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D2E95-4C9E-40A2-838C-CB13E45A1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0C53E-CD45-438F-8AD9-6C8020F7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B996F-82DC-45E5-B87D-61FC9EA68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920C3-745C-4473-8064-52309C687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730B3-CD3C-478F-84F3-5A4E01BA1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EDA55-3A92-4C4C-8FBC-657130330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6FB6D-973C-488A-9D43-11BA8BBD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4EE7D-0F38-418A-AAB4-C1C4274B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A07B8-ED3B-44CA-B171-0EE0132CC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01275-580D-4EF9-B658-9CBC6512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D7D32-AC04-42BF-9070-92C778B7C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104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项目文档管理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项目文档分类与内容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项目文档管理流程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项目文档管理工具与技术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项目文档管理实践案例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项目文档管理挑战与对策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项目文档管理概述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项目文档管理是对项目生命周期内产生的所有文档进行系统化、规范化管理的过程，以确保项目信息的准确性、一致性和可追溯性。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项目文档是项目执行过程中的重要资产，对于项目的成功实施、交付和后期维护具有重要意义。通过有效的项目文档管理，可以提高项目团队的沟通效率，降低项目风险，促进项目知识的共享和传承。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0" r="262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通过制定文档管理计划，明确文档的分类、命名、存储和备份等规范，确保项目文档的完整性和准确性。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确保项目文档的完整性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通过统一的文档管理平台，实现项目团队成员之间的快速、高效沟通，提高团队协作效率。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提高项目团队沟通效率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通过对项目文档的规范化管理，可以及时发现和纠正项目执行过程中的问题，降低项目失败的风险。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通过项目文档的积累和分享，可以促进项目团队之间的知识共享和传承，提高组织的整体项目管理水平。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促进项目知识共享和传承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项目文档管理目标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制定统一的文档管理标准，包括文档的格式、命名规范、存储方式等，以确保项目文档的规范化和标准化。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建立文档版本控制机制，记录文档的修改历史和变更记录，确保项目文档的可追溯性。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可追溯性原则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加强对项目文档的保密和安全管理，防止未经授权的访问和泄露，确保项目信息的安全。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提供便捷的文档检索和查阅功能，方便项目团队成员快速找到所需的项目文档，提高工作效率。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易用性原则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项目文档管理原则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项目文档分类与内容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正式批准项目并授权项目经理在项目活动中使用组织资源的文件。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项目章程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记录项目干系人的相关信息，包括姓名、组织、角色、利益、影响力和沟通方式等。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干系人登记册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项目启动文档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描述如何执行、监控和收尾项目的文件，包括项目范围、时间、成本、质量、人力资源、沟通、风险和采购等管理计划。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经批准的详细项目范围说明书，包括项目目标、可交付成果、验收标准和除外项等。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项目计划文档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范围基准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展示项目实际进度与计划进度的比较，包括已完成的工作、未完成的工作、进度偏差和预测等。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关于修改任何文档、可交付成果或基准的正式提议，包括变更原因、影响分析和建议的变更方案等。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反映项目质量状况的文件，包括质量检查结果、不符合项、纠正措施和预防措施等。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项目执行与控制文档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证明项目可交付成果已通过验收的正式文件，包括验收标准、验收结果和验收人签字等。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对整个项目进行总结的文件，包括项目目标达成情况、经验教训、最佳实践和改进建议等。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项目收尾文档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项目文档管理流程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项目成员根据项目需求和规范，编制相应的文档，如项目计划、需求规格说明书、设计文档等。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文档完成后，提交给项目经理或相关专家进行评审，确保文档的质量和准确性。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根据评审意见，对文档进行修改和完善。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修改后的文档再次提交审批，获得批准后方可正式发布和使用。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文档编制与审批流程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当项目文档需要变更时，由相关人员提交变更申请，说明变更原因和内容。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评审与批准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实施变更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变更申请提交后，经过项目经理或相关专家评审，评估变更对项目的影响和风险，决定是否批准变更。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获得批准后，相关人员按照变更申请的要求，对文档进行相应的修改。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对文档的每次变更进行详细记录，包括变更时间、变更内容、变更人员等信息，以便后续追踪和管理。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文档变更管理流程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文档存储与归档流程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根据项目需求和规范，选择合适的存储方式，如本地文件系统、网络共享文件夹、版本控制系统等。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文档分类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对不同类型的文档进行分类存储，方便查找和使用。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备份与恢复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定期对重要文档进行备份，以防数据丢失或损坏。同时，建立文档恢复机制，确保在意外情况下能够及时恢复文档数据。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对于已完成或不再使用的文档，进行归档管理，节省存储空间并提高管理效率。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https://d.book118.com/028121042117006026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2024-09-04T06:05:18.845</cp:lastPrinted>
  <dcterms:created xsi:type="dcterms:W3CDTF">2024-09-03T22:05:18Z</dcterms:created>
  <dcterms:modified xsi:type="dcterms:W3CDTF">2024-09-03T22:05:21Z</dcterms:modified>
</cp:coreProperties>
</file>