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BD716-5AD4-49CD-A914-E33753F7D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84019-9CDA-4907-9C76-49AC83EA2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BDE78-490A-401B-9D2D-68D8ED17B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5D1A1-F2C7-49BE-A52A-8FCC6651B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52FC32-3708-4600-9B66-D3813C5BF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0AFF9B-B3FA-414B-9B4F-0266CB9EA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E06D43-36B4-4E4B-820F-641204A8B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113DB-BD03-4B1B-9D0F-8B94E209D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374B6-7E07-4912-BBE2-1F33352B0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D4DEA-5347-493C-B0E7-D3986D027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FE170-724F-4123-85CC-6EEEA276F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1106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中医药健康指导培训总结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中医药作为我国独特的卫生资源，在维护和增进人民健康方面具有重要作用。中医药健康指导是中医药事业发展的重要组成部分，对于提高人民健康水平、促进经济社会发展具有重要意义。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随着人们健康观念的转变和健康需求的增加，中医药健康指导的需求也日益增长。通过中医药健康指导，可以帮助人们树立正确的健康观念，掌握科学的生活方式，预防和控制疾病，提高生活质量。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中医药健康指导的重要性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培养中医药健康指导专业人才，提高中医药健康指导服务水平，满足人民群众对中医药健康指导的需求。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使学员掌握中医药健康指导的基本理论、基本知识和基本技能，熟悉中医药健康指导的工作流程和方法，具备开展中医药健康指导的能力和素质。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培训目标与期望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培训期望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掌握中医药的基本概念、发展历程和理论基础。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中医药学是一门独特的医学体系，强调整体观念和辨证论治，通过了解中医药的基本概念、发展历程和理论基础，学员能够更好地理解中医药的思维方式和诊疗方法。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掌握中医诊断和治疗方法，包括望、闻、问、切等基本技能。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中医诊断与治疗是中医药学的重要组成部分，通过学习望、闻、问、切等基本技能，学员能够了解如何通过观察、询问和切诊等方法来诊断病情，并掌握相应的治疗方法。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中医诊断与治疗方法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了解中药和保健品的种类、功效和使用方法。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中药和保健品是中医药的重要组成部分，通过了解中药和保健品的种类、功效和使用方法，学员能够更好地掌握中医药的实践应用，并能够在日常生活中指导他人合理使用中药和保健品。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中药与保健品的使用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掌握健康生活方式的理念和方法，包括饮食、运动、心理等方面的指导。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健康生活方式指导是中医药学中不可或缺的一部分，通过学习健康生活方式的理念和方法，学员能够了解如何在饮食、运动、心理等方面进行自我调节和保健，从而更好地维护身心健康。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健康生活方式指导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https://d.book118.com/028121106037006025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2024-09-01T20:40:04.816</cp:lastPrinted>
  <dcterms:created xsi:type="dcterms:W3CDTF">2024-09-01T12:40:04Z</dcterms:created>
  <dcterms:modified xsi:type="dcterms:W3CDTF">2024-09-01T12:40:06Z</dcterms:modified>
</cp:coreProperties>
</file>