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33D1A-0319-42C8-A833-649F0EC0C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1D82C-2961-4EAA-9625-1E023CA23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6B687-4150-4B0D-8460-8AB159B81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C4540-0B05-4607-AED3-D8926846D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16C9BB-1F44-4BCB-9A32-439B8F6DA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0E88E-6C0E-4E71-8425-7618E438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CAFCE-E5FE-4580-A47F-022461898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BB91C-CD49-498C-96A4-B812F5E6B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E5699-EE16-4542-9271-BAF3C18B0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DAD5B-2644-46D8-BBBA-B4A98DD7A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7E53C-39E3-4AF5-8D45-2DC21C1E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1113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研发组织设计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研发组织设计概述
 组织结构设计原则
 研发团队构建与管理
 知识管理与创新机制
 协作与沟通机制设计
 绩效评估与激励机制
 研发流程与标准化管理
 组织变革与发展策略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研发组织设计概述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研发组织设计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研发组织设计概述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研发组织设计概述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组织设计的定义和重要性：研发组织设计是指将研发资源（人员、技术、资金等）进行有效配置，以实现研发目标的组织结构设计和运作方式规划。随着科技竞争的加剧和经济全球化的趋势，研发组织设计对于企业的创新能力和竞争力至关重要。</a:t>
            </a:r>
          </a:p>
          <a:p>
            <a:r>
              <a:t>2.研发组织设计的基本原则：研发组织设计需要遵循目标导向、灵活性、适应性、协同性等基本原则，以确保组织设计的合理性和有效性。</a:t>
            </a:r>
          </a:p>
          <a:p>
            <a:r>
              <a:t>3.研发组织设计的关键因素：包括组织结构、人员配置、管理流程、激励机制等，这些因素直接影响研发组织的运行效率和创新能力。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研发组织设计的发展趋势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1.全球化趋势：随着全球化的深入，研发组织设计需要考虑全球资源的整合和利用，加强跨国合作和创新。</a:t>
            </a:r>
          </a:p>
          <a:p>
            <a:r>
              <a:t>2.数字化转型：人工智能、大数据等技术的应用正在改变研发组织的设计和运行方式，数字化转型可以提高研发效率和创新能力。</a:t>
            </a:r>
          </a:p>
          <a:p>
            <a:r>
              <a:t>3.可持续性发展：随着社会对可持续发展的重视，研发组织设计需要考虑环保、社会责任等因素，推动绿色创新和可持续发展。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组织结构设计原则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研发组织设计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组织结构设计原则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组织结构设计原则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1.目标导向：组织结构的设计应以实现组织战略目标为导向，确保各部门的目标与整体战略保持一致，提高组织的运行效率。</a:t>
            </a:r>
          </a:p>
          <a:p>
            <a:r>
              <a:t>2.灵活性：随着市场环境和业务需求的变化，组织结构应具备一定的灵活性，能够迅速调整以适应变化，保持组织的竞争力。</a:t>
            </a:r>
          </a:p>
          <a:p>
            <a:r>
              <a:t>3.扁平化：降低组织层级，减少管理层次，有助于提高决策效率和响应速度，同时增强组织的创新能力。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职责明确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1.明确各部门的职责和权力，确保各部门在履行职责的过程中能够协同合作，避免职责重叠和权力真空。</a:t>
            </a:r>
          </a:p>
          <a:p>
            <a:r>
              <a:t>2.建立完善的责任制度，使每个员工都能清楚了解自己的职责，提高工作积极性和效率。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组织结构设计原则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人员配置合理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1.根据业务需求和岗位职责，合理配置人员，确保人力资源的充分利用。</a:t>
            </a:r>
          </a:p>
          <a:p>
            <a:r>
              <a:t>2.注重人才培养和激励，提供员工发展空间，保持员工队伍的稳定性和活力。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信息化支持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1.利用信息技术手段，提高组织的管理效率和信息共享能力，降低沟通成本。</a:t>
            </a:r>
          </a:p>
          <a:p>
            <a:r>
              <a:t>2.建立完善的信息化系统，支持数据分析和决策，提高组织的科学化管理水平。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组织结构设计原则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文化与价值观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1.建立积极向上、富有团队精神的组织文化，激发员工的归属感和认同感。</a:t>
            </a:r>
          </a:p>
          <a:p>
            <a:r>
              <a:t>2.倡导诚信、创新、卓越等价值观，引导员工行为与组织目标保持一致，提高组织的凝聚力。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1.建立完善的评估与反馈机制，定期对组织结构进行评估和调整，确保其适应业务发展需求。</a:t>
            </a:r>
          </a:p>
          <a:p>
            <a:r>
              <a:t>2.鼓励员工提出改进意见，激发组织的创新活力，持续优化组织结构，提高组织效能。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研发团队构建与管理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研发组织设计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研发团队构建与管理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研发团队构建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1.人员招聘：根据研发项目的需求，招聘具备相关技能和经验的人才，注重人员的专业能力和团队协作能力。</a:t>
            </a:r>
          </a:p>
          <a:p>
            <a:r>
              <a:t>2.组织设计：根据项目的规模和复杂度，设计合适的组织结构，明确各个岗位的职责和权力，确保团队协作和高效执行。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研发团队管理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1.目标管理：设定明确的目标和计划，通过定期评估和反馈，确保团队朝着目标不断前进。</a:t>
            </a:r>
          </a:p>
          <a:p>
            <a:r>
              <a:t>2.激励机制：建立合理的激励机制，通过奖励和惩罚，激发团队成员的积极性和创造力。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研发团队构建与管理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团队协作与沟通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1.团队协作：加强团队成员之间的协作和交流，鼓励知识共享和经验传递，提高整体研发水平。</a:t>
            </a:r>
          </a:p>
          <a:p>
            <a:r>
              <a:t>2.有效沟通：建立有效的沟通机制，及时解决问题和调整方向，确保团队目标一致和高效执行。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团队培训与发展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1.培训计划：制定针对性的培训计划，提高团队成员的专业技能和综合素质。</a:t>
            </a:r>
          </a:p>
          <a:p>
            <a:r>
              <a:t>2.个人发展：鼓励团队成员个人发展，提供晋升和职业发展的机会，增强团队稳定性和凝聚力。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研发团队构建与管理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团队文化建设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1.价值观塑造：明确团队的价值观和目标，营造积极向上、创新进取的文化氛围。</a:t>
            </a:r>
          </a:p>
          <a:p>
            <a:r>
              <a:t>2.团队活动：组织定期的团队活动，加强团队成员之间的联系和感情，提高团队凝聚力。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研发效率提升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1.敏捷开发：采用敏捷开发的方法，注重迭代和反馈，提高研发效率和质量。</a:t>
            </a:r>
          </a:p>
          <a:p>
            <a:r>
              <a:t>2.工具应用：利用先进的研发工具和技术，提高开发效率和代码质量，降低维护成本。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知识管理与创新机制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研发组织设计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知识管理与创新机制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知识管理与创新机制概述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1.知识管理在创新过程中的重要性：知识管理能够帮助组织更有效地利用和共享知识资源，提升创新能力。</a:t>
            </a:r>
          </a:p>
          <a:p>
            <a:r>
              <a:t>2.创新机制对知识管理的推动作用：合理的创新机制可以激发员工的知识创造和共享，促进知识管理的优化。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知识管理策略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1.显性知识和隐性知识的区分管理：显性知识需规范化存储，隐性知识需通过交流和实践传递。</a:t>
            </a:r>
          </a:p>
          <a:p>
            <a:r>
              <a:t>2.知识共享文化的建立：鼓励员工分享知识和经验，形成组织内部的知识网络。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知识管理与创新机制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创新机制设计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1.创新激励机制：设立奖励制度，激发员工创新动力。</a:t>
            </a:r>
          </a:p>
          <a:p>
            <a:r>
              <a:t>2.创新合作机制：鼓励跨部门、跨领域的合作，拓展创新思维的广度。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知识管理与创新机制的互动关系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1.知识管理为创新提供知识储备：有效的知识管理能提升创新成功率。</a:t>
            </a:r>
          </a:p>
          <a:p>
            <a:r>
              <a:t>2.创新机制反哺知识管理：创新过程产生的新知识需纳入知识管理体系，丰富组织知识资源。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知识管理与创新机制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实践案例分析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1.成功企业的知识管理与创新机制实践：介绍具体企业的成功案例，总结经验。</a:t>
            </a:r>
          </a:p>
          <a:p>
            <a:r>
              <a:t>2.失败案例分析：探讨失败案例的原因，为其他组织提供借鉴。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未来发展趋势与挑战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1.知识管理与创新机制的数字化发展：随着技术进步，数字化将成为重要趋势。</a:t>
            </a:r>
          </a:p>
          <a:p>
            <a:r>
              <a:t>2.面临的挑战与应对策略：分析可能遇到的挑战，提出相应的应对策略。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https://d.book118.com/028121113064006026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研发组织设计概述</vt:lpstr>
      <vt:lpstr> 研发组织设计概述</vt:lpstr>
      <vt:lpstr> 组织结构设计原则</vt:lpstr>
      <vt:lpstr> 组织结构设计原则</vt:lpstr>
      <vt:lpstr> 组织结构设计原则</vt:lpstr>
      <vt:lpstr> 组织结构设计原则</vt:lpstr>
      <vt:lpstr> 研发团队构建与管理</vt:lpstr>
      <vt:lpstr> 研发团队构建与管理</vt:lpstr>
      <vt:lpstr> 研发团队构建与管理</vt:lpstr>
      <vt:lpstr> 研发团队构建与管理</vt:lpstr>
      <vt:lpstr> 知识管理与创新机制</vt:lpstr>
      <vt:lpstr> 知识管理与创新机制</vt:lpstr>
      <vt:lpstr> 知识管理与创新机制</vt:lpstr>
      <vt:lpstr> 知识管理与创新机制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2024-09-03T20:04:52.833</cp:lastPrinted>
  <dcterms:created xsi:type="dcterms:W3CDTF">2024-09-03T12:04:52Z</dcterms:created>
  <dcterms:modified xsi:type="dcterms:W3CDTF">2024-09-03T12:04:55Z</dcterms:modified>
</cp:coreProperties>
</file>