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47997-3475-40C6-B7BA-2A029C64E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13E37-2D12-43C8-9EB2-0644DDA25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8069D-1F46-4D62-A562-246810069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92B16E-11CE-43F3-9728-E543A0004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604BE0-A255-4B60-B834-D7D15694A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9F53EE-D033-4815-9B98-AB7BB5D68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FDDF18-0E9E-4356-A9E7-9C4794EFF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194398-5C11-4249-92B2-08C3F221E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A5C1C0-34D3-42B9-9FBD-19C34F55B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1489A-46B3-46F9-A986-5272A2A1F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2E9FA-1330-4BC1-AE7A-DC81EF27D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2113511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教育培训体系建设调研报告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教育培训体系建设现状分析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国内外教育培训体系建设经验借鉴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教育培训体系建设策略与建议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教育培训体系建设实施方案与时间表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经济的快速发展，教育培训市场日益繁荣，教育培训体系建设成为关注的焦点。为了更好地了解当前教育培训市场的发展状况，提高教育培训质量，本次调研旨在全面深入地探讨教育培训体系建设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通过调研，分析教育培训市场的现状与问题，提出针对性的建议和措施，为教育培训体系建设提供参考和借鉴，促进教育培训市场的健康发展。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调研背景与目的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调研范围与方法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本次调研覆盖了全国范围内的教育培训机构、教师、学生和家长，涉及不同地区、不同层次的教育培训市场。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采用问卷调查、访谈、资料分析等多种方法进行调研，以确保数据的全面性和准确性。同时，结合定量和定性分析方法，对调研结果进行深入分析和解读。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教育培训体系建设现状分析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政府出台了一系列政策，推动教育培训体系建设，提高教育培训质量和水平。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教育培训体系涵盖了多个领域，包括基础教育、职业教育、继续教育等，满足不同人群的学习需求。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信息化发展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教育培训体系积极推进信息化发展，利用信息技术手段提高教学效率和质量。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体系建设现状概述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资源分配不均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教育培训资源在不同地区、不同领域分配不均，导致一些地区和领域的教育培训发展滞后。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一些地区和领域存在师资力量不足的问题，影响了教育培训的质量和效果。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培训内容与实际需求脱节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一些教育培训机构提供的培训内容与实际需求脱节，导致培训效果不佳。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体系建设存在的问题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技术更新迅速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随着信息技术的不断发展，教育培训体系需要不断更新技术手段，以适应新的教学需求。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政策法规的变化对教育培训体系的建设和发展产生重要影响，需要密切关注政策法规的变化趋势。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随着教育培训市场的不断发展，竞争日益激烈，教育培训机构需要不断提高自身竞争力。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体系建设面临的挑战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国内外教育培训体系建设经验借鉴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国外教育培训体系建设经验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英国继续教育体系以职业教育为主，通过课程设置、教学质量保障和就业服务等方面的改革，提高教育质量。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英国的继续教育体系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美国社区学院以社区为依托，提供职业教育、转学教育和社会服务，满足不同人群的教育需求。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美国的社区学院模式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德国双元制模式强调企业与学校的深度合作，学生在学校学习理论知识，在企业接受实践技能培训，注重学生实践能力的培养。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德国的双元制模式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1292" r="31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通过整合职业教育资源，实现资源共享和优势互补，提高职业教育办学水平和人才培养质量。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职业教育集团化办学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企业大学模式以企业为主体，根据企业需求设置课程和培训内容，培养符合企业需求的高素质人才。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企业大学模式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在线教育突破时间和空间的限制，提供灵活多样的学习方式，满足不同人群的学习需求。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在线教育发展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国内教育培训体系建设经验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深化产教融合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加强学校与企业的合作，共同制定人才培养方案，实现教育链与产业链的有机衔接。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创新教育教学模式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积极探索和创新教育教学模式，利用现代信息技术手段，提高教育培训的针对性和实效性。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注重实践教学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在教育培训过程中，应注重实践教学的比重和质量，提高学生的实践能力和职业素养。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强化政府引导和支持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政府应加大对教育培训体系建设的投入，制定相关政策法规，引导和支持教育培训体系的发展。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经验借鉴与启示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https://d.book118.com/028121135110006035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2024-09-14T15:21:56.560</cp:lastPrinted>
  <dcterms:created xsi:type="dcterms:W3CDTF">2024-09-14T07:21:56Z</dcterms:created>
  <dcterms:modified xsi:type="dcterms:W3CDTF">2024-09-14T07:21:58Z</dcterms:modified>
</cp:coreProperties>
</file>