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C4891-4A55-455A-B956-0B8068D92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01BF1-713D-4379-A47C-BE6532326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C34C3-ADB6-428A-9BE4-AA1739EB2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DF0E5E-7E5F-475B-970E-A537A5940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77C0C3-9149-4D03-A2FA-36D14C356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E458C0-3BF5-4BFD-A4CF-F7336AA89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392D93-CBE9-4305-9192-5F3679334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D31224-9338-416F-AD09-75B6B6927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7BDCD0-C78C-42D7-A6A0-77C9471F6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71E55-0933-4CEF-8233-E63C67E31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66D7A-D6D3-4772-A54E-1B25E3B60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2203706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电子档案管理解决方案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电子档案概述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解决方案架构设计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采集与整理环节优化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存储与备份策略部署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检索与利用功能提升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安全性保障措施完善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电子档案概述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64" b="1206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电子档案是指通过数字方式进行创建、处理、传输和存储的档案文件，具有可编辑、可共享、易保存等特点。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随着互联网和大数据技术的不断发展，电子档案的应用范围不断扩大，管理手段也不断更新，呈现出数字化、网络化、智能化等发展趋势。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电子档案具有数字化存储、易于编辑和修改、方便传输和共享、节省存储空间等特点。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相比传统纸质档案，电子档案具有更高的管理效率、更低的存储成本、更强的信息安全性等优势。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79" r="2247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电子档案特点及优势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政策法规背景支持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国家政策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国家出台了一系列政策法规，如《电子签名法》、《电子档案管理办法》等，为电子档案的管理和应用提供了法律保障和政策支持。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各行业也制定了相应的电子档案管理标准和规范，如《数字档案室建设标准》、《数字档案室建设评价办法》等，为电子档案的规范化管理提供了依据。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解决方案架构设计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分层架构设计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采用分层架构，将系统划分为表现层、业务逻辑层和数据访问层，实现高内聚、低耦合的设计目标。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将系统划分为多个功能模块，每个模块负责特定的业务功能，提高系统的可维护性和可扩展性。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标准化与开放性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遵循国际标准和行业规范，采用开放的技术和接口，确保系统与其他应用系统的互联互通。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分布式存储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采用分布式存储技术，将数据分散存储在多个节点上，提高数据的可靠性和可用性。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制定完善的数据备份和恢复策略，定期对重要数据进行备份，确保数据的安全性和完整性。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对敏感数据进行加密存储和传输，防止数据泄露和篡改。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数据存储与备份策略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身份认证与访问控制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采用强身份认证机制，确保用户身份的真实性；实施严格的访问控制策略，防止未经授权的访问和操作。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漏洞管理与补丁更新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建立漏洞管理流程，及时发现和修复系统中的安全漏洞；定期更新补丁程序，提高系统的安全性。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网络安全防护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部署防火墙、入侵检测系统等网络安全设备，防止外部攻击和恶意软件的入侵。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安全审计与监控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建立安全审计机制，记录用户的操作日志，以便追踪和分析安全问题；实施实时监控，及时发现和处理安全事件。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安全性保障措施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采集与整理环节优化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规范制定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制定采集过程中的数据格式、命名规则、存储路径等规范，确保采集数据的准确性和一致性。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对采集到的数据进行清洗和处理，去除重复、无效和错误数据，提高数据质量。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采集方式选择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根据电子档案来源和类型，选择合适的采集方式，如批量导入、API接口对接、手动录入等。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采集方式选择及规范制定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039" b="90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整理流程自动化实现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自动化分类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利用人工智能技术，对电子档案进行自动分类和标签化，提高整理效率。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自动化整理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根据预设的整理规则和流程，对电子档案进行自动整理，包括文件格式转换、元数据提取、权限设置等。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自动化归档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将整理好的电子档案自动归档到指定位置，同时生成归档报告和日志，方便后续管理和审计。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质量检查机制建立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根据电子档案的特点和管理要求，制定相应的质量检查规则和标准。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自动化检查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利用自动化工具对电子档案进行质量检查，包括完整性、准确性、可读性等方面。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问题处理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对检查中发现的问题进行及时处理和记录，确保电子档案的质量和可用性。同时，对问题进行分析和总结，不断完善质量检查机制。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检查规则制定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存储与备份策略部署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https://d.book118.com/028122037062006026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2024-09-03T18:16:42.782</cp:lastPrinted>
  <dcterms:created xsi:type="dcterms:W3CDTF">2024-09-03T10:16:42Z</dcterms:created>
  <dcterms:modified xsi:type="dcterms:W3CDTF">2024-09-03T10:16:44Z</dcterms:modified>
</cp:coreProperties>
</file>