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E4B4E-35CB-4218-AAE5-35DCAA5A9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3A36B-D44B-45A4-9E8B-1546C76E2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86F32-9080-4237-8E95-D12A54F5F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D4C79-B28E-4FFD-978D-78C6F0182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7E63E-1164-4196-A434-1A02FB64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CFC764-6FAE-48BD-AB58-985C2209D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1C75A2-C7F2-4A8F-8945-3CE1D3A53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1C6E2-D716-4E00-919A-ECB443395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922CA-BA15-4E9F-BD5B-A9D208F6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03105-8C10-400C-A9A2-C5D64A4A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9A9CB-E082-4CFC-8E62-D5A7C0A5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205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结核用药护理PPT\n## 1.肺结核的基本概念与危害\n### 1.1肺结核的病原体及其传播途径\n### 1.2肺结核的发病机制与病程\n### 1.3肺结核对患者生活质量的影响\n## 2.肺结核的诊断与治疗方法\n### 2.1肺结核的临床表现与诊断标准\n### 2.2肺结核的药物治疗方案与选择\n### 2.3肺结核的手术治疗及其适应症\n## 3.肺结核用药护理的基本原则\n### 3.1遵循医嘱，按时按量服药\n### 3.2关注药物副作用及其处理\n### 3.3定期检查与评估治疗效果\n## 4.肺结核患者的日常生活护理\n### 4.1保持良好的生活习惯与饮食营养\n### 4.2适当进行体育锻炼与增强免疫力\n### 4.3注意心理调适与保持良好的心态\n## 5.肺结核患者的家庭与社会支持\n### 5.1家庭成员在患者治疗过程中的支持与关爱\n### 5.2患者在社会中的支持与关爱\n### 5.3患者与家庭成员、社会的沟通与互动\n## 6.肺结核预防与健康教育\n### 6.1肺结核的预防措施与疫苗接种\n### 6.2提高公众对肺结核的认识与关注度\n### 6.3加强肺结核患者的健康教育与管理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肺结核用药护理PPT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肺结核的基本概念与危害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革兰氏阳性菌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，抗酸性较强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分枝杆菌分为多个亚种，其中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结核分枝杆菌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是人类结核病的病原体</a:t>
                </a:r>
                <a:endParaRPr/>
              </a:p>
            </p:txBody>
          </p:sp>
          <p:sp>
            <p:nvSpPr>
              <p:cNvPr id="2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肺结核的病原体为结核分枝杆菌</a:t>
                </a:r>
                <a:endParaRPr/>
              </a:p>
            </p:txBody>
          </p:sp>
          <p:sp>
            <p:nvSpPr>
              <p:cNvPr id="2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：结核病患者咳嗽、打喷嚏时，将结核分枝杆菌排入空气，健康人吸入后感染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：结核病患者吞咽含有结核分枝杆菌的痰液，结核分枝杆菌通过消化道进入体内感染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：如结核病患者破损的皮肤、黏膜接触感染等</a:t>
                </a:r>
                <a:endParaRPr/>
              </a:p>
            </p:txBody>
          </p:sp>
          <p:sp>
            <p:nvSpPr>
              <p:cNvPr id="2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肺结核的传播途径</a:t>
                </a:r>
                <a:endParaRPr/>
              </a:p>
            </p:txBody>
          </p:sp>
          <p:sp>
            <p:nvSpPr>
              <p:cNvPr id="2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肺结核的病原体及其传播途径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肺结核的发病机制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结核分枝杆菌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进入人体后，被巨噬细胞吞噬，但不易被消化，形成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结核结节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随着病程进展，结核结节可能发生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干酪样坏死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结核空洞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肺结核病变可侵犯多个器官，如肺、淋巴结、肾脏等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肺结核的病程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潜伏期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：一般无明显症状，可持续数月至数年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：症状逐渐出现，如咳嗽、咳痰、发热、盗汗等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：经过抗结核治疗后，症状缓解，病变逐渐吸收、修复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肺结核的发病机制与病程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肺结核对患者的身体健康影响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咳嗽、咳痰、发热等症状，影响患者的日常生活和工作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肺功能受损，可能导致呼吸困难、气促等症状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严重病例可能导致肺衰竭、呼吸衰竭等并发症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肺结核对患者的心理健康影响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由于病情较长，治疗费用较高，患者可能产生焦虑、抑郁等心理问题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肺结核病的社会歧视，可能导致患者自卑、孤立等心理问题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病情反复、加重，可能导致患者对治疗失去信心，产生悲观、绝望情绪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肺结核的诊断与治疗方法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肺结核的临床表现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咳嗽、咳痰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：持续数周至数月，初期为干咳，后期痰量增加，可能为脓痰或血痰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：以低热为主，午后及夜间发热明显，出汗后体温可降低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盗汗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：夜间或清晨出现盗汗，湿透衣物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乏力、消瘦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：由于食欲减退、消耗增加，患者出现体重下降、乏力等症状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肺结核的诊断标准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：患者有结核病密切接触史或既往病史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：符合肺结核的临床表现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：结核分枝杆菌检查阳性，如痰涂片、结核分枝杆菌培养等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：胸部X光或CT检查显示肺结核病变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肺结核的临床表现与诊断标准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肺结核的药物治疗方案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一线抗结核药物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：如异烟肼、利福平、吡嗪醇酰胺、链霉素等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二线抗结核药物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：如氟喹诺酮类药物、氨基糖苷类药物等，用于对一线药物耐药或疗效不佳的患者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肺结核药物的选择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根据患者的病情、病原体耐药性、药物副作用等因素选择合适的药物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治疗初期通常使用一线药物，如病情严重或对一线药物耐药，可选择二线药物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治疗过程中需定期检查，评估疗效，调整药物方案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肺结核的药物治疗方案与选择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肺结核的手术治疗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手术切除病变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：如肺叶切除、肺楔形切除等，用于药物治疗无效或病情严重的患者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手术矫正畸形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：如肺空洞修补、胸壁畸形矫正等，用于改善患者的生活质量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肺结核手术的适应症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药物治疗无效或病情反复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：如药物治疗6个月后，病变仍无明显吸收或加重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肺功能受损严重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：如肺叶或肺段病变严重，影响患者呼吸功能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：如肺大疱、咯血、胸壁脓肿等并发症，需手术治疗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肺结核的手术治疗及其适应症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肺结核用药护理的基本原则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患者需按照医生的建议和处方，按时按量服用抗结核药物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切勿自行增减药物剂量或停药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服药期间避免饮酒，以免加重肝脏负担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服药期间定期检查，评估疗效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如病情变化或出现副作用，及时就诊，调整药物方案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遵循医嘱，按时按量服药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肺结核药物可能出现的副作用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：如转氨酶升高、黄疸等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：如肾功能不全、血尿、蛋白尿等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：如恶心、呕吐、腹泻等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：如头痛、头晕、失眠等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药物副作用的处理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：可使用保肝药物，如肝泰乐、复方甘草酸苷等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：可使用肾保护药物，如碳酸氢钠、甘露醇等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：可使用止吐、止泻药物，如甲氧氯普胺、蒙脱石散等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：可使用神经营养药物，如维生素B6、腺苷钴胺等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关注药物副作用及其处理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患者需定期进行胸部X光或CT检查，评估肺部病变的变化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如病变无明显吸收或加重，需及时就诊，调整药物方案</a:t>
                </a:r>
                <a:endParaRPr/>
              </a:p>
            </p:txBody>
          </p:sp>
        </p:grpSp>
        <p:grpSp>
          <p:nvGrpSpPr>
            <p:cNvPr id="5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患者需定期检查肝肾功能、血常规等指标，评估药物副作用</a:t>
                </a:r>
                <a:endParaRPr/>
              </a:p>
            </p:txBody>
          </p:sp>
          <p:sp>
            <p:nvSpPr>
              <p:cNvPr id="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如出现副作用，需及时就诊，调整药物方案</a:t>
                </a:r>
                <a:endParaRPr/>
              </a:p>
            </p:txBody>
          </p:sp>
          <p:sp>
            <p:nvSpPr>
              <p:cNvPr id="5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定期检查与评估治疗效果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https://d.book118.com/028122050126006037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肺结核用药护理PPT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2024-09-17T21:09:50.373</cp:lastPrinted>
  <dcterms:created xsi:type="dcterms:W3CDTF">2024-09-17T13:09:50Z</dcterms:created>
  <dcterms:modified xsi:type="dcterms:W3CDTF">2024-09-17T13:09:52Z</dcterms:modified>
</cp:coreProperties>
</file>