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DCC12-33FD-4DEA-9A4D-DA978B32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D0AA3-4310-4ED4-8183-A4592F6A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5A907-E514-456F-BE51-0F795F36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C4A85-B54D-4EB3-86D8-B6C91712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97E47-CD6C-461E-B30E-06975664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5457D1-C7F4-4EF5-BE72-3B825CDC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EF41F-0B30-408B-BA3E-24BB99DC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1AFD9-7CD6-4DDB-878E-20B1E0968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915AA-3099-4F1B-9E54-A122855E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6B314-60C2-4B78-A110-31110DA7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DB8C1-7E35-411C-9895-03F216B5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5000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(完整版)第九版内科学肺癌讲课课件1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肺癌是一种起源于肺部支气管上皮的恶性肿瘤，可分为非小细胞肺癌和小细胞肺癌两大类。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是全球最常见的恶性肿瘤之一，其特点是生长速度快，容易发生转移。非小细胞肺癌是最常见的类型，占所有肺癌的80%以上，包括腺癌、鳞状细胞癌和大细胞癌等亚型。小细胞肺癌则恶性程度更高，进展更快，但相对较少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肺癌的发病率和死亡率在不同地区和国家存在差异，通常与空气污染、吸烟、职业暴露等因素有关。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病率在全球范围内呈上升趋势，特别是在发达国家。吸烟是肺癌最重要的危险因素，约80%的肺癌患者有吸烟史。空气污染和职业暴露也是肺癌发病的重要因素，例如石棉、砷、铬等物质暴露。此外，遗传因素也可能对肺癌的发病风险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肺癌的发病机制涉及多个基因和分子途径的异常，包括细胞信号转导、基因突变和表观遗传学改变等。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生与多种基因和分子途径的异常有关。细胞信号转导通路的异常激活可以促进肿瘤细胞的生长和存活。基因突变，尤其是与癌症相关的驱动基因突变，在肺癌的发展中也起着重要作用。表观遗传学改变，如DNA甲基化和组蛋白乙酰化等，也可能参与肺癌的发生和发展。这些异常改变了基因的表达模式，促进了肺癌细胞的增殖、侵袭和转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肺癌的临床表现与诊断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随着肺部肿瘤的生长，患者可能会出现呼吸困难的症状。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肺癌患者最常见的症状是咳嗽，多为干咳，无痰或少痰。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肺癌患者可能会出现胸部疼痛，通常为持续性钝痛或刺痛。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肺癌患者可能会出现发热，通常为低热，但有时也会出现高热。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肺癌患者可能会出现体重下降的症状，这是由于肿瘤生长消耗大量能量所致。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肺部听诊异常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杵状指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51" r="164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肺癌患者的肺部听诊可能会发现异常的呼吸音或啰音。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肺癌患者可能会出现颈部、腋下或腹股沟淋巴结肿大的症状。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肺癌患者可能会出现手指和脚趾末端增厚、变宽、变大的症状。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肺癌患者可能会出现胸腔积液的症状，这是由于肿瘤侵犯胸膜所致。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支气管镜检查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肺癌的诊断方法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胸部X线检查是初步筛查肺癌的方法，可以发现肺部异常阴影。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支气管镜检查可以直接观察到支气管内的病变，并可以取组织进行病理检查，以明确诊断。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CT检查是诊断肺癌的重要手段，可以清晰显示肺部肿瘤的大小、形态、位置以及是否有淋巴结转移。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肺癌患者的痰液中可能会发现肿瘤细胞，因此痰液检查也是诊断肺癌的方法之一。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https://d.book118.com/028125000035006032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2024-09-09T14:47:09.398</cp:lastPrinted>
  <dcterms:created xsi:type="dcterms:W3CDTF">2024-09-09T06:47:09Z</dcterms:created>
  <dcterms:modified xsi:type="dcterms:W3CDTF">2024-09-09T06:47:11Z</dcterms:modified>
</cp:coreProperties>
</file>