
<file path=[Content_Types].xml><?xml version="1.0" encoding="utf-8"?>
<Types xmlns="http://schemas.openxmlformats.org/package/2006/content-types">
  <Default Extension="rels" ContentType="application/vnd.openxmlformats-package.relationships+xml"/>
  <Default Extension="xml" ContentType="application/xml"/>
  <Default Extension="jpeg" ContentType="image/jpeg"/>
  <Default Extension="png" ContentType="image/png"/>
  <Override PartName="/docProps/app.xml" ContentType="application/vnd.openxmlformats-officedocument.extended-properties+xml"/>
  <Override PartName="/docProps/core.xml" ContentType="application/vnd.openxmlformats-package.core-properties+xml"/>
  <Override PartName="/ppt/presentation.xml" ContentType="application/vnd.openxmlformats-officedocument.presentationml.presentation.main+xml"/>
  <Override PartName="/ppt/presProps.xml" ContentType="application/vnd.openxmlformats-officedocument.presentationml.presProps+xml"/>
  <Override PartName="/ppt/slideLayouts/slideLayout1.xml" ContentType="application/vnd.openxmlformats-officedocument.presentationml.slideLayout+xml"/>
  <Override PartName="/ppt/slideLayouts/slideLayout10.xml" ContentType="application/vnd.openxmlformats-officedocument.presentationml.slideLayout+xml"/>
  <Override PartName="/ppt/slideLayouts/slideLayout11.xml" ContentType="application/vnd.openxmlformats-officedocument.presentationml.slideLayout+xml"/>
  <Override PartName="/ppt/slideLayouts/slideLayout12.xml" ContentType="application/vnd.openxmlformats-officedocument.presentationml.slideLayout+xml"/>
  <Override PartName="/ppt/slideLayouts/slideLayout13.xml" ContentType="application/vnd.openxmlformats-officedocument.presentationml.slideLayout+xml"/>
  <Override PartName="/ppt/slideLayouts/slideLayout14.xml" ContentType="application/vnd.openxmlformats-officedocument.presentationml.slideLayout+xml"/>
  <Override PartName="/ppt/slideLayouts/slideLayout15.xml" ContentType="application/vnd.openxmlformats-officedocument.presentationml.slideLayout+xml"/>
  <Override PartName="/ppt/slideLayouts/slideLayout16.xml" ContentType="application/vnd.openxmlformats-officedocument.presentationml.slideLayout+xml"/>
  <Override PartName="/ppt/slideLayouts/slideLayout17.xml" ContentType="application/vnd.openxmlformats-officedocument.presentationml.slideLayout+xml"/>
  <Override PartName="/ppt/slideLayouts/slideLayout18.xml" ContentType="application/vnd.openxmlformats-officedocument.presentationml.slideLayout+xml"/>
  <Override PartName="/ppt/slideLayouts/slideLayout19.xml" ContentType="application/vnd.openxmlformats-officedocument.presentationml.slideLayout+xml"/>
  <Override PartName="/ppt/slideLayouts/slideLayout2.xml" ContentType="application/vnd.openxmlformats-officedocument.presentationml.slideLayout+xml"/>
  <Override PartName="/ppt/slideLayouts/slideLayout20.xml" ContentType="application/vnd.openxmlformats-officedocument.presentationml.slideLayout+xml"/>
  <Override PartName="/ppt/slideLayouts/slideLayout21.xml" ContentType="application/vnd.openxmlformats-officedocument.presentationml.slideLayout+xml"/>
  <Override PartName="/ppt/slideLayouts/slideLayout22.xml" ContentType="application/vnd.openxmlformats-officedocument.presentationml.slideLayout+xml"/>
  <Override PartName="/ppt/slideLayouts/slideLayout3.xml" ContentType="application/vnd.openxmlformats-officedocument.presentationml.slideLayout+xml"/>
  <Override PartName="/ppt/slideLayouts/slideLayout4.xml" ContentType="application/vnd.openxmlformats-officedocument.presentationml.slideLayout+xml"/>
  <Override PartName="/ppt/slideLayouts/slideLayout5.xml" ContentType="application/vnd.openxmlformats-officedocument.presentationml.slideLayout+xml"/>
  <Override PartName="/ppt/slideLayouts/slideLayout6.xml" ContentType="application/vnd.openxmlformats-officedocument.presentationml.slideLayout+xml"/>
  <Override PartName="/ppt/slideLayouts/slideLayout7.xml" ContentType="application/vnd.openxmlformats-officedocument.presentationml.slideLayout+xml"/>
  <Override PartName="/ppt/slideLayouts/slideLayout8.xml" ContentType="application/vnd.openxmlformats-officedocument.presentationml.slideLayout+xml"/>
  <Override PartName="/ppt/slideLayouts/slideLayout9.xml" ContentType="application/vnd.openxmlformats-officedocument.presentationml.slideLayout+xml"/>
  <Override PartName="/ppt/slideMasters/slideMaster1.xml" ContentType="application/vnd.openxmlformats-officedocument.presentationml.slideMaster+xml"/>
  <Override PartName="/ppt/slideMasters/slideMaster2.xml" ContentType="application/vnd.openxmlformats-officedocument.presentationml.slideMaster+xml"/>
  <Override PartName="/ppt/slides/slide1.xml" ContentType="application/vnd.openxmlformats-officedocument.presentationml.slide+xml"/>
  <Override PartName="/ppt/slides/slide10.xml" ContentType="application/vnd.openxmlformats-officedocument.presentationml.slide+xml"/>
  <Override PartName="/ppt/slides/slide11.xml" ContentType="application/vnd.openxmlformats-officedocument.presentationml.slide+xml"/>
  <Override PartName="/ppt/slides/slide12.xml" ContentType="application/vnd.openxmlformats-officedocument.presentationml.slide+xml"/>
  <Override PartName="/ppt/slides/slide13.xml" ContentType="application/vnd.openxmlformats-officedocument.presentationml.slide+xml"/>
  <Override PartName="/ppt/slides/slide14.xml" ContentType="application/vnd.openxmlformats-officedocument.presentationml.slide+xml"/>
  <Override PartName="/ppt/slides/slide2.xml" ContentType="application/vnd.openxmlformats-officedocument.presentationml.slide+xml"/>
  <Override PartName="/ppt/slides/slide3.xml" ContentType="application/vnd.openxmlformats-officedocument.presentationml.slide+xml"/>
  <Override PartName="/ppt/slides/slide4.xml" ContentType="application/vnd.openxmlformats-officedocument.presentationml.slide+xml"/>
  <Override PartName="/ppt/slides/slide5.xml" ContentType="application/vnd.openxmlformats-officedocument.presentationml.slide+xml"/>
  <Override PartName="/ppt/slides/slide6.xml" ContentType="application/vnd.openxmlformats-officedocument.presentationml.slide+xml"/>
  <Override PartName="/ppt/slides/slide7.xml" ContentType="application/vnd.openxmlformats-officedocument.presentationml.slide+xml"/>
  <Override PartName="/ppt/slides/slide8.xml" ContentType="application/vnd.openxmlformats-officedocument.presentationml.slide+xml"/>
  <Override PartName="/ppt/slides/slide9.xml" ContentType="application/vnd.openxmlformats-officedocument.presentationml.slide+xml"/>
  <Override PartName="/ppt/tableStyles.xml" ContentType="application/vnd.openxmlformats-officedocument.presentationml.tableStyles+xml"/>
  <Override PartName="/ppt/tags/tag1.xml" ContentType="application/vnd.openxmlformats-officedocument.presentationml.tags+xml"/>
  <Override PartName="/ppt/theme/theme1.xml" ContentType="application/vnd.openxmlformats-officedocument.theme+xml"/>
  <Override PartName="/ppt/theme/theme2.xml" ContentType="application/vnd.openxmlformats-officedocument.theme+xml"/>
  <Override PartName="/ppt/viewProps.xml" ContentType="application/vnd.openxmlformats-officedocument.presentationml.viewProps+xml"/>
</Types>
</file>

<file path=_rels/.rels>&#65279;<?xml version="1.0" encoding="utf-8" standalone="yes"?><Relationships xmlns="http://schemas.openxmlformats.org/package/2006/relationships"><Relationship Id="rId1" Type="http://schemas.openxmlformats.org/officeDocument/2006/relationships/officeDocument" Target="ppt/presentation.xml" /><Relationship Id="rId2" Type="http://schemas.openxmlformats.org/package/2006/relationships/metadata/core-properties" Target="docProps/core.xml" /><Relationship Id="rId3" Type="http://schemas.openxmlformats.org/officeDocument/2006/relationships/extended-properties" Target="docProps/app.xml" /><Relationship Id="rId4" Type="http://schemas.openxmlformats.org/package/2006/relationships/metadata/thumbnail" Target="docProps/thumbnail.jpeg" /></Relationships>
</file>

<file path=ppt/presentation.xml><?xml version="1.0" encoding="utf-8"?>
<p:presentation xmlns:r="http://schemas.openxmlformats.org/officeDocument/2006/relationships" xmlns:a="http://schemas.openxmlformats.org/drawingml/2006/main" xmlns:p="http://schemas.openxmlformats.org/presentationml/2006/main" saveSubsetFonts="1">
  <p:sldMasterIdLst>
    <p:sldMasterId id="2147483648" r:id="rId1"/>
    <p:sldMasterId id="2147483671" r:id="rId2"/>
  </p:sldMasterIdLst>
  <p:sldIdLst>
    <p:sldId id="259" r:id="rId3"/>
    <p:sldId id="262" r:id="rId4"/>
    <p:sldId id="265" r:id="rId5"/>
    <p:sldId id="268" r:id="rId6"/>
    <p:sldId id="271" r:id="rId7"/>
    <p:sldId id="274" r:id="rId8"/>
    <p:sldId id="277" r:id="rId9"/>
    <p:sldId id="280" r:id="rId10"/>
    <p:sldId id="283" r:id="rId11"/>
    <p:sldId id="286" r:id="rId12"/>
    <p:sldId id="289" r:id="rId13"/>
    <p:sldId id="292" r:id="rId14"/>
    <p:sldId id="295" r:id="rId15"/>
    <p:sldId id="297" r:id="rId16"/>
  </p:sldIdLst>
  <p:sldSz cx="12192000" cy="6858000"/>
  <p:notesSz cx="6858000" cy="9144000"/>
  <p:custDataLst>
    <p:tags r:id="rId17"/>
  </p:custDataLst>
  <p:defaultTextStyle>
    <a:defPPr>
      <a:defRPr lang="en-US"/>
    </a:defPPr>
    <a:lvl1pPr marL="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9pPr>
  </p:defaultTextStyle>
</p:presentation>
</file>

<file path=ppt/presProps.xml><?xml version="1.0" encoding="utf-8"?>
<p:presentationPr xmlns:r="http://schemas.openxmlformats.org/officeDocument/2006/relationships" xmlns:a="http://schemas.openxmlformats.org/drawingml/2006/main" xmlns:p="http://schemas.openxmlformats.org/presentationml/2006/main">
  <p:showPr showNarration="1">
    <p:present/>
  </p:showPr>
  <p:extLst>
    <p:ext uri="{E76CE94A-603C-4142-B9EB-6D1370010A27}">
      <p14:discardImageEditData xmlns:p14="http://schemas.microsoft.com/office/powerpoint/2010/main" val="0"/>
    </p:ext>
    <p:ext uri="{D31A062A-798A-4329-ABDD-BBA856620510}">
      <p14:defaultImageDpi xmlns:p14="http://schemas.microsoft.com/office/powerpoint/2010/main" val="220"/>
    </p:ext>
    <p:ext uri="{FD5EFAAD-0ECE-453E-9831-46B23BE46B34}">
      <p15:chartTrackingRefBased xmlns:p15="http://schemas.microsoft.com/office/powerpoint/2012/main" val="1"/>
    </p:ext>
    <p:ext uri="{1BD7E111-0CB8-44D6-8891-C1BB2F81B7CC}">
      <p1710:readonlyRecommended xmlns:p1710="http://schemas.microsoft.com/office/powerpoint/2017/10/main" val="0"/>
    </p:ext>
  </p:extLst>
</p:presentationPr>
</file>

<file path=ppt/tableStyles.xml><?xml version="1.0" encoding="utf-8"?>
<a:tblStyleLst xmlns:r="http://schemas.openxmlformats.org/officeDocument/2006/relationships" xmlns:a="http://schemas.openxmlformats.org/drawingml/2006/main" def="{5C22544A-7EE6-4342-B048-85BDC9FD1C3A}"/>
</file>

<file path=ppt/viewProps.xml><?xml version="1.0" encoding="utf-8"?>
<p:viewPr xmlns:a="http://schemas.openxmlformats.org/drawingml/2006/main" xmlns:r="http://schemas.openxmlformats.org/officeDocument/2006/relationships" xmlns:p="http://schemas.openxmlformats.org/presentationml/2006/main">
  <p:normalViewPr showOutlineIcons="0" horzBarState="maximized">
    <p:restoredLeft sz="16000"/>
    <p:restoredTop sz="0"/>
  </p:normalViewPr>
  <p:slideViewPr>
    <p:cSldViewPr>
      <p:cViewPr>
        <p:scale>
          <a:sx n="73" d="100"/>
          <a:sy n="73" d="100"/>
        </p:scale>
        <p:origin x="0" y="0"/>
      </p:cViewPr>
    </p:cSldViewPr>
  </p:slideViewPr>
  <p:notesViewPr>
    <p:cSldViewPr>
      <p:cViewPr>
        <p:scale>
          <a:sx n="1" d="100"/>
          <a:sy n="1" d="100"/>
        </p:scale>
        <p:origin x="0" y="0"/>
      </p:cViewPr>
    </p:cSldViewPr>
  </p:notesViewPr>
</p:viewPr>
</file>

<file path=ppt/_rels/presentation.xml.rels>&#65279;<?xml version="1.0" encoding="utf-8" standalone="yes"?><Relationships xmlns="http://schemas.openxmlformats.org/package/2006/relationships"><Relationship Id="rId1" Type="http://schemas.openxmlformats.org/officeDocument/2006/relationships/slideMaster" Target="slideMasters/slideMaster1.xml" /><Relationship Id="rId10" Type="http://schemas.openxmlformats.org/officeDocument/2006/relationships/slide" Target="slides/slide8.xml" /><Relationship Id="rId11" Type="http://schemas.openxmlformats.org/officeDocument/2006/relationships/slide" Target="slides/slide9.xml" /><Relationship Id="rId12" Type="http://schemas.openxmlformats.org/officeDocument/2006/relationships/slide" Target="slides/slide10.xml" /><Relationship Id="rId13" Type="http://schemas.openxmlformats.org/officeDocument/2006/relationships/slide" Target="slides/slide11.xml" /><Relationship Id="rId14" Type="http://schemas.openxmlformats.org/officeDocument/2006/relationships/slide" Target="slides/slide12.xml" /><Relationship Id="rId15" Type="http://schemas.openxmlformats.org/officeDocument/2006/relationships/slide" Target="slides/slide13.xml" /><Relationship Id="rId16" Type="http://schemas.openxmlformats.org/officeDocument/2006/relationships/slide" Target="slides/slide14.xml" /><Relationship Id="rId17" Type="http://schemas.openxmlformats.org/officeDocument/2006/relationships/tags" Target="tags/tag1.xml" /><Relationship Id="rId18" Type="http://schemas.openxmlformats.org/officeDocument/2006/relationships/presProps" Target="presProps.xml" /><Relationship Id="rId19" Type="http://schemas.openxmlformats.org/officeDocument/2006/relationships/viewProps" Target="viewProps.xml" /><Relationship Id="rId2" Type="http://schemas.openxmlformats.org/officeDocument/2006/relationships/slideMaster" Target="slideMasters/slideMaster2.xml" /><Relationship Id="rId20" Type="http://schemas.openxmlformats.org/officeDocument/2006/relationships/theme" Target="theme/theme1.xml" /><Relationship Id="rId21" Type="http://schemas.openxmlformats.org/officeDocument/2006/relationships/tableStyles" Target="tableStyles.xml" /><Relationship Id="rId3" Type="http://schemas.openxmlformats.org/officeDocument/2006/relationships/slide" Target="slides/slide1.xml" /><Relationship Id="rId4" Type="http://schemas.openxmlformats.org/officeDocument/2006/relationships/slide" Target="slides/slide2.xml" /><Relationship Id="rId5" Type="http://schemas.openxmlformats.org/officeDocument/2006/relationships/slide" Target="slides/slide3.xml" /><Relationship Id="rId6" Type="http://schemas.openxmlformats.org/officeDocument/2006/relationships/slide" Target="slides/slide4.xml" /><Relationship Id="rId7" Type="http://schemas.openxmlformats.org/officeDocument/2006/relationships/slide" Target="slides/slide5.xml" /><Relationship Id="rId8" Type="http://schemas.openxmlformats.org/officeDocument/2006/relationships/slide" Target="slides/slide6.xml" /><Relationship Id="rId9" Type="http://schemas.openxmlformats.org/officeDocument/2006/relationships/slide" Target="slides/slide7.xml" /></Relationships>
</file>

<file path=ppt/slideLayouts/_rels/slideLayout1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2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3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4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5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6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7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8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9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10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11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12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3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4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5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6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7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8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9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20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21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22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slideLayout1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itle" preserve="1">
  <p:cSld name="Title Slide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ctr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Subtitle 2" title=""/>
          <p:cNvSpPr>
            <a:spLocks noGrp="1"/>
          </p:cNvSpPr>
          <p:nvPr>
            <p:ph type="subTitle" idx="1"/>
          </p:nvPr>
        </p:nvSpPr>
        <p:spPr/>
        <p:txBody>
          <a:bodyPr/>
          <a:lstStyle>
            <a:lvl1pPr marL="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1pPr>
            <a:lvl2pPr marL="457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2pPr>
            <a:lvl3pPr marL="914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3pPr>
            <a:lvl4pPr marL="1371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4pPr>
            <a:lvl5pPr marL="18288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5pPr>
            <a:lvl6pPr marL="22860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6pPr>
            <a:lvl7pPr marL="2743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7pPr>
            <a:lvl8pPr marL="3200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8pPr>
            <a:lvl9pPr marL="3657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r>
              <a:rPr lang="en-US" smtClean="0"/>
              <a:t>Click to edit Master subtitle style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CE603B37-4CB2-472C-B275-E1DF4CCA132B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2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obj" preserve="1">
  <p:cSld name="Title and Conten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 title="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02BA18F9-6FC4-430E-B80C-77ECF96A6DF5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3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secHead" preserve="1">
  <p:cSld name="Section Header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 anchor="t"/>
          <a:lstStyle>
            <a:lvl1pPr algn="l">
              <a:defRPr sz="4000" b="1" cap="all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 title=""/>
          <p:cNvSpPr>
            <a:spLocks noGrp="1"/>
          </p:cNvSpPr>
          <p:nvPr>
            <p:ph type="body" idx="1"/>
          </p:nvPr>
        </p:nvSpPr>
        <p:spPr/>
        <p:txBody>
          <a:bodyPr anchor="b"/>
          <a:lstStyle>
            <a:lvl1pPr marL="0" indent="0">
              <a:buNone/>
              <a:defRPr sz="2000">
                <a:solidFill>
                  <a:schemeClr val="tx1">
                    <a:tint val="75000"/>
                  </a:schemeClr>
                </a:solidFill>
              </a:defRPr>
            </a:lvl1pPr>
            <a:lvl2pPr marL="457200" indent="0"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2pPr>
            <a:lvl3pPr marL="9144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3pPr>
            <a:lvl4pPr marL="1371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4pPr>
            <a:lvl5pPr marL="18288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5pPr>
            <a:lvl6pPr marL="22860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6pPr>
            <a:lvl7pPr marL="27432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7pPr>
            <a:lvl8pPr marL="32004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8pPr>
            <a:lvl9pPr marL="3657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8973560E-1722-4936-A28A-D5DA9637B27E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4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woObj" preserve="1">
  <p:cSld name="Two Conten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 title=""/>
          <p:cNvSpPr>
            <a:spLocks noGrp="1"/>
          </p:cNvSpPr>
          <p:nvPr>
            <p:ph sz="half" idx="1"/>
          </p:nvPr>
        </p:nvSpPr>
        <p:spPr/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Content Placeholder 3" title=""/>
          <p:cNvSpPr>
            <a:spLocks noGrp="1"/>
          </p:cNvSpPr>
          <p:nvPr>
            <p:ph sz="half" idx="2"/>
          </p:nvPr>
        </p:nvSpPr>
        <p:spPr/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5" name="Date Placeholder 4" title=""/>
          <p:cNvSpPr>
            <a:spLocks noGrp="1"/>
          </p:cNvSpPr>
          <p:nvPr>
            <p:ph type="dt" sz="half" idx="3"/>
          </p:nvPr>
        </p:nvSpPr>
        <p:spPr/>
        <p:txBody>
          <a:bodyPr/>
          <a:lstStyle/>
          <a:p>
            <a:fld id="{7F30C13A-C975-4B31-A2D2-9C3A61B85B04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6" name="Footer Placeholder 5" title=""/>
          <p:cNvSpPr>
            <a:spLocks noGrp="1"/>
          </p:cNvSpPr>
          <p:nvPr>
            <p:ph type="ftr" sz="quarter" idx="4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 title="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5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woTxTwoObj" preserve="1">
  <p:cSld name="Comparison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 title=""/>
          <p:cNvSpPr>
            <a:spLocks noGrp="1"/>
          </p:cNvSpPr>
          <p:nvPr>
            <p:ph type="body" idx="1"/>
          </p:nvPr>
        </p:nvSpPr>
        <p:spPr/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4" name="Content Placeholder 3" title=""/>
          <p:cNvSpPr>
            <a:spLocks noGrp="1"/>
          </p:cNvSpPr>
          <p:nvPr>
            <p:ph sz="half" idx="2"/>
          </p:nvPr>
        </p:nvSpPr>
        <p:spPr/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5" name="Text Placeholder 4" title=""/>
          <p:cNvSpPr>
            <a:spLocks noGrp="1"/>
          </p:cNvSpPr>
          <p:nvPr>
            <p:ph type="body" sz="quarter" idx="3"/>
          </p:nvPr>
        </p:nvSpPr>
        <p:spPr/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6" name="Content Placeholder 5" title=""/>
          <p:cNvSpPr>
            <a:spLocks noGrp="1"/>
          </p:cNvSpPr>
          <p:nvPr>
            <p:ph sz="quarter" idx="4"/>
          </p:nvPr>
        </p:nvSpPr>
        <p:spPr/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7" name="Date Placeholder 6" title=""/>
          <p:cNvSpPr>
            <a:spLocks noGrp="1"/>
          </p:cNvSpPr>
          <p:nvPr>
            <p:ph type="dt" sz="half" idx="5"/>
          </p:nvPr>
        </p:nvSpPr>
        <p:spPr/>
        <p:txBody>
          <a:bodyPr/>
          <a:lstStyle/>
          <a:p>
            <a:fld id="{979CC045-5B5F-4BD3-884C-D6FF3D5451D0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8" name="Footer Placeholder 7" title=""/>
          <p:cNvSpPr>
            <a:spLocks noGrp="1"/>
          </p:cNvSpPr>
          <p:nvPr>
            <p:ph type="ftr" sz="quarter" idx="6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9" name="Slide Number Placeholder 8" title=""/>
          <p:cNvSpPr>
            <a:spLocks noGrp="1"/>
          </p:cNvSpPr>
          <p:nvPr>
            <p:ph type="sldNum" sz="quarter" idx="7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6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itleOnly" preserve="1">
  <p:cSld name="Title Only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Date Placeholder 2" title=""/>
          <p:cNvSpPr>
            <a:spLocks noGrp="1"/>
          </p:cNvSpPr>
          <p:nvPr>
            <p:ph type="dt" sz="half" idx="1"/>
          </p:nvPr>
        </p:nvSpPr>
        <p:spPr/>
        <p:txBody>
          <a:bodyPr/>
          <a:lstStyle/>
          <a:p>
            <a:fld id="{DF2D2BF1-29F4-4399-B966-939186759B8D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4" name="Footer Placeholder 3" title=""/>
          <p:cNvSpPr>
            <a:spLocks noGrp="1"/>
          </p:cNvSpPr>
          <p:nvPr>
            <p:ph type="ftr" sz="quarter" idx="2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5" name="Slide Number Placeholder 4" title=""/>
          <p:cNvSpPr>
            <a:spLocks noGrp="1"/>
          </p:cNvSpPr>
          <p:nvPr>
            <p:ph type="sldNum" sz="quarter" idx="3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7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blank" preserve="1">
  <p:cSld name="Blank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Date Placeholder 1" title=""/>
          <p:cNvSpPr>
            <a:spLocks noGrp="1"/>
          </p:cNvSpPr>
          <p:nvPr>
            <p:ph type="dt" sz="half"/>
          </p:nvPr>
        </p:nvSpPr>
        <p:spPr/>
        <p:txBody>
          <a:bodyPr/>
          <a:lstStyle/>
          <a:p>
            <a:fld id="{C5F9EE42-44D4-47AF-8A63-45653A76520E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3" name="Footer Placeholder 2" title=""/>
          <p:cNvSpPr>
            <a:spLocks noGrp="1"/>
          </p:cNvSpPr>
          <p:nvPr>
            <p:ph type="ftr" sz="quarter" idx="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4" name="Slide Number Placeholder 3" title=""/>
          <p:cNvSpPr>
            <a:spLocks noGrp="1"/>
          </p:cNvSpPr>
          <p:nvPr>
            <p:ph type="sldNum" sz="quarter" idx="2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8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objTx" preserve="1">
  <p:cSld name="Content with Caption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 anchor="b"/>
          <a:lstStyle>
            <a:lvl1pPr algn="l">
              <a:defRPr sz="2000" b="1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 title=""/>
          <p:cNvSpPr>
            <a:spLocks noGrp="1"/>
          </p:cNvSpPr>
          <p:nvPr>
            <p:ph idx="1"/>
          </p:nvPr>
        </p:nvSpPr>
        <p:spPr/>
        <p:txBody>
          <a:bodyPr/>
          <a:lstStyle>
            <a:lvl1pPr>
              <a:defRPr sz="3200"/>
            </a:lvl1pPr>
            <a:lvl2pPr>
              <a:defRPr sz="2800"/>
            </a:lvl2pPr>
            <a:lvl3pPr>
              <a:defRPr sz="2400"/>
            </a:lvl3pPr>
            <a:lvl4pPr>
              <a:defRPr sz="2000"/>
            </a:lvl4pPr>
            <a:lvl5pPr>
              <a:defRPr sz="2000"/>
            </a:lvl5pPr>
            <a:lvl6pPr>
              <a:defRPr sz="2000"/>
            </a:lvl6pPr>
            <a:lvl7pPr>
              <a:defRPr sz="2000"/>
            </a:lvl7pPr>
            <a:lvl8pPr>
              <a:defRPr sz="2000"/>
            </a:lvl8pPr>
            <a:lvl9pPr>
              <a:defRPr sz="20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Text Placeholder 3" title=""/>
          <p:cNvSpPr>
            <a:spLocks noGrp="1"/>
          </p:cNvSpPr>
          <p:nvPr>
            <p:ph type="body" sz="half" idx="2"/>
          </p:nvPr>
        </p:nvSpPr>
        <p:spPr/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5" name="Date Placeholder 4" title=""/>
          <p:cNvSpPr>
            <a:spLocks noGrp="1"/>
          </p:cNvSpPr>
          <p:nvPr>
            <p:ph type="dt" sz="half" idx="3"/>
          </p:nvPr>
        </p:nvSpPr>
        <p:spPr/>
        <p:txBody>
          <a:bodyPr/>
          <a:lstStyle/>
          <a:p>
            <a:fld id="{B8D11313-FA30-46B4-B045-A3094A2C3E9A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6" name="Footer Placeholder 5" title=""/>
          <p:cNvSpPr>
            <a:spLocks noGrp="1"/>
          </p:cNvSpPr>
          <p:nvPr>
            <p:ph type="ftr" sz="quarter" idx="4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 title="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9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picTx" preserve="1">
  <p:cSld name="Picture with Caption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 anchor="b"/>
          <a:lstStyle>
            <a:lvl1pPr algn="l">
              <a:defRPr sz="2000" b="1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Picture Placeholder 2" title=""/>
          <p:cNvSpPr>
            <a:spLocks noGrp="1"/>
          </p:cNvSpPr>
          <p:nvPr>
            <p:ph type="pic" idx="1"/>
          </p:nvPr>
        </p:nvSpPr>
        <p:spPr/>
        <p:txBody>
          <a:bodyPr/>
          <a:lstStyle>
            <a:lvl1pPr marL="0" indent="0">
              <a:buNone/>
              <a:defRPr sz="3200"/>
            </a:lvl1pPr>
            <a:lvl2pPr marL="457200" indent="0">
              <a:buNone/>
              <a:defRPr sz="2800"/>
            </a:lvl2pPr>
            <a:lvl3pPr marL="914400" indent="0">
              <a:buNone/>
              <a:defRPr sz="2400"/>
            </a:lvl3pPr>
            <a:lvl4pPr marL="1371600" indent="0">
              <a:buNone/>
              <a:defRPr sz="2000"/>
            </a:lvl4pPr>
            <a:lvl5pPr marL="1828800" indent="0">
              <a:buNone/>
              <a:defRPr sz="2000"/>
            </a:lvl5pPr>
            <a:lvl6pPr marL="2286000" indent="0">
              <a:buNone/>
              <a:defRPr sz="2000"/>
            </a:lvl6pPr>
            <a:lvl7pPr marL="2743200" indent="0">
              <a:buNone/>
              <a:defRPr sz="2000"/>
            </a:lvl7pPr>
            <a:lvl8pPr marL="3200400" indent="0">
              <a:buNone/>
              <a:defRPr sz="2000"/>
            </a:lvl8pPr>
            <a:lvl9pPr marL="3657600" indent="0">
              <a:buNone/>
              <a:defRPr sz="2000"/>
            </a:lvl9pPr>
          </a:lstStyle>
          <a:p>
            <a:endParaRPr lang="en-US"/>
          </a:p>
        </p:txBody>
      </p:sp>
      <p:sp>
        <p:nvSpPr>
          <p:cNvPr id="4" name="Text Placeholder 3" title=""/>
          <p:cNvSpPr>
            <a:spLocks noGrp="1"/>
          </p:cNvSpPr>
          <p:nvPr>
            <p:ph type="body" sz="half" idx="2"/>
          </p:nvPr>
        </p:nvSpPr>
        <p:spPr/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5" name="Date Placeholder 4" title=""/>
          <p:cNvSpPr>
            <a:spLocks noGrp="1"/>
          </p:cNvSpPr>
          <p:nvPr>
            <p:ph type="dt" sz="half" idx="3"/>
          </p:nvPr>
        </p:nvSpPr>
        <p:spPr/>
        <p:txBody>
          <a:bodyPr/>
          <a:lstStyle/>
          <a:p>
            <a:fld id="{AEC07198-5E71-4C79-A032-EEF217629998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6" name="Footer Placeholder 5" title=""/>
          <p:cNvSpPr>
            <a:spLocks noGrp="1"/>
          </p:cNvSpPr>
          <p:nvPr>
            <p:ph type="ftr" sz="quarter" idx="4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 title="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0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vertTx" preserve="1">
  <p:cSld name="Title and Vertical Tex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Vertical Text Placeholder 2" title="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653344DD-48BD-4F76-AF8E-22F64AE75D94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1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vertTitleAndTx" preserve="1">
  <p:cSld name="Vertical Title and Tex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Vertical Title 1" title=""/>
          <p:cNvSpPr>
            <a:spLocks noGrp="1"/>
          </p:cNvSpPr>
          <p:nvPr>
            <p:ph type="title" orient="vert"/>
          </p:nvPr>
        </p:nvSpPr>
        <p:spPr/>
        <p:txBody>
          <a:bodyPr vert="eaVert"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Vertical Text Placeholder 2" title="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4B4C3870-AA95-41A2-A7B4-63F81AA72FAF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2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itle" preserve="1">
  <p:cSld name="Title Slide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ctrTitle"/>
          </p:nvPr>
        </p:nvSpPr>
        <p:spPr>
          <a:xfrm>
            <a:off x="685800" y="2130425"/>
            <a:ext cx="7772400" cy="1470025"/>
          </a:xfrm>
        </p:spPr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Subtitle 2"/>
          <p:cNvSpPr>
            <a:spLocks noGrp="1"/>
          </p:cNvSpPr>
          <p:nvPr>
            <p:ph type="subTitle" idx="1"/>
          </p:nvPr>
        </p:nvSpPr>
        <p:spPr>
          <a:xfrm>
            <a:off x="1371600" y="3886200"/>
            <a:ext cx="6400800" cy="1752600"/>
          </a:xfrm>
        </p:spPr>
        <p:txBody>
          <a:bodyPr/>
          <a:lstStyle>
            <a:lvl1pPr marL="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1pPr>
            <a:lvl2pPr marL="457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2pPr>
            <a:lvl3pPr marL="914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3pPr>
            <a:lvl4pPr marL="1371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4pPr>
            <a:lvl5pPr marL="18288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5pPr>
            <a:lvl6pPr marL="22860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6pPr>
            <a:lvl7pPr marL="2743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7pPr>
            <a:lvl8pPr marL="3200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8pPr>
            <a:lvl9pPr marL="3657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r>
              <a:rPr lang="en-US" smtClean="0"/>
              <a:t>Click to edit Master subtitle style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3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obj" preserve="1">
  <p:cSld name="Title and Content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4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secHead" preserve="1">
  <p:cSld name="Section Header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722313" y="4406900"/>
            <a:ext cx="7772400" cy="1362075"/>
          </a:xfrm>
        </p:spPr>
        <p:txBody>
          <a:bodyPr anchor="t"/>
          <a:lstStyle>
            <a:lvl1pPr algn="l">
              <a:defRPr sz="4000" b="1" cap="all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722313" y="2906713"/>
            <a:ext cx="7772400" cy="1500187"/>
          </a:xfrm>
        </p:spPr>
        <p:txBody>
          <a:bodyPr anchor="b"/>
          <a:lstStyle>
            <a:lvl1pPr marL="0" indent="0">
              <a:buNone/>
              <a:defRPr sz="2000">
                <a:solidFill>
                  <a:schemeClr val="tx1">
                    <a:tint val="75000"/>
                  </a:schemeClr>
                </a:solidFill>
              </a:defRPr>
            </a:lvl1pPr>
            <a:lvl2pPr marL="457200" indent="0"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2pPr>
            <a:lvl3pPr marL="9144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3pPr>
            <a:lvl4pPr marL="1371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4pPr>
            <a:lvl5pPr marL="18288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5pPr>
            <a:lvl6pPr marL="22860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6pPr>
            <a:lvl7pPr marL="27432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7pPr>
            <a:lvl8pPr marL="32004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8pPr>
            <a:lvl9pPr marL="3657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5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woObj" preserve="1">
  <p:cSld name="Two Content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/>
          <p:cNvSpPr>
            <a:spLocks noGrp="1"/>
          </p:cNvSpPr>
          <p:nvPr>
            <p:ph sz="half" idx="1"/>
          </p:nvPr>
        </p:nvSpPr>
        <p:spPr>
          <a:xfrm>
            <a:off x="457200" y="1600200"/>
            <a:ext cx="4038600" cy="4525963"/>
          </a:xfrm>
        </p:spPr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Content Placeholder 3"/>
          <p:cNvSpPr>
            <a:spLocks noGrp="1"/>
          </p:cNvSpPr>
          <p:nvPr>
            <p:ph sz="half" idx="2"/>
          </p:nvPr>
        </p:nvSpPr>
        <p:spPr>
          <a:xfrm>
            <a:off x="4648200" y="1600200"/>
            <a:ext cx="4038600" cy="4525963"/>
          </a:xfrm>
        </p:spPr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6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woTxTwoObj" preserve="1">
  <p:cSld name="Comparison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>
            <a:lvl1pPr>
              <a:defRPr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457200" y="1535113"/>
            <a:ext cx="4040188" cy="639762"/>
          </a:xfrm>
        </p:spPr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4" name="Content Placeholder 3"/>
          <p:cNvSpPr>
            <a:spLocks noGrp="1"/>
          </p:cNvSpPr>
          <p:nvPr>
            <p:ph sz="half" idx="2"/>
          </p:nvPr>
        </p:nvSpPr>
        <p:spPr>
          <a:xfrm>
            <a:off x="457200" y="2174875"/>
            <a:ext cx="4040188" cy="3951288"/>
          </a:xfrm>
        </p:spPr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5" name="Text Placeholder 4"/>
          <p:cNvSpPr>
            <a:spLocks noGrp="1"/>
          </p:cNvSpPr>
          <p:nvPr>
            <p:ph type="body" sz="quarter" idx="3"/>
          </p:nvPr>
        </p:nvSpPr>
        <p:spPr>
          <a:xfrm>
            <a:off x="4645025" y="1535113"/>
            <a:ext cx="4041775" cy="639762"/>
          </a:xfrm>
        </p:spPr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6" name="Content Placeholder 5"/>
          <p:cNvSpPr>
            <a:spLocks noGrp="1"/>
          </p:cNvSpPr>
          <p:nvPr>
            <p:ph sz="quarter" idx="4"/>
          </p:nvPr>
        </p:nvSpPr>
        <p:spPr>
          <a:xfrm>
            <a:off x="4645025" y="2174875"/>
            <a:ext cx="4041775" cy="3951288"/>
          </a:xfrm>
        </p:spPr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7" name="Date Placeholder 6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8" name="Footer Placeholder 7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9" name="Slide Number Placeholder 8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7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itleOnly" preserve="1">
  <p:cSld name="Title Only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Date Placeholder 2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4" name="Footer Placeholder 3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5" name="Slide Number Placeholder 4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8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blank" preserve="1">
  <p:cSld name="Blank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Date Placeholder 1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3" name="Footer Placeholder 2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9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objTx" preserve="1">
  <p:cSld name="Content with Caption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457200" y="273050"/>
            <a:ext cx="3008313" cy="1162050"/>
          </a:xfrm>
        </p:spPr>
        <p:txBody>
          <a:bodyPr anchor="b"/>
          <a:lstStyle>
            <a:lvl1pPr algn="l">
              <a:defRPr sz="2000" b="1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>
          <a:xfrm>
            <a:off x="3575050" y="273050"/>
            <a:ext cx="5111750" cy="5853113"/>
          </a:xfrm>
        </p:spPr>
        <p:txBody>
          <a:bodyPr/>
          <a:lstStyle>
            <a:lvl1pPr>
              <a:defRPr sz="3200"/>
            </a:lvl1pPr>
            <a:lvl2pPr>
              <a:defRPr sz="2800"/>
            </a:lvl2pPr>
            <a:lvl3pPr>
              <a:defRPr sz="2400"/>
            </a:lvl3pPr>
            <a:lvl4pPr>
              <a:defRPr sz="2000"/>
            </a:lvl4pPr>
            <a:lvl5pPr>
              <a:defRPr sz="2000"/>
            </a:lvl5pPr>
            <a:lvl6pPr>
              <a:defRPr sz="2000"/>
            </a:lvl6pPr>
            <a:lvl7pPr>
              <a:defRPr sz="2000"/>
            </a:lvl7pPr>
            <a:lvl8pPr>
              <a:defRPr sz="2000"/>
            </a:lvl8pPr>
            <a:lvl9pPr>
              <a:defRPr sz="20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Text Placeholder 3"/>
          <p:cNvSpPr>
            <a:spLocks noGrp="1"/>
          </p:cNvSpPr>
          <p:nvPr>
            <p:ph type="body" sz="half" idx="2"/>
          </p:nvPr>
        </p:nvSpPr>
        <p:spPr>
          <a:xfrm>
            <a:off x="457200" y="1435100"/>
            <a:ext cx="3008313" cy="4691063"/>
          </a:xfrm>
        </p:spPr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20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picTx" preserve="1">
  <p:cSld name="Picture with Caption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1792288" y="4800600"/>
            <a:ext cx="5486400" cy="566738"/>
          </a:xfrm>
        </p:spPr>
        <p:txBody>
          <a:bodyPr anchor="b"/>
          <a:lstStyle>
            <a:lvl1pPr algn="l">
              <a:defRPr sz="2000" b="1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Picture Placeholder 2"/>
          <p:cNvSpPr>
            <a:spLocks noGrp="1"/>
          </p:cNvSpPr>
          <p:nvPr>
            <p:ph type="pic" idx="1"/>
          </p:nvPr>
        </p:nvSpPr>
        <p:spPr>
          <a:xfrm>
            <a:off x="1792288" y="612775"/>
            <a:ext cx="5486400" cy="4114800"/>
          </a:xfrm>
        </p:spPr>
        <p:txBody>
          <a:bodyPr/>
          <a:lstStyle>
            <a:lvl1pPr marL="0" indent="0">
              <a:buNone/>
              <a:defRPr sz="3200"/>
            </a:lvl1pPr>
            <a:lvl2pPr marL="457200" indent="0">
              <a:buNone/>
              <a:defRPr sz="2800"/>
            </a:lvl2pPr>
            <a:lvl3pPr marL="914400" indent="0">
              <a:buNone/>
              <a:defRPr sz="2400"/>
            </a:lvl3pPr>
            <a:lvl4pPr marL="1371600" indent="0">
              <a:buNone/>
              <a:defRPr sz="2000"/>
            </a:lvl4pPr>
            <a:lvl5pPr marL="1828800" indent="0">
              <a:buNone/>
              <a:defRPr sz="2000"/>
            </a:lvl5pPr>
            <a:lvl6pPr marL="2286000" indent="0">
              <a:buNone/>
              <a:defRPr sz="2000"/>
            </a:lvl6pPr>
            <a:lvl7pPr marL="2743200" indent="0">
              <a:buNone/>
              <a:defRPr sz="2000"/>
            </a:lvl7pPr>
            <a:lvl8pPr marL="3200400" indent="0">
              <a:buNone/>
              <a:defRPr sz="2000"/>
            </a:lvl8pPr>
            <a:lvl9pPr marL="3657600" indent="0">
              <a:buNone/>
              <a:defRPr sz="2000"/>
            </a:lvl9pPr>
          </a:lstStyle>
          <a:p>
            <a:endParaRPr lang="en-US"/>
          </a:p>
        </p:txBody>
      </p:sp>
      <p:sp>
        <p:nvSpPr>
          <p:cNvPr id="4" name="Text Placeholder 3"/>
          <p:cNvSpPr>
            <a:spLocks noGrp="1"/>
          </p:cNvSpPr>
          <p:nvPr>
            <p:ph type="body" sz="half" idx="2"/>
          </p:nvPr>
        </p:nvSpPr>
        <p:spPr>
          <a:xfrm>
            <a:off x="1792288" y="5367338"/>
            <a:ext cx="5486400" cy="804862"/>
          </a:xfrm>
        </p:spPr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21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vertTx" preserve="1">
  <p:cSld name="Title and Vertical Text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Vertical Text Placeholder 2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22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vertTitleAndTx" preserve="1">
  <p:cSld name="Vertical Title and Text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Vertical Title 1"/>
          <p:cNvSpPr>
            <a:spLocks noGrp="1"/>
          </p:cNvSpPr>
          <p:nvPr>
            <p:ph type="title" orient="vert"/>
          </p:nvPr>
        </p:nvSpPr>
        <p:spPr>
          <a:xfrm>
            <a:off x="6629400" y="274638"/>
            <a:ext cx="2057400" cy="5851525"/>
          </a:xfrm>
        </p:spPr>
        <p:txBody>
          <a:bodyPr vert="eaVert"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Vertical Text Placeholder 2"/>
          <p:cNvSpPr>
            <a:spLocks noGrp="1"/>
          </p:cNvSpPr>
          <p:nvPr>
            <p:ph type="body" orient="vert" idx="1"/>
          </p:nvPr>
        </p:nvSpPr>
        <p:spPr>
          <a:xfrm>
            <a:off x="457200" y="274638"/>
            <a:ext cx="6019800" cy="5851525"/>
          </a:xfrm>
        </p:spPr>
        <p:txBody>
          <a:bodyPr vert="eaVert"/>
          <a:lstStyle/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Masters/_rels/slideMaster1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.xml" /><Relationship Id="rId10" Type="http://schemas.openxmlformats.org/officeDocument/2006/relationships/slideLayout" Target="../slideLayouts/slideLayout10.xml" /><Relationship Id="rId11" Type="http://schemas.openxmlformats.org/officeDocument/2006/relationships/slideLayout" Target="../slideLayouts/slideLayout11.xml" /><Relationship Id="rId12" Type="http://schemas.openxmlformats.org/officeDocument/2006/relationships/theme" Target="../theme/theme1.xml" /><Relationship Id="rId2" Type="http://schemas.openxmlformats.org/officeDocument/2006/relationships/slideLayout" Target="../slideLayouts/slideLayout2.xml" /><Relationship Id="rId3" Type="http://schemas.openxmlformats.org/officeDocument/2006/relationships/slideLayout" Target="../slideLayouts/slideLayout3.xml" /><Relationship Id="rId4" Type="http://schemas.openxmlformats.org/officeDocument/2006/relationships/slideLayout" Target="../slideLayouts/slideLayout4.xml" /><Relationship Id="rId5" Type="http://schemas.openxmlformats.org/officeDocument/2006/relationships/slideLayout" Target="../slideLayouts/slideLayout5.xml" /><Relationship Id="rId6" Type="http://schemas.openxmlformats.org/officeDocument/2006/relationships/slideLayout" Target="../slideLayouts/slideLayout6.xml" /><Relationship Id="rId7" Type="http://schemas.openxmlformats.org/officeDocument/2006/relationships/slideLayout" Target="../slideLayouts/slideLayout7.xml" /><Relationship Id="rId8" Type="http://schemas.openxmlformats.org/officeDocument/2006/relationships/slideLayout" Target="../slideLayouts/slideLayout8.xml" /><Relationship Id="rId9" Type="http://schemas.openxmlformats.org/officeDocument/2006/relationships/slideLayout" Target="../slideLayouts/slideLayout9.xml" /></Relationships>
</file>

<file path=ppt/slideMasters/_rels/slideMaster2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2.xml" /><Relationship Id="rId10" Type="http://schemas.openxmlformats.org/officeDocument/2006/relationships/slideLayout" Target="../slideLayouts/slideLayout21.xml" /><Relationship Id="rId11" Type="http://schemas.openxmlformats.org/officeDocument/2006/relationships/slideLayout" Target="../slideLayouts/slideLayout22.xml" /><Relationship Id="rId12" Type="http://schemas.openxmlformats.org/officeDocument/2006/relationships/theme" Target="../theme/theme2.xml" /><Relationship Id="rId2" Type="http://schemas.openxmlformats.org/officeDocument/2006/relationships/slideLayout" Target="../slideLayouts/slideLayout13.xml" /><Relationship Id="rId3" Type="http://schemas.openxmlformats.org/officeDocument/2006/relationships/slideLayout" Target="../slideLayouts/slideLayout14.xml" /><Relationship Id="rId4" Type="http://schemas.openxmlformats.org/officeDocument/2006/relationships/slideLayout" Target="../slideLayouts/slideLayout15.xml" /><Relationship Id="rId5" Type="http://schemas.openxmlformats.org/officeDocument/2006/relationships/slideLayout" Target="../slideLayouts/slideLayout16.xml" /><Relationship Id="rId6" Type="http://schemas.openxmlformats.org/officeDocument/2006/relationships/slideLayout" Target="../slideLayouts/slideLayout17.xml" /><Relationship Id="rId7" Type="http://schemas.openxmlformats.org/officeDocument/2006/relationships/slideLayout" Target="../slideLayouts/slideLayout18.xml" /><Relationship Id="rId8" Type="http://schemas.openxmlformats.org/officeDocument/2006/relationships/slideLayout" Target="../slideLayouts/slideLayout19.xml" /><Relationship Id="rId9" Type="http://schemas.openxmlformats.org/officeDocument/2006/relationships/slideLayout" Target="../slideLayouts/slideLayout20.xml" /></Relationships>
</file>

<file path=ppt/slideMasters/slideMaster1.xml><?xml version="1.0" encoding="utf-8"?>
<p:sldMaster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>
    <p:bg>
      <p:bgRef idx="1001">
        <a:schemeClr val="bg1"/>
      </p:bgRef>
    </p:bg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Placeholder 1" title=""/>
          <p:cNvSpPr>
            <a:spLocks noGrp="1"/>
          </p:cNvSpPr>
          <p:nvPr>
            <p:ph type="title"/>
          </p:nvPr>
        </p:nvSpPr>
        <p:spPr>
          <a:xfrm>
            <a:off x="457200" y="274638"/>
            <a:ext cx="8229600" cy="1143000"/>
          </a:xfrm>
          <a:prstGeom prst="rect">
            <a:avLst/>
          </a:prstGeom>
        </p:spPr>
        <p:txBody>
          <a:bodyPr vert="horz" lIns="91440" tIns="45720" rIns="91440" bIns="45720" rtlCol="0" anchor="ctr">
            <a:normAutofit/>
          </a:bodyPr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 title=""/>
          <p:cNvSpPr>
            <a:spLocks noGrp="1"/>
          </p:cNvSpPr>
          <p:nvPr>
            <p:ph type="body" idx="1"/>
          </p:nvPr>
        </p:nvSpPr>
        <p:spPr>
          <a:xfrm>
            <a:off x="457200" y="1600200"/>
            <a:ext cx="8229600" cy="4525963"/>
          </a:xfrm>
          <a:prstGeom prst="rect">
            <a:avLst/>
          </a:prstGeom>
        </p:spPr>
        <p:txBody>
          <a:bodyPr vert="horz" lIns="91440" tIns="45720" rIns="91440" bIns="45720" rtlCol="0">
            <a:normAutofit/>
          </a:bodyPr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>
          <a:xfrm>
            <a:off x="457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l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E8FD0B7A-F5DD-4F40-B4CB-3B2C354B893A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>
          <a:xfrm>
            <a:off x="3124200" y="6356350"/>
            <a:ext cx="2895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ctr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>
          <a:xfrm>
            <a:off x="6553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r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 bg1="lt1" tx1="dk1" bg2="lt2" tx2="dk2" accent1="accent1" accent2="accent2" accent3="accent3" accent4="accent4" accent5="accent5" accent6="accent6" hlink="hlink" folHlink="folHlink"/>
  <p:sldLayoutIdLst>
    <p:sldLayoutId id="2147483649" r:id="rId1"/>
    <p:sldLayoutId id="2147483650" r:id="rId2"/>
    <p:sldLayoutId id="2147483651" r:id="rId3"/>
    <p:sldLayoutId id="2147483652" r:id="rId4"/>
    <p:sldLayoutId id="2147483653" r:id="rId5"/>
    <p:sldLayoutId id="2147483654" r:id="rId6"/>
    <p:sldLayoutId id="2147483655" r:id="rId7"/>
    <p:sldLayoutId id="2147483656" r:id="rId8"/>
    <p:sldLayoutId id="2147483657" r:id="rId9"/>
    <p:sldLayoutId id="2147483658" r:id="rId10"/>
    <p:sldLayoutId id="2147483659" r:id="rId11"/>
  </p:sldLayoutIdLst>
  <p:transition/>
  <p:timing/>
  <p:txStyles>
    <p:titleStyle>
      <a:lvl1pPr algn="ctr" defTabSz="914400" rtl="0" eaLnBrk="1" latinLnBrk="0" hangingPunct="1">
        <a:spcBef>
          <a:spcPct val="0"/>
        </a:spcBef>
        <a:buNone/>
        <a:defRPr sz="4400" kern="1200">
          <a:solidFill>
            <a:schemeClr val="tx1"/>
          </a:solidFill>
          <a:latin typeface="+mj-lt"/>
          <a:ea typeface="+mj-ea"/>
          <a:cs typeface="+mj-cs"/>
        </a:defRPr>
      </a:lvl1pPr>
    </p:titleStyle>
    <p:bodyStyle>
      <a:lvl1pPr marL="342900" indent="-342900" algn="l" defTabSz="914400" rtl="0" eaLnBrk="1" latinLnBrk="0" hangingPunct="1">
        <a:spcBef>
          <a:spcPct val="20000"/>
        </a:spcBef>
        <a:buFont typeface="Arial" pitchFamily="34" charset="0"/>
        <a:buChar char="•"/>
        <a:defRPr sz="3200" kern="1200">
          <a:solidFill>
            <a:schemeClr val="tx1"/>
          </a:solidFill>
          <a:latin typeface="+mn-lt"/>
          <a:ea typeface="+mn-ea"/>
          <a:cs typeface="+mn-cs"/>
        </a:defRPr>
      </a:lvl1pPr>
      <a:lvl2pPr marL="742950" indent="-285750" algn="l" defTabSz="914400" rtl="0" eaLnBrk="1" latinLnBrk="0" hangingPunct="1">
        <a:spcBef>
          <a:spcPct val="20000"/>
        </a:spcBef>
        <a:buFont typeface="Arial" pitchFamily="34" charset="0"/>
        <a:buChar char="–"/>
        <a:defRPr sz="2800" kern="1200">
          <a:solidFill>
            <a:schemeClr val="tx1"/>
          </a:solidFill>
          <a:latin typeface="+mn-lt"/>
          <a:ea typeface="+mn-ea"/>
          <a:cs typeface="+mn-cs"/>
        </a:defRPr>
      </a:lvl2pPr>
      <a:lvl3pPr marL="1143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400" kern="1200">
          <a:solidFill>
            <a:schemeClr val="tx1"/>
          </a:solidFill>
          <a:latin typeface="+mn-lt"/>
          <a:ea typeface="+mn-ea"/>
          <a:cs typeface="+mn-cs"/>
        </a:defRPr>
      </a:lvl3pPr>
      <a:lvl4pPr marL="1600200" indent="-228600" algn="l" defTabSz="914400" rtl="0" eaLnBrk="1" latinLnBrk="0" hangingPunct="1">
        <a:spcBef>
          <a:spcPct val="20000"/>
        </a:spcBef>
        <a:buFont typeface="Arial" pitchFamily="34" charset="0"/>
        <a:buChar char="–"/>
        <a:defRPr sz="2000" kern="1200">
          <a:solidFill>
            <a:schemeClr val="tx1"/>
          </a:solidFill>
          <a:latin typeface="+mn-lt"/>
          <a:ea typeface="+mn-ea"/>
          <a:cs typeface="+mn-cs"/>
        </a:defRPr>
      </a:lvl4pPr>
      <a:lvl5pPr marL="2057400" indent="-228600" algn="l" defTabSz="914400" rtl="0" eaLnBrk="1" latinLnBrk="0" hangingPunct="1">
        <a:spcBef>
          <a:spcPct val="20000"/>
        </a:spcBef>
        <a:buFont typeface="Arial" pitchFamily="34" charset="0"/>
        <a:buChar char="»"/>
        <a:defRPr sz="2000" kern="1200">
          <a:solidFill>
            <a:schemeClr val="tx1"/>
          </a:solidFill>
          <a:latin typeface="+mn-lt"/>
          <a:ea typeface="+mn-ea"/>
          <a:cs typeface="+mn-cs"/>
        </a:defRPr>
      </a:lvl5pPr>
      <a:lvl6pPr marL="25146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6pPr>
      <a:lvl7pPr marL="29718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7pPr>
      <a:lvl8pPr marL="3429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8pPr>
      <a:lvl9pPr marL="38862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en-US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Masters/slideMaster2.xml><?xml version="1.0" encoding="utf-8"?>
<p:sldMaster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Placeholder 1"/>
          <p:cNvSpPr>
            <a:spLocks noGrp="1"/>
          </p:cNvSpPr>
          <p:nvPr>
            <p:ph type="title"/>
          </p:nvPr>
        </p:nvSpPr>
        <p:spPr>
          <a:xfrm>
            <a:off x="457200" y="274638"/>
            <a:ext cx="8229600" cy="1143000"/>
          </a:xfrm>
          <a:prstGeom prst="rect">
            <a:avLst/>
          </a:prstGeom>
        </p:spPr>
        <p:txBody>
          <a:bodyPr vert="horz" lIns="91440" tIns="45720" rIns="91440" bIns="45720" rtlCol="0" anchor="ctr">
            <a:normAutofit/>
          </a:bodyPr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457200" y="1600200"/>
            <a:ext cx="8229600" cy="4525963"/>
          </a:xfrm>
          <a:prstGeom prst="rect">
            <a:avLst/>
          </a:prstGeom>
        </p:spPr>
        <p:txBody>
          <a:bodyPr vert="horz" lIns="91440" tIns="45720" rIns="91440" bIns="45720" rtlCol="0">
            <a:normAutofit/>
          </a:bodyPr>
          <a:lstStyle/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2"/>
          </p:nvPr>
        </p:nvSpPr>
        <p:spPr>
          <a:xfrm>
            <a:off x="457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defPPr>
              <a:defRPr lang="en-US"/>
            </a:defPPr>
            <a:lvl1pPr marL="0" algn="l" defTabSz="914400" rtl="0" eaLnBrk="1" latinLnBrk="0" hangingPunct="1">
              <a:defRPr sz="1200" kern="1200">
                <a:solidFill>
                  <a:schemeClr val="tx1">
                    <a:tint val="75000"/>
                  </a:schemeClr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3"/>
          </p:nvPr>
        </p:nvSpPr>
        <p:spPr>
          <a:xfrm>
            <a:off x="3124200" y="6356350"/>
            <a:ext cx="2895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defPPr>
              <a:defRPr lang="en-US"/>
            </a:defPPr>
            <a:lvl1pPr marL="0" algn="ctr" defTabSz="914400" rtl="0" eaLnBrk="1" latinLnBrk="0" hangingPunct="1">
              <a:defRPr sz="1200" kern="1200">
                <a:solidFill>
                  <a:schemeClr val="tx1">
                    <a:tint val="75000"/>
                  </a:schemeClr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4"/>
          </p:nvPr>
        </p:nvSpPr>
        <p:spPr>
          <a:xfrm>
            <a:off x="6553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defPPr>
              <a:defRPr lang="en-US"/>
            </a:defPPr>
            <a:lvl1pPr marL="0" algn="r" defTabSz="914400" rtl="0" eaLnBrk="1" latinLnBrk="0" hangingPunct="1">
              <a:defRPr sz="1200" kern="1200">
                <a:solidFill>
                  <a:schemeClr val="tx1">
                    <a:tint val="75000"/>
                  </a:schemeClr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 bg1="lt1" tx1="dk1" bg2="lt2" tx2="dk2" accent1="accent1" accent2="accent2" accent3="accent3" accent4="accent4" accent5="accent5" accent6="accent6" hlink="hlink" folHlink="folHlink"/>
  <p:sldLayoutIdLst>
    <p:sldLayoutId id="2147483660" r:id="rId1"/>
    <p:sldLayoutId id="2147483661" r:id="rId2"/>
    <p:sldLayoutId id="2147483662" r:id="rId3"/>
    <p:sldLayoutId id="2147483663" r:id="rId4"/>
    <p:sldLayoutId id="2147483664" r:id="rId5"/>
    <p:sldLayoutId id="2147483665" r:id="rId6"/>
    <p:sldLayoutId id="2147483666" r:id="rId7"/>
    <p:sldLayoutId id="2147483667" r:id="rId8"/>
    <p:sldLayoutId id="2147483668" r:id="rId9"/>
    <p:sldLayoutId id="2147483669" r:id="rId10"/>
    <p:sldLayoutId id="2147483670" r:id="rId11"/>
  </p:sldLayoutIdLst>
  <p:transition/>
  <p:timing/>
  <p:txStyles>
    <p:titleStyle>
      <a:lvl1pPr algn="ctr" defTabSz="914400" rtl="0" eaLnBrk="1" latinLnBrk="0" hangingPunct="1">
        <a:spcBef>
          <a:spcPct val="0"/>
        </a:spcBef>
        <a:buNone/>
        <a:defRPr sz="4400" kern="1200">
          <a:solidFill>
            <a:schemeClr val="tx1"/>
          </a:solidFill>
          <a:latin typeface="+mj-lt"/>
          <a:ea typeface="+mj-ea"/>
          <a:cs typeface="+mj-cs"/>
        </a:defRPr>
      </a:lvl1pPr>
    </p:titleStyle>
    <p:bodyStyle>
      <a:lvl1pPr marL="342900" indent="-342900" algn="l" defTabSz="914400" rtl="0" eaLnBrk="1" latinLnBrk="0" hangingPunct="1">
        <a:spcBef>
          <a:spcPct val="20000"/>
        </a:spcBef>
        <a:buFont typeface="Arial" pitchFamily="34" charset="0"/>
        <a:buChar char="•"/>
        <a:defRPr sz="3200" kern="1200">
          <a:solidFill>
            <a:schemeClr val="tx1"/>
          </a:solidFill>
          <a:latin typeface="+mn-lt"/>
          <a:ea typeface="+mn-ea"/>
          <a:cs typeface="+mn-cs"/>
        </a:defRPr>
      </a:lvl1pPr>
      <a:lvl2pPr marL="742950" indent="-285750" algn="l" defTabSz="914400" rtl="0" eaLnBrk="1" latinLnBrk="0" hangingPunct="1">
        <a:spcBef>
          <a:spcPct val="20000"/>
        </a:spcBef>
        <a:buFont typeface="Arial" pitchFamily="34" charset="0"/>
        <a:buChar char="–"/>
        <a:defRPr sz="2800" kern="1200">
          <a:solidFill>
            <a:schemeClr val="tx1"/>
          </a:solidFill>
          <a:latin typeface="+mn-lt"/>
          <a:ea typeface="+mn-ea"/>
          <a:cs typeface="+mn-cs"/>
        </a:defRPr>
      </a:lvl2pPr>
      <a:lvl3pPr marL="1143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400" kern="1200">
          <a:solidFill>
            <a:schemeClr val="tx1"/>
          </a:solidFill>
          <a:latin typeface="+mn-lt"/>
          <a:ea typeface="+mn-ea"/>
          <a:cs typeface="+mn-cs"/>
        </a:defRPr>
      </a:lvl3pPr>
      <a:lvl4pPr marL="1600200" indent="-228600" algn="l" defTabSz="914400" rtl="0" eaLnBrk="1" latinLnBrk="0" hangingPunct="1">
        <a:spcBef>
          <a:spcPct val="20000"/>
        </a:spcBef>
        <a:buFont typeface="Arial" pitchFamily="34" charset="0"/>
        <a:buChar char="–"/>
        <a:defRPr sz="2000" kern="1200">
          <a:solidFill>
            <a:schemeClr val="tx1"/>
          </a:solidFill>
          <a:latin typeface="+mn-lt"/>
          <a:ea typeface="+mn-ea"/>
          <a:cs typeface="+mn-cs"/>
        </a:defRPr>
      </a:lvl4pPr>
      <a:lvl5pPr marL="2057400" indent="-228600" algn="l" defTabSz="914400" rtl="0" eaLnBrk="1" latinLnBrk="0" hangingPunct="1">
        <a:spcBef>
          <a:spcPct val="20000"/>
        </a:spcBef>
        <a:buFont typeface="Arial" pitchFamily="34" charset="0"/>
        <a:buChar char="»"/>
        <a:defRPr sz="2000" kern="1200">
          <a:solidFill>
            <a:schemeClr val="tx1"/>
          </a:solidFill>
          <a:latin typeface="+mn-lt"/>
          <a:ea typeface="+mn-ea"/>
          <a:cs typeface="+mn-cs"/>
        </a:defRPr>
      </a:lvl5pPr>
      <a:lvl6pPr marL="25146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6pPr>
      <a:lvl7pPr marL="29718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7pPr>
      <a:lvl8pPr marL="3429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8pPr>
      <a:lvl9pPr marL="38862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en-US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s/_rels/slide1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1.png" /></Relationships>
</file>

<file path=ppt/slides/_rels/slide2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2.png" /><Relationship Id="rId3" Type="http://schemas.openxmlformats.org/officeDocument/2006/relationships/image" Target="../media/image3.png" /></Relationships>
</file>

<file path=ppt/slides/_rels/slide3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4.png" /></Relationships>
</file>

<file path=ppt/slides/_rels/slide4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5.jpeg" /><Relationship Id="rId3" Type="http://schemas.openxmlformats.org/officeDocument/2006/relationships/image" Target="../media/image3.png" /></Relationships>
</file>

<file path=ppt/slides/_rels/slide5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6.jpeg" /><Relationship Id="rId3" Type="http://schemas.openxmlformats.org/officeDocument/2006/relationships/image" Target="../media/image3.png" /></Relationships>
</file>

<file path=ppt/slides/_rels/slide6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4.png" /></Relationships>
</file>

<file path=ppt/slides/_rels/slide7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7.jpeg" /><Relationship Id="rId3" Type="http://schemas.openxmlformats.org/officeDocument/2006/relationships/image" Target="../media/image8.jpeg" /><Relationship Id="rId4" Type="http://schemas.openxmlformats.org/officeDocument/2006/relationships/image" Target="../media/image9.jpeg" /><Relationship Id="rId5" Type="http://schemas.openxmlformats.org/officeDocument/2006/relationships/image" Target="../media/image10.jpeg" /><Relationship Id="rId6" Type="http://schemas.openxmlformats.org/officeDocument/2006/relationships/image" Target="../media/image3.png" /></Relationships>
</file>

<file path=ppt/slides/_rels/slide8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11.jpeg" /><Relationship Id="rId3" Type="http://schemas.openxmlformats.org/officeDocument/2006/relationships/image" Target="../media/image12.jpeg" /><Relationship Id="rId4" Type="http://schemas.openxmlformats.org/officeDocument/2006/relationships/image" Target="../media/image13.jpeg" /><Relationship Id="rId5" Type="http://schemas.openxmlformats.org/officeDocument/2006/relationships/image" Target="../media/image14.jpeg" /><Relationship Id="rId6" Type="http://schemas.openxmlformats.org/officeDocument/2006/relationships/image" Target="../media/image3.png" /></Relationships>
</file>

<file path=ppt/slides/_rels/slide9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15.jpeg" /><Relationship Id="rId3" Type="http://schemas.openxmlformats.org/officeDocument/2006/relationships/image" Target="../media/image16.jpeg" /><Relationship Id="rId4" Type="http://schemas.openxmlformats.org/officeDocument/2006/relationships/image" Target="../media/image3.png" /></Relationships>
</file>

<file path=ppt/slides/_rels/slide10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4.png" /></Relationships>
</file>

<file path=ppt/slides/_rels/slide11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17.jpeg" /><Relationship Id="rId3" Type="http://schemas.openxmlformats.org/officeDocument/2006/relationships/image" Target="../media/image3.png" /></Relationships>
</file>

<file path=ppt/slides/_rels/slide12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18.jpeg" /><Relationship Id="rId3" Type="http://schemas.openxmlformats.org/officeDocument/2006/relationships/image" Target="../media/image3.png" /></Relationships>
</file>

<file path=ppt/slides/_rels/slide13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3.png" /></Relationships>
</file>

<file path=ppt/slides/_rels/slide14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7.xml" /><Relationship Id="rId2" Type="http://schemas.openxmlformats.org/officeDocument/2006/relationships/hyperlink" Target="https://d.book118.com/028126004011006044" TargetMode="External" /></Relationships>
</file>

<file path=ppt/slides/slide1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extBox 2"/>
          <p:cNvSpPr txBox="1"/>
          <p:nvPr/>
        </p:nvSpPr>
        <p:spPr>
          <a:xfrm>
            <a:off x="321252" y="4375458"/>
            <a:ext cx="10720639" cy="1402534"/>
          </a:xfrm>
          <a:prstGeom prst="rect">
            <a:avLst/>
          </a:prstGeom>
        </p:spPr>
        <p:txBody>
          <a:bodyPr vert="horz" wrap="square" lIns="114300" tIns="57150" rIns="114300" bIns="57150" rtlCol="0" anchor="b" anchorCtr="0">
            <a:norm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>
              <a:lnSpc>
                <a:spcPct val="120000"/>
              </a:lnSpc>
            </a:pPr>
            <a:r>
              <a:rPr lang="en-US" sz="3900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护理案例讲课大赛</a:t>
            </a:r>
          </a:p>
        </p:txBody>
      </p:sp>
    </p:spTree>
  </p:cSld>
  <p:clrMapOvr>
    <a:masterClrMapping/>
  </p:clrMapOvr>
  <p:transition/>
  <p:timing/>
</p:sld>
</file>

<file path=ppt/slides/slide2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3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pic>
        <p:nvPicPr>
          <p:cNvPr id="2" name="Picture 2"/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12192000" cy="6858000"/>
          </a:xfrm>
          <a:prstGeom prst="rect">
            <a:avLst/>
          </a:prstGeom>
        </p:spPr>
      </p:pic>
      <p:sp>
        <p:nvSpPr>
          <p:cNvPr id="3" name="AutoShape 3"/>
          <p:cNvSpPr/>
          <p:nvPr/>
        </p:nvSpPr>
        <p:spPr>
          <a:xfrm>
            <a:off x="353515" y="345275"/>
            <a:ext cx="1851660" cy="1145845"/>
          </a:xfrm>
          <a:prstGeom prst="rect">
            <a:avLst/>
          </a:prstGeom>
          <a:noFill/>
        </p:spPr>
        <p:txBody>
          <a:bodyPr vert="horz" wrap="square" lIns="91440" tIns="45720" rIns="91440" bIns="45720" rtlCol="0" anchor="ctr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>
              <a:defRPr/>
            </a:pPr>
            <a:r>
              <a:rPr lang="en-US" sz="4500" b="1">
                <a:solidFill>
                  <a:srgbClr val="FFFFFF">
                    <a:alpha val="100000"/>
                  </a:srgbClr>
                </a:solidFill>
                <a:latin typeface="微软雅黑"/>
                <a:ea typeface="微软雅黑"/>
                <a:cs typeface="微软雅黑"/>
              </a:rPr>
              <a:t>目录</a:t>
            </a:r>
            <a:endParaRPr lang="en-US" sz="1100"/>
          </a:p>
        </p:txBody>
      </p:sp>
      <p:sp>
        <p:nvSpPr>
          <p:cNvPr id="4" name="AutoShape 4"/>
          <p:cNvSpPr/>
          <p:nvPr/>
        </p:nvSpPr>
        <p:spPr>
          <a:xfrm>
            <a:off x="1627613" y="812712"/>
            <a:ext cx="3256160" cy="572922"/>
          </a:xfrm>
          <a:prstGeom prst="rect">
            <a:avLst/>
          </a:prstGeom>
          <a:noFill/>
        </p:spPr>
        <p:txBody>
          <a:bodyPr vert="horz" wrap="square" lIns="91440" tIns="45720" rIns="91440" bIns="45720" rtlCol="0" anchor="ctr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>
              <a:lnSpc>
                <a:spcPct val="120000"/>
              </a:lnSpc>
              <a:defRPr/>
            </a:pPr>
            <a:r>
              <a:rPr lang="en-US" sz="1800" b="1">
                <a:solidFill>
                  <a:srgbClr val="FFFFFF">
                    <a:alpha val="100000"/>
                  </a:srgbClr>
                </a:solidFill>
                <a:latin typeface="微软雅黑"/>
                <a:ea typeface="微软雅黑"/>
                <a:cs typeface="微软雅黑"/>
              </a:rPr>
              <a:t>CONTENTS</a:t>
            </a:r>
            <a:endParaRPr lang="en-US" sz="1100"/>
          </a:p>
        </p:txBody>
      </p:sp>
      <p:sp>
        <p:nvSpPr>
          <p:cNvPr id="5" name="TextBox 5"/>
          <p:cNvSpPr txBox="1"/>
          <p:nvPr/>
        </p:nvSpPr>
        <p:spPr>
          <a:xfrm>
            <a:off x="547412" y="1585599"/>
            <a:ext cx="6449687" cy="4960901"/>
          </a:xfrm>
          <a:prstGeom prst="rect">
            <a:avLst/>
          </a:prstGeom>
        </p:spPr>
        <p:txBody>
          <a:bodyPr vert="horz" wrap="square" lIns="91440" tIns="45720" rIns="91440" bIns="4572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marL="203200" lvl="0" indent="-203200" algn="l">
              <a:lnSpc>
                <a:spcPct val="140000"/>
              </a:lnSpc>
              <a:spcBef>
                <a:spcPts val="375"/>
              </a:spcBef>
              <a:buFont typeface="Arial"/>
              <a:buChar char="•"/>
            </a:pPr>
            <a:r>
              <a:rPr lang="en-US" sz="2400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引言</a:t>
            </a:r>
          </a:p>
          <a:p>
            <a:pPr marL="203200" lvl="0" indent="-203200" algn="l">
              <a:lnSpc>
                <a:spcPct val="140000"/>
              </a:lnSpc>
              <a:spcBef>
                <a:spcPts val="375"/>
              </a:spcBef>
              <a:buFont typeface="Arial"/>
              <a:buChar char="•"/>
            </a:pPr>
            <a:r>
              <a:rPr lang="en-US" sz="2400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护理案例选择与准备</a:t>
            </a:r>
          </a:p>
          <a:p>
            <a:pPr marL="203200" lvl="0" indent="-203200" algn="l">
              <a:lnSpc>
                <a:spcPct val="140000"/>
              </a:lnSpc>
              <a:spcBef>
                <a:spcPts val="375"/>
              </a:spcBef>
              <a:buFont typeface="Arial"/>
              <a:buChar char="•"/>
            </a:pPr>
            <a:r>
              <a:rPr lang="en-US" sz="2400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护理案例分析</a:t>
            </a:r>
          </a:p>
          <a:p>
            <a:pPr marL="203200" lvl="0" indent="-203200" algn="l">
              <a:lnSpc>
                <a:spcPct val="140000"/>
              </a:lnSpc>
              <a:spcBef>
                <a:spcPts val="375"/>
              </a:spcBef>
              <a:buFont typeface="Arial"/>
              <a:buChar char="•"/>
            </a:pPr>
            <a:r>
              <a:rPr lang="en-US" sz="2400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护理案例讲解</a:t>
            </a:r>
          </a:p>
          <a:p>
            <a:pPr marL="203200" lvl="0" indent="-203200" algn="l">
              <a:lnSpc>
                <a:spcPct val="140000"/>
              </a:lnSpc>
              <a:spcBef>
                <a:spcPts val="375"/>
              </a:spcBef>
              <a:buFont typeface="Arial"/>
              <a:buChar char="•"/>
            </a:pPr>
            <a:r>
              <a:rPr lang="en-US" sz="2400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护理案例评价与反馈</a:t>
            </a:r>
          </a:p>
          <a:p>
            <a:pPr marL="203200" lvl="0" indent="-203200" algn="l">
              <a:lnSpc>
                <a:spcPct val="140000"/>
              </a:lnSpc>
              <a:spcBef>
                <a:spcPts val="375"/>
              </a:spcBef>
              <a:buFont typeface="Arial"/>
              <a:buChar char="•"/>
            </a:pPr>
            <a:r>
              <a:rPr lang="en-US" sz="2400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护理案例应用与推广</a:t>
            </a:r>
          </a:p>
        </p:txBody>
      </p:sp>
    </p:spTree>
  </p:cSld>
  <p:clrMapOvr>
    <a:masterClrMapping/>
  </p:clrMapOvr>
  <p:transition/>
  <p:timing/>
</p:sld>
</file>

<file path=ppt/slides/slide3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grpSp>
        <p:nvGrpSpPr>
          <p:cNvPr id="2" name="Group 2"/>
          <p:cNvGrpSpPr/>
          <p:nvPr/>
        </p:nvGrpSpPr>
        <p:grpSpPr>
          <a:xfrm>
            <a:off x="4193147" y="2013882"/>
            <a:ext cx="3450158" cy="1322592"/>
            <a:chOff x="4193147" y="2013882"/>
            <a:chExt cx="3450158" cy="1322592"/>
          </a:xfrm>
        </p:grpSpPr>
        <p:sp>
          <p:nvSpPr>
            <p:cNvPr id="3" name="TextBox 3"/>
            <p:cNvSpPr txBox="1"/>
            <p:nvPr/>
          </p:nvSpPr>
          <p:spPr>
            <a:xfrm>
              <a:off x="4193147" y="2013882"/>
              <a:ext cx="3450158" cy="1322592"/>
            </a:xfrm>
            <a:prstGeom prst="rect">
              <a:avLst/>
            </a:prstGeom>
          </p:spPr>
          <p:txBody>
            <a:bodyPr vert="horz" wrap="square" lIns="66008" tIns="33052" rIns="66008" bIns="33052" rtlCol="0" anchor="t" anchorCtr="0">
              <a:no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ctr">
                <a:lnSpc>
                  <a:spcPct val="80000"/>
                </a:lnSpc>
              </a:pPr>
              <a:r>
                <a:rPr lang="en-US" sz="9600" b="1">
                  <a:solidFill>
                    <a:srgbClr val="FFFFFF">
                      <a:alpha val="100000"/>
                    </a:srgbClr>
                  </a:solidFill>
                  <a:latin typeface="Microsoft Yahei"/>
                  <a:ea typeface="Microsoft Yahei"/>
                  <a:cs typeface="Microsoft Yahei"/>
                </a:rPr>
                <a:t>01</a:t>
              </a:r>
            </a:p>
          </p:txBody>
        </p:sp>
      </p:grpSp>
      <p:sp>
        <p:nvSpPr>
          <p:cNvPr id="4" name="TextBox 4"/>
          <p:cNvSpPr txBox="1"/>
          <p:nvPr/>
        </p:nvSpPr>
        <p:spPr>
          <a:xfrm>
            <a:off x="1970722" y="3809875"/>
            <a:ext cx="8250555" cy="1645482"/>
          </a:xfrm>
          <a:prstGeom prst="rect">
            <a:avLst/>
          </a:prstGeom>
        </p:spPr>
        <p:txBody>
          <a:bodyPr vert="horz" wrap="square" lIns="91440" tIns="45720" rIns="91440" bIns="45720" rtlCol="0" anchor="t" anchorCtr="1">
            <a:norm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40000"/>
              </a:lnSpc>
              <a:spcBef>
                <a:spcPts val="375"/>
              </a:spcBef>
            </a:pPr>
            <a:r>
              <a:rPr lang="en-US" sz="3600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引言</a:t>
            </a:r>
          </a:p>
        </p:txBody>
      </p:sp>
    </p:spTree>
  </p:cSld>
  <p:clrMapOvr>
    <a:masterClrMapping/>
  </p:clrMapOvr>
  <p:transition/>
  <p:timing/>
</p:sld>
</file>

<file path=ppt/slides/slide4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3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AutoShape 2"/>
          <p:cNvSpPr/>
          <p:nvPr/>
        </p:nvSpPr>
        <p:spPr>
          <a:xfrm>
            <a:off x="-749579" y="1319127"/>
            <a:ext cx="5106411" cy="5106411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pic>
        <p:nvPicPr>
          <p:cNvPr id="3" name="Picture 3"/>
          <p:cNvPicPr>
            <a:picLocks noChangeAspect="1"/>
          </p:cNvPicPr>
          <p:nvPr/>
        </p:nvPicPr>
        <p:blipFill>
          <a:blip r:embed="rId2">
            <a:alphaModFix/>
          </a:blip>
          <a:srcRect l="16675" r="16675"/>
          <a:stretch>
            <a:fillRect/>
          </a:stretch>
        </p:blipFill>
        <p:spPr>
          <a:xfrm>
            <a:off x="-484350" y="1584357"/>
            <a:ext cx="4575952" cy="4575952"/>
          </a:xfrm>
          <a:prstGeom prst="ellipse">
            <a:avLst/>
          </a:prstGeom>
        </p:spPr>
      </p:pic>
      <p:sp>
        <p:nvSpPr>
          <p:cNvPr id="4" name="AutoShape 4"/>
          <p:cNvSpPr/>
          <p:nvPr/>
        </p:nvSpPr>
        <p:spPr>
          <a:xfrm>
            <a:off x="4935912" y="5095961"/>
            <a:ext cx="993758" cy="993758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5" name="TextBox 5"/>
          <p:cNvSpPr txBox="1"/>
          <p:nvPr/>
        </p:nvSpPr>
        <p:spPr>
          <a:xfrm>
            <a:off x="4935912" y="5251464"/>
            <a:ext cx="964530" cy="682752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</a:pPr>
            <a:r>
              <a:rPr lang="en-US" sz="2325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03</a:t>
            </a:r>
          </a:p>
        </p:txBody>
      </p:sp>
      <p:sp>
        <p:nvSpPr>
          <p:cNvPr id="6" name="TextBox 6"/>
          <p:cNvSpPr txBox="1"/>
          <p:nvPr/>
        </p:nvSpPr>
        <p:spPr>
          <a:xfrm>
            <a:off x="6074571" y="4851539"/>
            <a:ext cx="5683179" cy="73152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606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展示护理专业能力和成果</a:t>
            </a:r>
          </a:p>
        </p:txBody>
      </p:sp>
      <p:sp>
        <p:nvSpPr>
          <p:cNvPr id="7" name="TextBox 7"/>
          <p:cNvSpPr txBox="1"/>
          <p:nvPr/>
        </p:nvSpPr>
        <p:spPr>
          <a:xfrm>
            <a:off x="6074571" y="5341007"/>
            <a:ext cx="5486256" cy="97536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大赛为护理人员提供了一个展示自身专业知识和技能的舞台，有助于提升护理专业的社会认知度和影响力。</a:t>
            </a:r>
          </a:p>
        </p:txBody>
      </p:sp>
      <p:sp>
        <p:nvSpPr>
          <p:cNvPr id="8" name="AutoShape 8"/>
          <p:cNvSpPr/>
          <p:nvPr/>
        </p:nvSpPr>
        <p:spPr>
          <a:xfrm>
            <a:off x="4935912" y="1819581"/>
            <a:ext cx="993758" cy="993758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9" name="TextBox 9"/>
          <p:cNvSpPr txBox="1"/>
          <p:nvPr/>
        </p:nvSpPr>
        <p:spPr>
          <a:xfrm>
            <a:off x="4935912" y="1975084"/>
            <a:ext cx="964530" cy="682752"/>
          </a:xfrm>
          <a:prstGeom prst="rect">
            <a:avLst/>
          </a:prstGeom>
        </p:spPr>
        <p:txBody>
          <a:bodyPr vert="horz" wrap="square" lIns="123825" tIns="123825" rIns="57150" bIns="123825" rtlCol="0" anchor="ctr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</a:pPr>
            <a:r>
              <a:rPr lang="en-US" sz="2325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01</a:t>
            </a:r>
          </a:p>
        </p:txBody>
      </p:sp>
      <p:sp>
        <p:nvSpPr>
          <p:cNvPr id="10" name="TextBox 10"/>
          <p:cNvSpPr txBox="1"/>
          <p:nvPr/>
        </p:nvSpPr>
        <p:spPr>
          <a:xfrm>
            <a:off x="6074571" y="1538583"/>
            <a:ext cx="5683179" cy="73152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606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提高护理人员的临床思维和案例分析能力</a:t>
            </a:r>
          </a:p>
        </p:txBody>
      </p:sp>
      <p:sp>
        <p:nvSpPr>
          <p:cNvPr id="11" name="TextBox 11"/>
          <p:cNvSpPr txBox="1"/>
          <p:nvPr/>
        </p:nvSpPr>
        <p:spPr>
          <a:xfrm>
            <a:off x="6074571" y="2003667"/>
            <a:ext cx="5486256" cy="97536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通过护理案例讲课的形式，帮助护理人员提高对临床案例的分析、判断和解决能力，从而提高其临床思维水平。</a:t>
            </a:r>
          </a:p>
        </p:txBody>
      </p:sp>
      <p:sp>
        <p:nvSpPr>
          <p:cNvPr id="12" name="AutoShape 12"/>
          <p:cNvSpPr/>
          <p:nvPr/>
        </p:nvSpPr>
        <p:spPr>
          <a:xfrm>
            <a:off x="4935912" y="3457771"/>
            <a:ext cx="993758" cy="993758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3" name="TextBox 13"/>
          <p:cNvSpPr txBox="1"/>
          <p:nvPr/>
        </p:nvSpPr>
        <p:spPr>
          <a:xfrm>
            <a:off x="4935912" y="3613274"/>
            <a:ext cx="964530" cy="682752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</a:pPr>
            <a:r>
              <a:rPr lang="en-US" sz="2325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02</a:t>
            </a:r>
          </a:p>
        </p:txBody>
      </p:sp>
      <p:sp>
        <p:nvSpPr>
          <p:cNvPr id="14" name="TextBox 14"/>
          <p:cNvSpPr txBox="1"/>
          <p:nvPr/>
        </p:nvSpPr>
        <p:spPr>
          <a:xfrm>
            <a:off x="6074571" y="3188965"/>
            <a:ext cx="5683179" cy="73152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606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促进护理团队协作和交流</a:t>
            </a:r>
          </a:p>
        </p:txBody>
      </p:sp>
      <p:sp>
        <p:nvSpPr>
          <p:cNvPr id="15" name="TextBox 15"/>
          <p:cNvSpPr txBox="1"/>
          <p:nvPr/>
        </p:nvSpPr>
        <p:spPr>
          <a:xfrm>
            <a:off x="6074571" y="3666241"/>
            <a:ext cx="5486256" cy="97536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大赛鼓励护理团队之间的合作与交流，通过案例分享和讨论，促进团队之间的协作与配合，提升护理服务质量。</a:t>
            </a:r>
          </a:p>
        </p:txBody>
      </p:sp>
      <p:grpSp>
        <p:nvGrpSpPr>
          <p:cNvPr id="16" name="Group 16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17" name="AutoShape 17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8" name="AutoShape 18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9" name="AutoShape 19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0" name="AutoShape 20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1" name="AutoShape 21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" name="AutoShape 22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AutoShape 32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3" name="AutoShape 33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4" name="AutoShape 34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5" name="AutoShape 35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6" name="AutoShape 36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7" name="TextBox 37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目的和背景</a:t>
              </a:r>
            </a:p>
          </p:txBody>
        </p:sp>
      </p:grpSp>
    </p:spTree>
  </p:cSld>
  <p:clrMapOvr>
    <a:masterClrMapping/>
  </p:clrMapOvr>
  <p:transition/>
  <p:timing/>
</p:sld>
</file>

<file path=ppt/slides/slide5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3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pic>
        <p:nvPicPr>
          <p:cNvPr id="2" name="Picture 2"/>
          <p:cNvPicPr>
            <a:picLocks noChangeAspect="1"/>
          </p:cNvPicPr>
          <p:nvPr/>
        </p:nvPicPr>
        <p:blipFill>
          <a:blip r:embed="rId2">
            <a:alphaModFix/>
          </a:blip>
          <a:srcRect l="25690" r="25690"/>
          <a:stretch>
            <a:fillRect/>
          </a:stretch>
        </p:blipFill>
        <p:spPr>
          <a:xfrm>
            <a:off x="8422415" y="1165018"/>
            <a:ext cx="3769585" cy="5168746"/>
          </a:xfrm>
          <a:prstGeom prst="ellipse">
            <a:avLst/>
          </a:prstGeom>
        </p:spPr>
      </p:pic>
      <p:sp>
        <p:nvSpPr>
          <p:cNvPr id="3" name="AutoShape 3"/>
          <p:cNvSpPr/>
          <p:nvPr/>
        </p:nvSpPr>
        <p:spPr>
          <a:xfrm>
            <a:off x="1049459" y="1392873"/>
            <a:ext cx="2537366" cy="971419"/>
          </a:xfrm>
          <a:prstGeom prst="rect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4" name="AutoShape 4"/>
          <p:cNvSpPr/>
          <p:nvPr/>
        </p:nvSpPr>
        <p:spPr>
          <a:xfrm>
            <a:off x="539110" y="1390903"/>
            <a:ext cx="975360" cy="975360"/>
          </a:xfrm>
          <a:prstGeom prst="ellipse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5" name="TextBox 5"/>
          <p:cNvSpPr txBox="1"/>
          <p:nvPr/>
        </p:nvSpPr>
        <p:spPr>
          <a:xfrm>
            <a:off x="601242" y="2481101"/>
            <a:ext cx="3433799" cy="120396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35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护理案例讲课大赛通常采用分组竞赛的形式，每组由多名护理人员组成。</a:t>
            </a:r>
          </a:p>
        </p:txBody>
      </p:sp>
      <p:sp>
        <p:nvSpPr>
          <p:cNvPr id="6" name="AutoShape 6"/>
          <p:cNvSpPr/>
          <p:nvPr/>
        </p:nvSpPr>
        <p:spPr>
          <a:xfrm>
            <a:off x="3099145" y="1390903"/>
            <a:ext cx="975360" cy="975360"/>
          </a:xfrm>
          <a:prstGeom prst="ellipse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7" name="TextBox 7"/>
          <p:cNvSpPr txBox="1"/>
          <p:nvPr/>
        </p:nvSpPr>
        <p:spPr>
          <a:xfrm>
            <a:off x="784885" y="1602358"/>
            <a:ext cx="3048000" cy="55245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</a:pPr>
            <a:r>
              <a:rPr lang="en-US" sz="1606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大赛形式</a:t>
            </a:r>
          </a:p>
        </p:txBody>
      </p:sp>
      <p:sp>
        <p:nvSpPr>
          <p:cNvPr id="8" name="TextBox 8"/>
          <p:cNvSpPr txBox="1"/>
          <p:nvPr/>
        </p:nvSpPr>
        <p:spPr>
          <a:xfrm>
            <a:off x="4405571" y="2481101"/>
            <a:ext cx="3433799" cy="120396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35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参赛团队需自行选择具有代表性的临床案例，并对其进行深入剖析。</a:t>
            </a:r>
          </a:p>
        </p:txBody>
      </p:sp>
      <p:grpSp>
        <p:nvGrpSpPr>
          <p:cNvPr id="9" name="Group 9"/>
          <p:cNvGrpSpPr/>
          <p:nvPr/>
        </p:nvGrpSpPr>
        <p:grpSpPr>
          <a:xfrm>
            <a:off x="4343439" y="1390903"/>
            <a:ext cx="3535395" cy="975360"/>
            <a:chOff x="4343439" y="1390903"/>
            <a:chExt cx="3535395" cy="975360"/>
          </a:xfrm>
        </p:grpSpPr>
        <p:sp>
          <p:nvSpPr>
            <p:cNvPr id="10" name="AutoShape 10"/>
            <p:cNvSpPr/>
            <p:nvPr/>
          </p:nvSpPr>
          <p:spPr>
            <a:xfrm>
              <a:off x="4854091" y="1391888"/>
              <a:ext cx="2537366" cy="971419"/>
            </a:xfrm>
            <a:prstGeom prst="rect">
              <a:avLst/>
            </a:prstGeom>
            <a:solidFill>
              <a:schemeClr val="accent2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1" name="AutoShape 11"/>
            <p:cNvSpPr/>
            <p:nvPr/>
          </p:nvSpPr>
          <p:spPr>
            <a:xfrm>
              <a:off x="4343439" y="1390903"/>
              <a:ext cx="975360" cy="975360"/>
            </a:xfrm>
            <a:prstGeom prst="ellipse">
              <a:avLst/>
            </a:prstGeom>
            <a:solidFill>
              <a:schemeClr val="accent2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2" name="AutoShape 12"/>
            <p:cNvSpPr/>
            <p:nvPr/>
          </p:nvSpPr>
          <p:spPr>
            <a:xfrm>
              <a:off x="6903474" y="1390903"/>
              <a:ext cx="975360" cy="975360"/>
            </a:xfrm>
            <a:prstGeom prst="ellipse">
              <a:avLst/>
            </a:prstGeom>
            <a:solidFill>
              <a:schemeClr val="accent2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sp>
        <p:nvSpPr>
          <p:cNvPr id="13" name="TextBox 13"/>
          <p:cNvSpPr txBox="1"/>
          <p:nvPr/>
        </p:nvSpPr>
        <p:spPr>
          <a:xfrm>
            <a:off x="4587137" y="1601372"/>
            <a:ext cx="3048000" cy="55245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</a:pPr>
            <a:r>
              <a:rPr lang="en-US" sz="1606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案例选择</a:t>
            </a:r>
          </a:p>
        </p:txBody>
      </p:sp>
      <p:sp>
        <p:nvSpPr>
          <p:cNvPr id="14" name="AutoShape 14"/>
          <p:cNvSpPr/>
          <p:nvPr/>
        </p:nvSpPr>
        <p:spPr>
          <a:xfrm>
            <a:off x="1049459" y="3941002"/>
            <a:ext cx="2537366" cy="971419"/>
          </a:xfrm>
          <a:prstGeom prst="rect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5" name="AutoShape 15"/>
          <p:cNvSpPr/>
          <p:nvPr/>
        </p:nvSpPr>
        <p:spPr>
          <a:xfrm>
            <a:off x="539110" y="3939031"/>
            <a:ext cx="975360" cy="975360"/>
          </a:xfrm>
          <a:prstGeom prst="ellipse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6" name="TextBox 16"/>
          <p:cNvSpPr txBox="1"/>
          <p:nvPr/>
        </p:nvSpPr>
        <p:spPr>
          <a:xfrm>
            <a:off x="601242" y="5041421"/>
            <a:ext cx="3433799" cy="120396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35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参赛团队需在规定时间内完成案例讲课的准备，并进行现场讲解和答辩。</a:t>
            </a:r>
          </a:p>
        </p:txBody>
      </p:sp>
      <p:sp>
        <p:nvSpPr>
          <p:cNvPr id="17" name="AutoShape 17"/>
          <p:cNvSpPr/>
          <p:nvPr/>
        </p:nvSpPr>
        <p:spPr>
          <a:xfrm>
            <a:off x="3099145" y="3939031"/>
            <a:ext cx="975360" cy="975360"/>
          </a:xfrm>
          <a:prstGeom prst="ellipse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8" name="TextBox 18"/>
          <p:cNvSpPr txBox="1"/>
          <p:nvPr/>
        </p:nvSpPr>
        <p:spPr>
          <a:xfrm>
            <a:off x="784885" y="4150486"/>
            <a:ext cx="3066513" cy="552450"/>
          </a:xfrm>
          <a:prstGeom prst="rect">
            <a:avLst/>
          </a:prstGeom>
        </p:spPr>
        <p:txBody>
          <a:bodyPr vert="horz" wrap="square" lIns="123825" tIns="123825" rIns="57150" bIns="123825" rtlCol="0" anchor="ctr" anchorCtr="1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</a:pPr>
            <a:r>
              <a:rPr lang="en-US" sz="1606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讲课与答辩</a:t>
            </a:r>
          </a:p>
        </p:txBody>
      </p:sp>
      <p:sp>
        <p:nvSpPr>
          <p:cNvPr id="19" name="AutoShape 19"/>
          <p:cNvSpPr/>
          <p:nvPr/>
        </p:nvSpPr>
        <p:spPr>
          <a:xfrm>
            <a:off x="4853788" y="3941002"/>
            <a:ext cx="2537366" cy="971419"/>
          </a:xfrm>
          <a:prstGeom prst="rect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0" name="AutoShape 20"/>
          <p:cNvSpPr/>
          <p:nvPr/>
        </p:nvSpPr>
        <p:spPr>
          <a:xfrm>
            <a:off x="4343439" y="3939031"/>
            <a:ext cx="975360" cy="975360"/>
          </a:xfrm>
          <a:prstGeom prst="ellipse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1" name="TextBox 21"/>
          <p:cNvSpPr txBox="1"/>
          <p:nvPr/>
        </p:nvSpPr>
        <p:spPr>
          <a:xfrm>
            <a:off x="4405571" y="5041421"/>
            <a:ext cx="3433799" cy="120396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35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评委根据参赛团队的案例选择、分析深度、讲解技巧和答辩表现等方面进行评分，最终评选出优胜者并给予奖励。</a:t>
            </a:r>
          </a:p>
        </p:txBody>
      </p:sp>
      <p:sp>
        <p:nvSpPr>
          <p:cNvPr id="22" name="AutoShape 22"/>
          <p:cNvSpPr/>
          <p:nvPr/>
        </p:nvSpPr>
        <p:spPr>
          <a:xfrm>
            <a:off x="6903474" y="3939031"/>
            <a:ext cx="975360" cy="975360"/>
          </a:xfrm>
          <a:prstGeom prst="ellipse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3" name="TextBox 23"/>
          <p:cNvSpPr txBox="1"/>
          <p:nvPr/>
        </p:nvSpPr>
        <p:spPr>
          <a:xfrm>
            <a:off x="4587137" y="4150486"/>
            <a:ext cx="3048000" cy="552450"/>
          </a:xfrm>
          <a:prstGeom prst="rect">
            <a:avLst/>
          </a:prstGeom>
        </p:spPr>
        <p:txBody>
          <a:bodyPr vert="horz" wrap="square" lIns="123825" tIns="123825" rIns="57150" bIns="123825" rtlCol="0" anchor="ctr" anchorCtr="1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</a:pPr>
            <a:r>
              <a:rPr lang="en-US" sz="1606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评分与奖励</a:t>
            </a:r>
          </a:p>
        </p:txBody>
      </p:sp>
      <p:grpSp>
        <p:nvGrpSpPr>
          <p:cNvPr id="24" name="Group 24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25" name="AutoShape 25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AutoShape 32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3" name="AutoShape 33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4" name="AutoShape 34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5" name="AutoShape 35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6" name="AutoShape 36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7" name="AutoShape 37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8" name="AutoShape 38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9" name="AutoShape 39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0" name="AutoShape 40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1" name="AutoShape 41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2" name="AutoShape 42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3" name="AutoShape 43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4" name="AutoShape 44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5" name="TextBox 45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大赛介绍</a:t>
              </a:r>
            </a:p>
          </p:txBody>
        </p:sp>
      </p:grpSp>
    </p:spTree>
  </p:cSld>
  <p:clrMapOvr>
    <a:masterClrMapping/>
  </p:clrMapOvr>
  <p:transition/>
  <p:timing/>
</p:sld>
</file>

<file path=ppt/slides/slide6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grpSp>
        <p:nvGrpSpPr>
          <p:cNvPr id="2" name="Group 2"/>
          <p:cNvGrpSpPr/>
          <p:nvPr/>
        </p:nvGrpSpPr>
        <p:grpSpPr>
          <a:xfrm>
            <a:off x="4193147" y="2013882"/>
            <a:ext cx="3450158" cy="1322592"/>
            <a:chOff x="4193147" y="2013882"/>
            <a:chExt cx="3450158" cy="1322592"/>
          </a:xfrm>
        </p:grpSpPr>
        <p:sp>
          <p:nvSpPr>
            <p:cNvPr id="3" name="TextBox 3"/>
            <p:cNvSpPr txBox="1"/>
            <p:nvPr/>
          </p:nvSpPr>
          <p:spPr>
            <a:xfrm>
              <a:off x="4193147" y="2013882"/>
              <a:ext cx="3450158" cy="1322592"/>
            </a:xfrm>
            <a:prstGeom prst="rect">
              <a:avLst/>
            </a:prstGeom>
          </p:spPr>
          <p:txBody>
            <a:bodyPr vert="horz" wrap="square" lIns="66008" tIns="33052" rIns="66008" bIns="33052" rtlCol="0" anchor="t" anchorCtr="0">
              <a:no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ctr">
                <a:lnSpc>
                  <a:spcPct val="80000"/>
                </a:lnSpc>
              </a:pPr>
              <a:r>
                <a:rPr lang="en-US" sz="9600" b="1">
                  <a:solidFill>
                    <a:srgbClr val="FFFFFF">
                      <a:alpha val="100000"/>
                    </a:srgbClr>
                  </a:solidFill>
                  <a:latin typeface="Microsoft Yahei"/>
                  <a:ea typeface="Microsoft Yahei"/>
                  <a:cs typeface="Microsoft Yahei"/>
                </a:rPr>
                <a:t>02</a:t>
              </a:r>
            </a:p>
          </p:txBody>
        </p:sp>
      </p:grpSp>
      <p:sp>
        <p:nvSpPr>
          <p:cNvPr id="4" name="TextBox 4"/>
          <p:cNvSpPr txBox="1"/>
          <p:nvPr/>
        </p:nvSpPr>
        <p:spPr>
          <a:xfrm>
            <a:off x="1970722" y="3809875"/>
            <a:ext cx="8250555" cy="1645482"/>
          </a:xfrm>
          <a:prstGeom prst="rect">
            <a:avLst/>
          </a:prstGeom>
        </p:spPr>
        <p:txBody>
          <a:bodyPr vert="horz" wrap="square" lIns="91440" tIns="45720" rIns="91440" bIns="45720" rtlCol="0" anchor="t" anchorCtr="1">
            <a:norm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40000"/>
              </a:lnSpc>
              <a:spcBef>
                <a:spcPts val="375"/>
              </a:spcBef>
            </a:pPr>
            <a:r>
              <a:rPr lang="en-US" sz="3600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护理案例选择与准备</a:t>
            </a:r>
          </a:p>
        </p:txBody>
      </p:sp>
    </p:spTree>
  </p:cSld>
  <p:clrMapOvr>
    <a:masterClrMapping/>
  </p:clrMapOvr>
  <p:transition/>
  <p:timing/>
</p:sld>
</file>

<file path=ppt/slides/slide7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6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AutoShape 2"/>
          <p:cNvSpPr/>
          <p:nvPr/>
        </p:nvSpPr>
        <p:spPr>
          <a:xfrm>
            <a:off x="869006" y="4720386"/>
            <a:ext cx="2415272" cy="370409"/>
          </a:xfrm>
          <a:prstGeom prst="rect">
            <a:avLst/>
          </a:prstGeom>
          <a:noFill/>
        </p:spPr>
        <p:txBody>
          <a:bodyPr vert="horz" wrap="square" lIns="91440" tIns="45720" rIns="91440" bIns="4572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defRPr/>
            </a:pPr>
            <a:r>
              <a:rPr lang="en-US" sz="157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典型性</a:t>
            </a:r>
            <a:endParaRPr lang="en-US" sz="1100"/>
          </a:p>
        </p:txBody>
      </p:sp>
      <p:sp>
        <p:nvSpPr>
          <p:cNvPr id="3" name="AutoShape 3"/>
          <p:cNvSpPr/>
          <p:nvPr/>
        </p:nvSpPr>
        <p:spPr>
          <a:xfrm>
            <a:off x="3575643" y="4720386"/>
            <a:ext cx="2415272" cy="370409"/>
          </a:xfrm>
          <a:prstGeom prst="rect">
            <a:avLst/>
          </a:prstGeom>
          <a:noFill/>
        </p:spPr>
        <p:txBody>
          <a:bodyPr vert="horz" wrap="square" lIns="91440" tIns="45720" rIns="91440" bIns="4572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defRPr/>
            </a:pPr>
            <a:r>
              <a:rPr lang="en-US" sz="157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真实性</a:t>
            </a:r>
            <a:endParaRPr lang="en-US" sz="1100"/>
          </a:p>
        </p:txBody>
      </p:sp>
      <p:sp>
        <p:nvSpPr>
          <p:cNvPr id="4" name="AutoShape 4"/>
          <p:cNvSpPr/>
          <p:nvPr/>
        </p:nvSpPr>
        <p:spPr>
          <a:xfrm>
            <a:off x="6220535" y="4720386"/>
            <a:ext cx="2415272" cy="370409"/>
          </a:xfrm>
          <a:prstGeom prst="rect">
            <a:avLst/>
          </a:prstGeom>
          <a:noFill/>
        </p:spPr>
        <p:txBody>
          <a:bodyPr vert="horz" wrap="square" lIns="91440" tIns="45720" rIns="91440" bIns="4572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defRPr/>
            </a:pPr>
            <a:r>
              <a:rPr lang="en-US" sz="157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时效性</a:t>
            </a:r>
            <a:endParaRPr lang="en-US" sz="1100"/>
          </a:p>
        </p:txBody>
      </p:sp>
      <p:sp>
        <p:nvSpPr>
          <p:cNvPr id="5" name="AutoShape 5"/>
          <p:cNvSpPr/>
          <p:nvPr/>
        </p:nvSpPr>
        <p:spPr>
          <a:xfrm>
            <a:off x="8927174" y="4720386"/>
            <a:ext cx="2415272" cy="370409"/>
          </a:xfrm>
          <a:prstGeom prst="rect">
            <a:avLst/>
          </a:prstGeom>
          <a:noFill/>
        </p:spPr>
        <p:txBody>
          <a:bodyPr vert="horz" wrap="square" lIns="91440" tIns="45720" rIns="91440" bIns="4572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defRPr/>
            </a:pPr>
            <a:r>
              <a:rPr lang="en-US" sz="157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完整性</a:t>
            </a:r>
            <a:endParaRPr lang="en-US" sz="1100"/>
          </a:p>
        </p:txBody>
      </p:sp>
      <p:grpSp>
        <p:nvGrpSpPr>
          <p:cNvPr id="6" name="Group 6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7" name="AutoShape 7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8" name="AutoShape 8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9" name="AutoShape 9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0" name="AutoShape 10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1" name="AutoShape 11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2" name="AutoShape 12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3" name="AutoShape 13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4" name="AutoShape 14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5" name="AutoShape 15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6" name="AutoShape 16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7" name="AutoShape 17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8" name="AutoShape 18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9" name="AutoShape 19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0" name="AutoShape 20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1" name="AutoShape 21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" name="AutoShape 22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TextBox 27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案例选择标准</a:t>
              </a:r>
            </a:p>
          </p:txBody>
        </p:sp>
      </p:grpSp>
      <p:pic>
        <p:nvPicPr>
          <p:cNvPr id="28" name="Picture 28"/>
          <p:cNvPicPr>
            <a:picLocks noChangeAspect="1"/>
          </p:cNvPicPr>
          <p:nvPr/>
        </p:nvPicPr>
        <p:blipFill>
          <a:blip r:embed="rId2"/>
          <a:srcRect l="19412" r="19412"/>
          <a:stretch>
            <a:fillRect/>
          </a:stretch>
        </p:blipFill>
        <p:spPr>
          <a:xfrm>
            <a:off x="892584" y="1337857"/>
            <a:ext cx="2465519" cy="2459823"/>
          </a:xfrm>
          <a:prstGeom prst="rect">
            <a:avLst/>
          </a:prstGeom>
        </p:spPr>
      </p:pic>
      <p:pic>
        <p:nvPicPr>
          <p:cNvPr id="29" name="Picture 29"/>
          <p:cNvPicPr>
            <a:picLocks noChangeAspect="1"/>
          </p:cNvPicPr>
          <p:nvPr/>
        </p:nvPicPr>
        <p:blipFill>
          <a:blip r:embed="rId3"/>
          <a:srcRect l="14885" r="14885"/>
          <a:stretch>
            <a:fillRect/>
          </a:stretch>
        </p:blipFill>
        <p:spPr>
          <a:xfrm>
            <a:off x="3570781" y="1337857"/>
            <a:ext cx="2465519" cy="2459823"/>
          </a:xfrm>
          <a:prstGeom prst="rect">
            <a:avLst/>
          </a:prstGeom>
        </p:spPr>
      </p:pic>
      <p:pic>
        <p:nvPicPr>
          <p:cNvPr id="30" name="Picture 30"/>
          <p:cNvPicPr>
            <a:picLocks noChangeAspect="1"/>
          </p:cNvPicPr>
          <p:nvPr/>
        </p:nvPicPr>
        <p:blipFill>
          <a:blip r:embed="rId4"/>
          <a:srcRect t="116" b="116"/>
          <a:stretch>
            <a:fillRect/>
          </a:stretch>
        </p:blipFill>
        <p:spPr>
          <a:xfrm>
            <a:off x="6248977" y="1337857"/>
            <a:ext cx="2465519" cy="2459823"/>
          </a:xfrm>
          <a:prstGeom prst="rect">
            <a:avLst/>
          </a:prstGeom>
        </p:spPr>
      </p:pic>
      <p:pic>
        <p:nvPicPr>
          <p:cNvPr id="31" name="Picture 31"/>
          <p:cNvPicPr>
            <a:picLocks noChangeAspect="1"/>
          </p:cNvPicPr>
          <p:nvPr/>
        </p:nvPicPr>
        <p:blipFill>
          <a:blip r:embed="rId5"/>
          <a:srcRect t="116" b="116"/>
          <a:stretch>
            <a:fillRect/>
          </a:stretch>
        </p:blipFill>
        <p:spPr>
          <a:xfrm>
            <a:off x="8927174" y="1337857"/>
            <a:ext cx="2465519" cy="2459823"/>
          </a:xfrm>
          <a:prstGeom prst="rect">
            <a:avLst/>
          </a:prstGeom>
        </p:spPr>
      </p:pic>
      <p:sp>
        <p:nvSpPr>
          <p:cNvPr id="32" name="AutoShape 32"/>
          <p:cNvSpPr/>
          <p:nvPr/>
        </p:nvSpPr>
        <p:spPr>
          <a:xfrm>
            <a:off x="1410969" y="3111016"/>
            <a:ext cx="1428750" cy="1428750"/>
          </a:xfrm>
          <a:prstGeom prst="rect">
            <a:avLst/>
          </a:prstGeom>
          <a:solidFill>
            <a:schemeClr val="accent1">
              <a:alpha val="7225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3" name="AutoShape 33"/>
          <p:cNvSpPr/>
          <p:nvPr/>
        </p:nvSpPr>
        <p:spPr>
          <a:xfrm>
            <a:off x="4089165" y="3111016"/>
            <a:ext cx="1428750" cy="1428750"/>
          </a:xfrm>
          <a:prstGeom prst="rect">
            <a:avLst/>
          </a:prstGeom>
          <a:solidFill>
            <a:schemeClr val="accent1">
              <a:lumMod val="50000"/>
              <a:alpha val="85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4" name="AutoShape 34"/>
          <p:cNvSpPr/>
          <p:nvPr/>
        </p:nvSpPr>
        <p:spPr>
          <a:xfrm>
            <a:off x="9445558" y="3111016"/>
            <a:ext cx="1428750" cy="1428750"/>
          </a:xfrm>
          <a:prstGeom prst="rect">
            <a:avLst/>
          </a:prstGeom>
          <a:solidFill>
            <a:schemeClr val="accent1">
              <a:lumMod val="50000"/>
              <a:alpha val="85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5" name="AutoShape 35"/>
          <p:cNvSpPr/>
          <p:nvPr/>
        </p:nvSpPr>
        <p:spPr>
          <a:xfrm>
            <a:off x="6767362" y="3111016"/>
            <a:ext cx="1428750" cy="1428750"/>
          </a:xfrm>
          <a:prstGeom prst="rect">
            <a:avLst/>
          </a:prstGeom>
          <a:solidFill>
            <a:schemeClr val="accent1">
              <a:alpha val="85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6" name="TextBox 36"/>
          <p:cNvSpPr txBox="1"/>
          <p:nvPr/>
        </p:nvSpPr>
        <p:spPr>
          <a:xfrm>
            <a:off x="1441168" y="3500231"/>
            <a:ext cx="1368351" cy="681990"/>
          </a:xfrm>
          <a:prstGeom prst="rect">
            <a:avLst/>
          </a:prstGeom>
        </p:spPr>
        <p:txBody>
          <a:bodyPr vert="horz" wrap="square" lIns="91440" tIns="45720" rIns="91440" bIns="4572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00000"/>
              </a:lnSpc>
              <a:spcBef>
                <a:spcPts val="375"/>
              </a:spcBef>
            </a:pPr>
            <a:r>
              <a:rPr lang="en-US" sz="3600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01</a:t>
            </a:r>
          </a:p>
        </p:txBody>
      </p:sp>
      <p:sp>
        <p:nvSpPr>
          <p:cNvPr id="37" name="TextBox 37"/>
          <p:cNvSpPr txBox="1"/>
          <p:nvPr/>
        </p:nvSpPr>
        <p:spPr>
          <a:xfrm>
            <a:off x="4121550" y="3500231"/>
            <a:ext cx="1363980" cy="681990"/>
          </a:xfrm>
          <a:prstGeom prst="rect">
            <a:avLst/>
          </a:prstGeom>
        </p:spPr>
        <p:txBody>
          <a:bodyPr vert="horz" wrap="square" lIns="91440" tIns="45720" rIns="91440" bIns="4572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00000"/>
              </a:lnSpc>
              <a:spcBef>
                <a:spcPts val="375"/>
              </a:spcBef>
            </a:pPr>
            <a:r>
              <a:rPr lang="en-US" sz="3600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02</a:t>
            </a:r>
          </a:p>
        </p:txBody>
      </p:sp>
      <p:sp>
        <p:nvSpPr>
          <p:cNvPr id="38" name="TextBox 38"/>
          <p:cNvSpPr txBox="1"/>
          <p:nvPr/>
        </p:nvSpPr>
        <p:spPr>
          <a:xfrm>
            <a:off x="6799747" y="3500231"/>
            <a:ext cx="1363980" cy="681990"/>
          </a:xfrm>
          <a:prstGeom prst="rect">
            <a:avLst/>
          </a:prstGeom>
        </p:spPr>
        <p:txBody>
          <a:bodyPr vert="horz" wrap="square" lIns="91440" tIns="45720" rIns="91440" bIns="4572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00000"/>
              </a:lnSpc>
              <a:spcBef>
                <a:spcPts val="375"/>
              </a:spcBef>
            </a:pPr>
            <a:r>
              <a:rPr lang="en-US" sz="3600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03</a:t>
            </a:r>
          </a:p>
        </p:txBody>
      </p:sp>
      <p:sp>
        <p:nvSpPr>
          <p:cNvPr id="39" name="TextBox 39"/>
          <p:cNvSpPr txBox="1"/>
          <p:nvPr/>
        </p:nvSpPr>
        <p:spPr>
          <a:xfrm>
            <a:off x="9477944" y="3500231"/>
            <a:ext cx="1363980" cy="681990"/>
          </a:xfrm>
          <a:prstGeom prst="rect">
            <a:avLst/>
          </a:prstGeom>
        </p:spPr>
        <p:txBody>
          <a:bodyPr vert="horz" wrap="square" lIns="91440" tIns="45720" rIns="91440" bIns="4572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00000"/>
              </a:lnSpc>
              <a:spcBef>
                <a:spcPts val="375"/>
              </a:spcBef>
            </a:pPr>
            <a:r>
              <a:rPr lang="en-US" sz="3600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04</a:t>
            </a:r>
          </a:p>
        </p:txBody>
      </p:sp>
      <p:sp>
        <p:nvSpPr>
          <p:cNvPr id="40" name="AutoShape 40"/>
          <p:cNvSpPr/>
          <p:nvPr/>
        </p:nvSpPr>
        <p:spPr>
          <a:xfrm>
            <a:off x="917707" y="5153111"/>
            <a:ext cx="2415273" cy="999925"/>
          </a:xfrm>
          <a:prstGeom prst="rect">
            <a:avLst/>
          </a:prstGeom>
          <a:noFill/>
        </p:spPr>
        <p:txBody>
          <a:bodyPr vert="horz" wrap="square" lIns="91440" tIns="45720" rIns="91440" bIns="45720" rtlCol="0" anchor="t" anchorCtr="1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40000"/>
              </a:lnSpc>
              <a:spcBef>
                <a:spcPct val="0"/>
              </a:spcBef>
              <a:defRPr/>
            </a:pPr>
            <a:r>
              <a:rPr lang="en-US" sz="135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选择的案例应具有代表性，能反映常见护理问题及解决方法。</a:t>
            </a:r>
            <a:endParaRPr lang="en-US" sz="1100"/>
          </a:p>
        </p:txBody>
      </p:sp>
      <p:sp>
        <p:nvSpPr>
          <p:cNvPr id="41" name="AutoShape 41"/>
          <p:cNvSpPr/>
          <p:nvPr/>
        </p:nvSpPr>
        <p:spPr>
          <a:xfrm>
            <a:off x="3595904" y="5153111"/>
            <a:ext cx="2415273" cy="999925"/>
          </a:xfrm>
          <a:prstGeom prst="rect">
            <a:avLst/>
          </a:prstGeom>
          <a:noFill/>
        </p:spPr>
        <p:txBody>
          <a:bodyPr vert="horz" wrap="square" lIns="91440" tIns="45720" rIns="91440" bIns="45720" rtlCol="0" anchor="t" anchorCtr="1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40000"/>
              </a:lnSpc>
              <a:spcBef>
                <a:spcPct val="0"/>
              </a:spcBef>
              <a:defRPr/>
            </a:pPr>
            <a:r>
              <a:rPr lang="en-US" sz="135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案例应来源于实际临床实践，确保信息的真实性和可靠性。</a:t>
            </a:r>
            <a:endParaRPr lang="en-US" sz="1100"/>
          </a:p>
        </p:txBody>
      </p:sp>
      <p:sp>
        <p:nvSpPr>
          <p:cNvPr id="42" name="AutoShape 42"/>
          <p:cNvSpPr/>
          <p:nvPr/>
        </p:nvSpPr>
        <p:spPr>
          <a:xfrm>
            <a:off x="6274100" y="5153111"/>
            <a:ext cx="2415273" cy="999925"/>
          </a:xfrm>
          <a:prstGeom prst="rect">
            <a:avLst/>
          </a:prstGeom>
          <a:noFill/>
        </p:spPr>
        <p:txBody>
          <a:bodyPr vert="horz" wrap="square" lIns="91440" tIns="45720" rIns="91440" bIns="45720" rtlCol="0" anchor="t" anchorCtr="1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40000"/>
              </a:lnSpc>
              <a:spcBef>
                <a:spcPct val="0"/>
              </a:spcBef>
              <a:defRPr/>
            </a:pPr>
            <a:r>
              <a:rPr lang="en-US" sz="135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案例应关注当前护理领域的热点和最新进展，体现时效性。</a:t>
            </a:r>
            <a:endParaRPr lang="en-US" sz="1100"/>
          </a:p>
        </p:txBody>
      </p:sp>
      <p:sp>
        <p:nvSpPr>
          <p:cNvPr id="43" name="AutoShape 43"/>
          <p:cNvSpPr/>
          <p:nvPr/>
        </p:nvSpPr>
        <p:spPr>
          <a:xfrm>
            <a:off x="8952297" y="5153111"/>
            <a:ext cx="2415273" cy="999925"/>
          </a:xfrm>
          <a:prstGeom prst="rect">
            <a:avLst/>
          </a:prstGeom>
          <a:noFill/>
        </p:spPr>
        <p:txBody>
          <a:bodyPr vert="horz" wrap="square" lIns="91440" tIns="45720" rIns="91440" bIns="45720" rtlCol="0" anchor="t" anchorCtr="1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40000"/>
              </a:lnSpc>
              <a:spcBef>
                <a:spcPct val="0"/>
              </a:spcBef>
              <a:defRPr/>
            </a:pPr>
            <a:r>
              <a:rPr lang="en-US" sz="135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案例应包括患者基本信息、病情状况、护理措施及效果评价等内容。</a:t>
            </a:r>
            <a:endParaRPr lang="en-US" sz="1100"/>
          </a:p>
        </p:txBody>
      </p:sp>
    </p:spTree>
  </p:cSld>
  <p:clrMapOvr>
    <a:masterClrMapping/>
  </p:clrMapOvr>
  <p:transition/>
  <p:timing/>
</p:sld>
</file>

<file path=ppt/slides/slide8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6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pic>
        <p:nvPicPr>
          <p:cNvPr id="2" name="Picture 2"/>
          <p:cNvPicPr>
            <a:picLocks noChangeAspect="1"/>
          </p:cNvPicPr>
          <p:nvPr/>
        </p:nvPicPr>
        <p:blipFill>
          <a:blip r:embed="rId2"/>
          <a:srcRect l="3167" r="3167"/>
          <a:stretch>
            <a:fillRect/>
          </a:stretch>
        </p:blipFill>
        <p:spPr>
          <a:xfrm>
            <a:off x="6416218" y="1873250"/>
            <a:ext cx="2285143" cy="2439670"/>
          </a:xfrm>
          <a:prstGeom prst="rect">
            <a:avLst/>
          </a:prstGeom>
        </p:spPr>
      </p:pic>
      <p:pic>
        <p:nvPicPr>
          <p:cNvPr id="3" name="Picture 3"/>
          <p:cNvPicPr>
            <a:picLocks noChangeAspect="1"/>
          </p:cNvPicPr>
          <p:nvPr/>
        </p:nvPicPr>
        <p:blipFill>
          <a:blip r:embed="rId3"/>
          <a:srcRect l="484" r="484"/>
          <a:stretch>
            <a:fillRect/>
          </a:stretch>
        </p:blipFill>
        <p:spPr>
          <a:xfrm>
            <a:off x="705451" y="1873250"/>
            <a:ext cx="2286000" cy="2308332"/>
          </a:xfrm>
          <a:prstGeom prst="rect">
            <a:avLst/>
          </a:prstGeom>
        </p:spPr>
      </p:pic>
      <p:pic>
        <p:nvPicPr>
          <p:cNvPr id="4" name="Picture 4"/>
          <p:cNvPicPr>
            <a:picLocks noChangeAspect="1"/>
          </p:cNvPicPr>
          <p:nvPr/>
        </p:nvPicPr>
        <p:blipFill>
          <a:blip r:embed="rId4"/>
          <a:srcRect l="3087" r="3087"/>
          <a:stretch>
            <a:fillRect/>
          </a:stretch>
        </p:blipFill>
        <p:spPr>
          <a:xfrm>
            <a:off x="9265251" y="1892300"/>
            <a:ext cx="2271183" cy="2420620"/>
          </a:xfrm>
          <a:prstGeom prst="rect">
            <a:avLst/>
          </a:prstGeom>
        </p:spPr>
      </p:pic>
      <p:pic>
        <p:nvPicPr>
          <p:cNvPr id="5" name="Picture 5"/>
          <p:cNvPicPr>
            <a:picLocks noChangeAspect="1"/>
          </p:cNvPicPr>
          <p:nvPr/>
        </p:nvPicPr>
        <p:blipFill>
          <a:blip r:embed="rId5"/>
          <a:srcRect l="3174" r="3174"/>
          <a:stretch>
            <a:fillRect/>
          </a:stretch>
        </p:blipFill>
        <p:spPr>
          <a:xfrm>
            <a:off x="3571418" y="1892300"/>
            <a:ext cx="2266949" cy="2420620"/>
          </a:xfrm>
          <a:prstGeom prst="rect">
            <a:avLst/>
          </a:prstGeom>
        </p:spPr>
      </p:pic>
      <p:grpSp>
        <p:nvGrpSpPr>
          <p:cNvPr id="6" name="Group 6"/>
          <p:cNvGrpSpPr/>
          <p:nvPr/>
        </p:nvGrpSpPr>
        <p:grpSpPr>
          <a:xfrm>
            <a:off x="6416218" y="3460761"/>
            <a:ext cx="2285143" cy="745998"/>
            <a:chOff x="6416218" y="3460761"/>
            <a:chExt cx="2285143" cy="745998"/>
          </a:xfrm>
        </p:grpSpPr>
        <p:sp>
          <p:nvSpPr>
            <p:cNvPr id="7" name="AutoShape 7"/>
            <p:cNvSpPr/>
            <p:nvPr/>
          </p:nvSpPr>
          <p:spPr>
            <a:xfrm>
              <a:off x="6416218" y="3460761"/>
              <a:ext cx="2285143" cy="745998"/>
            </a:xfrm>
            <a:prstGeom prst="rect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grpSp>
        <p:nvGrpSpPr>
          <p:cNvPr id="8" name="Group 8"/>
          <p:cNvGrpSpPr/>
          <p:nvPr/>
        </p:nvGrpSpPr>
        <p:grpSpPr>
          <a:xfrm>
            <a:off x="6416218" y="4197615"/>
            <a:ext cx="2288381" cy="2112169"/>
            <a:chOff x="6416218" y="4197615"/>
            <a:chExt cx="2288381" cy="2112169"/>
          </a:xfrm>
        </p:grpSpPr>
        <p:sp>
          <p:nvSpPr>
            <p:cNvPr id="9" name="AutoShape 9"/>
            <p:cNvSpPr/>
            <p:nvPr/>
          </p:nvSpPr>
          <p:spPr>
            <a:xfrm>
              <a:off x="6416218" y="4197615"/>
              <a:ext cx="2288381" cy="2112169"/>
            </a:xfrm>
            <a:prstGeom prst="rect">
              <a:avLst/>
            </a:prstGeom>
            <a:solidFill>
              <a:schemeClr val="accent1">
                <a:lumMod val="50000"/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grpSp>
        <p:nvGrpSpPr>
          <p:cNvPr id="10" name="Group 10"/>
          <p:cNvGrpSpPr/>
          <p:nvPr/>
        </p:nvGrpSpPr>
        <p:grpSpPr>
          <a:xfrm>
            <a:off x="3571418" y="3460761"/>
            <a:ext cx="2285429" cy="852159"/>
            <a:chOff x="3571418" y="3460761"/>
            <a:chExt cx="2285429" cy="852159"/>
          </a:xfrm>
        </p:grpSpPr>
        <p:sp>
          <p:nvSpPr>
            <p:cNvPr id="11" name="AutoShape 11"/>
            <p:cNvSpPr/>
            <p:nvPr/>
          </p:nvSpPr>
          <p:spPr>
            <a:xfrm>
              <a:off x="3571418" y="3460761"/>
              <a:ext cx="2285429" cy="852159"/>
            </a:xfrm>
            <a:prstGeom prst="rect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grpSp>
        <p:nvGrpSpPr>
          <p:cNvPr id="12" name="Group 12"/>
          <p:cNvGrpSpPr/>
          <p:nvPr/>
        </p:nvGrpSpPr>
        <p:grpSpPr>
          <a:xfrm>
            <a:off x="3571418" y="4206759"/>
            <a:ext cx="2288096" cy="2103025"/>
            <a:chOff x="3571418" y="4206759"/>
            <a:chExt cx="2288096" cy="2103025"/>
          </a:xfrm>
        </p:grpSpPr>
        <p:sp>
          <p:nvSpPr>
            <p:cNvPr id="13" name="AutoShape 13"/>
            <p:cNvSpPr/>
            <p:nvPr/>
          </p:nvSpPr>
          <p:spPr>
            <a:xfrm>
              <a:off x="3571418" y="4206759"/>
              <a:ext cx="2288096" cy="2103025"/>
            </a:xfrm>
            <a:prstGeom prst="rect">
              <a:avLst/>
            </a:prstGeom>
            <a:solidFill>
              <a:schemeClr val="accent1">
                <a:lumMod val="50000"/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grpSp>
        <p:nvGrpSpPr>
          <p:cNvPr id="14" name="Group 14"/>
          <p:cNvGrpSpPr/>
          <p:nvPr/>
        </p:nvGrpSpPr>
        <p:grpSpPr>
          <a:xfrm>
            <a:off x="9265251" y="3460761"/>
            <a:ext cx="2286000" cy="745998"/>
            <a:chOff x="9265251" y="3460761"/>
            <a:chExt cx="2286000" cy="745998"/>
          </a:xfrm>
        </p:grpSpPr>
        <p:sp>
          <p:nvSpPr>
            <p:cNvPr id="15" name="AutoShape 15"/>
            <p:cNvSpPr/>
            <p:nvPr/>
          </p:nvSpPr>
          <p:spPr>
            <a:xfrm>
              <a:off x="9265251" y="3460761"/>
              <a:ext cx="2286000" cy="745998"/>
            </a:xfrm>
            <a:prstGeom prst="rect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grpSp>
        <p:nvGrpSpPr>
          <p:cNvPr id="16" name="Group 16"/>
          <p:cNvGrpSpPr/>
          <p:nvPr/>
        </p:nvGrpSpPr>
        <p:grpSpPr>
          <a:xfrm>
            <a:off x="9265251" y="4204473"/>
            <a:ext cx="2286000" cy="2105311"/>
            <a:chOff x="9265251" y="4204473"/>
            <a:chExt cx="2286000" cy="2105311"/>
          </a:xfrm>
        </p:grpSpPr>
        <p:sp>
          <p:nvSpPr>
            <p:cNvPr id="17" name="AutoShape 17"/>
            <p:cNvSpPr/>
            <p:nvPr/>
          </p:nvSpPr>
          <p:spPr>
            <a:xfrm>
              <a:off x="9265251" y="4204473"/>
              <a:ext cx="2286000" cy="2105311"/>
            </a:xfrm>
            <a:prstGeom prst="rect">
              <a:avLst/>
            </a:prstGeom>
            <a:solidFill>
              <a:schemeClr val="accent1">
                <a:lumMod val="50000"/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grpSp>
        <p:nvGrpSpPr>
          <p:cNvPr id="18" name="Group 18"/>
          <p:cNvGrpSpPr/>
          <p:nvPr/>
        </p:nvGrpSpPr>
        <p:grpSpPr>
          <a:xfrm>
            <a:off x="705451" y="3460761"/>
            <a:ext cx="2286000" cy="2849023"/>
            <a:chOff x="705451" y="3460761"/>
            <a:chExt cx="2286000" cy="2849023"/>
          </a:xfrm>
        </p:grpSpPr>
        <p:sp>
          <p:nvSpPr>
            <p:cNvPr id="19" name="AutoShape 19"/>
            <p:cNvSpPr/>
            <p:nvPr/>
          </p:nvSpPr>
          <p:spPr>
            <a:xfrm>
              <a:off x="705451" y="3460761"/>
              <a:ext cx="2286000" cy="883920"/>
            </a:xfrm>
            <a:prstGeom prst="rect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0" name="AutoShape 20"/>
            <p:cNvSpPr/>
            <p:nvPr/>
          </p:nvSpPr>
          <p:spPr>
            <a:xfrm>
              <a:off x="705451" y="4206759"/>
              <a:ext cx="2286000" cy="2103025"/>
            </a:xfrm>
            <a:prstGeom prst="rect">
              <a:avLst/>
            </a:prstGeom>
            <a:solidFill>
              <a:schemeClr val="accent1">
                <a:lumMod val="50000"/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grpSp>
        <p:nvGrpSpPr>
          <p:cNvPr id="21" name="Group 21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22" name="AutoShape 22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AutoShape 32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3" name="AutoShape 33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4" name="AutoShape 34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5" name="AutoShape 35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6" name="AutoShape 36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7" name="AutoShape 37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8" name="AutoShape 38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9" name="AutoShape 39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0" name="AutoShape 40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1" name="AutoShape 41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2" name="TextBox 42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案例准备步骤</a:t>
              </a:r>
            </a:p>
          </p:txBody>
        </p:sp>
      </p:grpSp>
      <p:grpSp>
        <p:nvGrpSpPr>
          <p:cNvPr id="43" name="Group 43"/>
          <p:cNvGrpSpPr/>
          <p:nvPr/>
        </p:nvGrpSpPr>
        <p:grpSpPr>
          <a:xfrm>
            <a:off x="756455" y="4477571"/>
            <a:ext cx="2164942" cy="1552257"/>
            <a:chOff x="756455" y="4477571"/>
            <a:chExt cx="2164942" cy="1552257"/>
          </a:xfrm>
        </p:grpSpPr>
        <p:sp>
          <p:nvSpPr>
            <p:cNvPr id="44" name="TextBox 44"/>
            <p:cNvSpPr txBox="1"/>
            <p:nvPr/>
          </p:nvSpPr>
          <p:spPr>
            <a:xfrm>
              <a:off x="756455" y="4477571"/>
              <a:ext cx="2164942" cy="1552257"/>
            </a:xfrm>
            <a:prstGeom prst="rect">
              <a:avLst/>
            </a:prstGeom>
          </p:spPr>
          <p:txBody>
            <a:bodyPr vert="horz" wrap="square" lIns="66008" tIns="33052" rIns="66008" bIns="33052" rtlCol="0" anchor="ctr" anchorCtr="1">
              <a:norm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ctr">
                <a:lnSpc>
                  <a:spcPct val="150000"/>
                </a:lnSpc>
              </a:pPr>
              <a:r>
                <a:rPr lang="en-US" sz="1500">
                  <a:solidFill>
                    <a:srgbClr val="FFFDFD">
                      <a:alpha val="100000"/>
                    </a:srgbClr>
                  </a:solidFill>
                  <a:latin typeface="Microsoft Yahei"/>
                  <a:ea typeface="Microsoft Yahei"/>
                  <a:cs typeface="Microsoft Yahei"/>
                </a:rPr>
                <a:t>根据大赛要求和自身兴趣，确定案例主题。</a:t>
              </a:r>
            </a:p>
          </p:txBody>
        </p:sp>
      </p:grpSp>
      <p:grpSp>
        <p:nvGrpSpPr>
          <p:cNvPr id="45" name="Group 45"/>
          <p:cNvGrpSpPr/>
          <p:nvPr/>
        </p:nvGrpSpPr>
        <p:grpSpPr>
          <a:xfrm>
            <a:off x="3628568" y="4477571"/>
            <a:ext cx="2164942" cy="1552257"/>
            <a:chOff x="3628568" y="4477571"/>
            <a:chExt cx="2164942" cy="1552257"/>
          </a:xfrm>
        </p:grpSpPr>
        <p:sp>
          <p:nvSpPr>
            <p:cNvPr id="46" name="TextBox 46"/>
            <p:cNvSpPr txBox="1"/>
            <p:nvPr/>
          </p:nvSpPr>
          <p:spPr>
            <a:xfrm>
              <a:off x="3628568" y="4477571"/>
              <a:ext cx="2164942" cy="1552257"/>
            </a:xfrm>
            <a:prstGeom prst="rect">
              <a:avLst/>
            </a:prstGeom>
          </p:spPr>
          <p:txBody>
            <a:bodyPr vert="horz" wrap="square" lIns="66008" tIns="33052" rIns="66008" bIns="33052" rtlCol="0" anchor="ctr" anchorCtr="1">
              <a:norm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ctr">
                <a:lnSpc>
                  <a:spcPct val="150000"/>
                </a:lnSpc>
              </a:pPr>
              <a:r>
                <a:rPr lang="en-US" sz="1500">
                  <a:solidFill>
                    <a:srgbClr val="FFFDFD">
                      <a:alpha val="100000"/>
                    </a:srgbClr>
                  </a:solidFill>
                  <a:latin typeface="Microsoft Yahei"/>
                  <a:ea typeface="Microsoft Yahei"/>
                  <a:cs typeface="Microsoft Yahei"/>
                </a:rPr>
                <a:t>通过查阅文献、实地调查等方式收集相关资料。</a:t>
              </a:r>
            </a:p>
          </p:txBody>
        </p:sp>
      </p:grpSp>
      <p:grpSp>
        <p:nvGrpSpPr>
          <p:cNvPr id="47" name="Group 47"/>
          <p:cNvGrpSpPr/>
          <p:nvPr/>
        </p:nvGrpSpPr>
        <p:grpSpPr>
          <a:xfrm>
            <a:off x="6466794" y="4477571"/>
            <a:ext cx="2164942" cy="1552257"/>
            <a:chOff x="6466794" y="4477571"/>
            <a:chExt cx="2164942" cy="1552257"/>
          </a:xfrm>
        </p:grpSpPr>
        <p:sp>
          <p:nvSpPr>
            <p:cNvPr id="48" name="TextBox 48"/>
            <p:cNvSpPr txBox="1"/>
            <p:nvPr/>
          </p:nvSpPr>
          <p:spPr>
            <a:xfrm>
              <a:off x="6466794" y="4477571"/>
              <a:ext cx="2164942" cy="1552257"/>
            </a:xfrm>
            <a:prstGeom prst="rect">
              <a:avLst/>
            </a:prstGeom>
          </p:spPr>
          <p:txBody>
            <a:bodyPr vert="horz" wrap="square" lIns="66008" tIns="33052" rIns="66008" bIns="33052" rtlCol="0" anchor="ctr" anchorCtr="1">
              <a:norm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ctr">
                <a:lnSpc>
                  <a:spcPct val="150000"/>
                </a:lnSpc>
              </a:pPr>
              <a:r>
                <a:rPr lang="en-US" sz="1500">
                  <a:solidFill>
                    <a:srgbClr val="FFFDFD">
                      <a:alpha val="100000"/>
                    </a:srgbClr>
                  </a:solidFill>
                  <a:latin typeface="Microsoft Yahei"/>
                  <a:ea typeface="Microsoft Yahei"/>
                  <a:cs typeface="Microsoft Yahei"/>
                </a:rPr>
                <a:t>按照规范格式，将收集到的资料整理成完整的案例。</a:t>
              </a:r>
            </a:p>
          </p:txBody>
        </p:sp>
      </p:grpSp>
      <p:grpSp>
        <p:nvGrpSpPr>
          <p:cNvPr id="49" name="Group 49"/>
          <p:cNvGrpSpPr/>
          <p:nvPr/>
        </p:nvGrpSpPr>
        <p:grpSpPr>
          <a:xfrm>
            <a:off x="9318371" y="4477571"/>
            <a:ext cx="2164942" cy="1552257"/>
            <a:chOff x="9318371" y="4477571"/>
            <a:chExt cx="2164942" cy="1552257"/>
          </a:xfrm>
        </p:grpSpPr>
        <p:sp>
          <p:nvSpPr>
            <p:cNvPr id="50" name="TextBox 50"/>
            <p:cNvSpPr txBox="1"/>
            <p:nvPr/>
          </p:nvSpPr>
          <p:spPr>
            <a:xfrm>
              <a:off x="9318371" y="4477571"/>
              <a:ext cx="2164942" cy="1552257"/>
            </a:xfrm>
            <a:prstGeom prst="rect">
              <a:avLst/>
            </a:prstGeom>
          </p:spPr>
          <p:txBody>
            <a:bodyPr vert="horz" wrap="square" lIns="66008" tIns="33052" rIns="66008" bIns="33052" rtlCol="0" anchor="ctr" anchorCtr="1">
              <a:norm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ctr">
                <a:lnSpc>
                  <a:spcPct val="150000"/>
                </a:lnSpc>
              </a:pPr>
              <a:r>
                <a:rPr lang="en-US" sz="1500">
                  <a:solidFill>
                    <a:srgbClr val="FFFDFD">
                      <a:alpha val="100000"/>
                    </a:srgbClr>
                  </a:solidFill>
                  <a:latin typeface="Microsoft Yahei"/>
                  <a:ea typeface="Microsoft Yahei"/>
                  <a:cs typeface="Microsoft Yahei"/>
                </a:rPr>
                <a:t>根据案例内容制作相应的PPT，以便更好地展示案例。</a:t>
              </a:r>
            </a:p>
          </p:txBody>
        </p:sp>
      </p:grpSp>
      <p:grpSp>
        <p:nvGrpSpPr>
          <p:cNvPr id="51" name="Group 51"/>
          <p:cNvGrpSpPr/>
          <p:nvPr/>
        </p:nvGrpSpPr>
        <p:grpSpPr>
          <a:xfrm>
            <a:off x="705451" y="3588593"/>
            <a:ext cx="2267763" cy="490334"/>
            <a:chOff x="705451" y="3588593"/>
            <a:chExt cx="2267763" cy="490334"/>
          </a:xfrm>
        </p:grpSpPr>
        <p:sp>
          <p:nvSpPr>
            <p:cNvPr id="52" name="TextBox 52"/>
            <p:cNvSpPr txBox="1"/>
            <p:nvPr/>
          </p:nvSpPr>
          <p:spPr>
            <a:xfrm>
              <a:off x="705451" y="3588593"/>
              <a:ext cx="2267763" cy="490334"/>
            </a:xfrm>
            <a:prstGeom prst="rect">
              <a:avLst/>
            </a:prstGeom>
          </p:spPr>
          <p:txBody>
            <a:bodyPr vert="horz" wrap="square" lIns="66008" tIns="33052" rIns="66008" bIns="33052" rtlCol="0" anchor="ctr" anchorCtr="1">
              <a:norm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ctr">
                <a:lnSpc>
                  <a:spcPct val="120000"/>
                </a:lnSpc>
              </a:pPr>
              <a:r>
                <a:rPr lang="en-US" sz="2025" b="1">
                  <a:solidFill>
                    <a:srgbClr val="FFFFFF">
                      <a:alpha val="100000"/>
                    </a:srgbClr>
                  </a:solidFill>
                  <a:latin typeface="Microsoft Yahei"/>
                  <a:ea typeface="Microsoft Yahei"/>
                  <a:cs typeface="Microsoft Yahei"/>
                </a:rPr>
                <a:t>确定主题</a:t>
              </a:r>
            </a:p>
          </p:txBody>
        </p:sp>
      </p:grpSp>
      <p:grpSp>
        <p:nvGrpSpPr>
          <p:cNvPr id="53" name="Group 53"/>
          <p:cNvGrpSpPr/>
          <p:nvPr/>
        </p:nvGrpSpPr>
        <p:grpSpPr>
          <a:xfrm>
            <a:off x="3628568" y="3588593"/>
            <a:ext cx="2267763" cy="490334"/>
            <a:chOff x="3628568" y="3588593"/>
            <a:chExt cx="2267763" cy="490334"/>
          </a:xfrm>
        </p:grpSpPr>
        <p:sp>
          <p:nvSpPr>
            <p:cNvPr id="54" name="TextBox 54"/>
            <p:cNvSpPr txBox="1"/>
            <p:nvPr/>
          </p:nvSpPr>
          <p:spPr>
            <a:xfrm>
              <a:off x="3628568" y="3588593"/>
              <a:ext cx="2267763" cy="490334"/>
            </a:xfrm>
            <a:prstGeom prst="rect">
              <a:avLst/>
            </a:prstGeom>
          </p:spPr>
          <p:txBody>
            <a:bodyPr vert="horz" wrap="square" lIns="66008" tIns="33052" rIns="66008" bIns="33052" rtlCol="0" anchor="ctr" anchorCtr="1">
              <a:norm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ctr">
                <a:lnSpc>
                  <a:spcPct val="120000"/>
                </a:lnSpc>
              </a:pPr>
              <a:r>
                <a:rPr lang="en-US" sz="2025" b="1">
                  <a:solidFill>
                    <a:srgbClr val="FFFFFF">
                      <a:alpha val="100000"/>
                    </a:srgbClr>
                  </a:solidFill>
                  <a:latin typeface="Microsoft Yahei"/>
                  <a:ea typeface="Microsoft Yahei"/>
                  <a:cs typeface="Microsoft Yahei"/>
                </a:rPr>
                <a:t>资料收集</a:t>
              </a:r>
            </a:p>
          </p:txBody>
        </p:sp>
      </p:grpSp>
      <p:grpSp>
        <p:nvGrpSpPr>
          <p:cNvPr id="55" name="Group 55"/>
          <p:cNvGrpSpPr/>
          <p:nvPr/>
        </p:nvGrpSpPr>
        <p:grpSpPr>
          <a:xfrm>
            <a:off x="6433598" y="3588593"/>
            <a:ext cx="2267763" cy="490334"/>
            <a:chOff x="6433598" y="3588593"/>
            <a:chExt cx="2267763" cy="490334"/>
          </a:xfrm>
        </p:grpSpPr>
        <p:sp>
          <p:nvSpPr>
            <p:cNvPr id="56" name="TextBox 56"/>
            <p:cNvSpPr txBox="1"/>
            <p:nvPr/>
          </p:nvSpPr>
          <p:spPr>
            <a:xfrm>
              <a:off x="6433598" y="3588593"/>
              <a:ext cx="2267763" cy="490334"/>
            </a:xfrm>
            <a:prstGeom prst="rect">
              <a:avLst/>
            </a:prstGeom>
          </p:spPr>
          <p:txBody>
            <a:bodyPr vert="horz" wrap="square" lIns="66008" tIns="33052" rIns="66008" bIns="33052" rtlCol="0" anchor="ctr" anchorCtr="1">
              <a:norm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ctr">
                <a:lnSpc>
                  <a:spcPct val="120000"/>
                </a:lnSpc>
              </a:pPr>
              <a:r>
                <a:rPr lang="en-US" sz="2025" b="1">
                  <a:solidFill>
                    <a:srgbClr val="FFFFFF">
                      <a:alpha val="100000"/>
                    </a:srgbClr>
                  </a:solidFill>
                  <a:latin typeface="Microsoft Yahei"/>
                  <a:ea typeface="Microsoft Yahei"/>
                  <a:cs typeface="Microsoft Yahei"/>
                </a:rPr>
                <a:t>案例撰写</a:t>
              </a:r>
            </a:p>
          </p:txBody>
        </p:sp>
      </p:grpSp>
      <p:grpSp>
        <p:nvGrpSpPr>
          <p:cNvPr id="57" name="Group 57"/>
          <p:cNvGrpSpPr/>
          <p:nvPr/>
        </p:nvGrpSpPr>
        <p:grpSpPr>
          <a:xfrm>
            <a:off x="9265251" y="3588593"/>
            <a:ext cx="2267763" cy="490334"/>
            <a:chOff x="9265251" y="3588593"/>
            <a:chExt cx="2267763" cy="490334"/>
          </a:xfrm>
        </p:grpSpPr>
        <p:sp>
          <p:nvSpPr>
            <p:cNvPr id="58" name="TextBox 58"/>
            <p:cNvSpPr txBox="1"/>
            <p:nvPr/>
          </p:nvSpPr>
          <p:spPr>
            <a:xfrm>
              <a:off x="9265251" y="3588593"/>
              <a:ext cx="2267763" cy="490334"/>
            </a:xfrm>
            <a:prstGeom prst="rect">
              <a:avLst/>
            </a:prstGeom>
          </p:spPr>
          <p:txBody>
            <a:bodyPr vert="horz" wrap="square" lIns="66008" tIns="33052" rIns="66008" bIns="33052" rtlCol="0" anchor="ctr" anchorCtr="1">
              <a:norm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ctr">
                <a:lnSpc>
                  <a:spcPct val="120000"/>
                </a:lnSpc>
              </a:pPr>
              <a:r>
                <a:rPr lang="en-US" sz="2025" b="1">
                  <a:solidFill>
                    <a:srgbClr val="FFFFFF">
                      <a:alpha val="100000"/>
                    </a:srgbClr>
                  </a:solidFill>
                  <a:latin typeface="Microsoft Yahei"/>
                  <a:ea typeface="Microsoft Yahei"/>
                  <a:cs typeface="Microsoft Yahei"/>
                </a:rPr>
                <a:t>制作PPT</a:t>
              </a:r>
            </a:p>
          </p:txBody>
        </p:sp>
      </p:grpSp>
    </p:spTree>
  </p:cSld>
  <p:clrMapOvr>
    <a:masterClrMapping/>
  </p:clrMapOvr>
  <p:transition/>
  <p:timing/>
</p:sld>
</file>

<file path=ppt/slides/slide9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4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AutoShape 2"/>
          <p:cNvSpPr/>
          <p:nvPr/>
        </p:nvSpPr>
        <p:spPr>
          <a:xfrm rot="18900000">
            <a:off x="6319999" y="2790217"/>
            <a:ext cx="1078663" cy="1078663"/>
          </a:xfrm>
          <a:prstGeom prst="frame">
            <a:avLst>
              <a:gd name="adj1" fmla="val 7163"/>
            </a:avLst>
          </a:prstGeom>
          <a:solidFill>
            <a:schemeClr val="dk1">
              <a:lumMod val="20000"/>
              <a:lumOff val="80000"/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" name="AutoShape 3"/>
          <p:cNvSpPr/>
          <p:nvPr/>
        </p:nvSpPr>
        <p:spPr>
          <a:xfrm rot="18900000">
            <a:off x="4794540" y="2790217"/>
            <a:ext cx="1078663" cy="1078663"/>
          </a:xfrm>
          <a:prstGeom prst="frame">
            <a:avLst>
              <a:gd name="adj1" fmla="val 7163"/>
            </a:avLst>
          </a:prstGeom>
          <a:solidFill>
            <a:schemeClr val="dk1">
              <a:lumMod val="20000"/>
              <a:lumOff val="80000"/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pic>
        <p:nvPicPr>
          <p:cNvPr id="4" name="Picture 4"/>
          <p:cNvPicPr>
            <a:picLocks noChangeAspect="1"/>
          </p:cNvPicPr>
          <p:nvPr/>
        </p:nvPicPr>
        <p:blipFill>
          <a:blip r:embed="rId2"/>
          <a:srcRect t="116" b="116"/>
          <a:stretch>
            <a:fillRect/>
          </a:stretch>
        </p:blipFill>
        <p:spPr>
          <a:xfrm>
            <a:off x="3352886" y="2107432"/>
            <a:ext cx="2465519" cy="2459823"/>
          </a:xfrm>
          <a:prstGeom prst="rect">
            <a:avLst/>
          </a:prstGeom>
        </p:spPr>
      </p:pic>
      <p:pic>
        <p:nvPicPr>
          <p:cNvPr id="5" name="Picture 5"/>
          <p:cNvPicPr>
            <a:picLocks noChangeAspect="1"/>
          </p:cNvPicPr>
          <p:nvPr/>
        </p:nvPicPr>
        <p:blipFill>
          <a:blip r:embed="rId3"/>
          <a:srcRect l="18242" r="18242"/>
          <a:stretch>
            <a:fillRect/>
          </a:stretch>
        </p:blipFill>
        <p:spPr>
          <a:xfrm>
            <a:off x="6374798" y="2037636"/>
            <a:ext cx="2465519" cy="2529619"/>
          </a:xfrm>
          <a:prstGeom prst="rect">
            <a:avLst/>
          </a:prstGeom>
        </p:spPr>
      </p:pic>
      <p:sp>
        <p:nvSpPr>
          <p:cNvPr id="6" name="AutoShape 6"/>
          <p:cNvSpPr/>
          <p:nvPr/>
        </p:nvSpPr>
        <p:spPr>
          <a:xfrm>
            <a:off x="3541855" y="2335881"/>
            <a:ext cx="665795" cy="665791"/>
          </a:xfrm>
          <a:prstGeom prst="ellipse">
            <a:avLst/>
          </a:prstGeom>
          <a:solidFill>
            <a:schemeClr val="accent1">
              <a:alpha val="100000"/>
            </a:schemeClr>
          </a:solidFill>
          <a:ln w="28575">
            <a:solidFill>
              <a:schemeClr val="accent1">
                <a:lumMod val="60000"/>
                <a:lumMod val="40000"/>
                <a:alpha val="100000"/>
              </a:schemeClr>
            </a:solidFill>
            <a:prstDash val="solid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0C1118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0C1118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0C1118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0C1118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0C1118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0C1118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0C1118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0C1118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0C1118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sp>
        <p:nvSpPr>
          <p:cNvPr id="7" name="Freeform 7"/>
          <p:cNvSpPr/>
          <p:nvPr/>
        </p:nvSpPr>
        <p:spPr>
          <a:xfrm>
            <a:off x="3721695" y="2521355"/>
            <a:ext cx="306115" cy="294843"/>
          </a:xfrm>
          <a:custGeom>
            <a:rect l="l" t="t" r="r" b="b"/>
            <a:pathLst>
              <a:path w="6825" h="6825">
                <a:moveTo>
                  <a:pt x="1263" y="5234"/>
                </a:moveTo>
                <a:cubicBezTo>
                  <a:pt x="1316" y="5493"/>
                  <a:pt x="1546" y="5689"/>
                  <a:pt x="1820" y="5689"/>
                </a:cubicBezTo>
                <a:cubicBezTo>
                  <a:pt x="2114" y="5689"/>
                  <a:pt x="2354" y="5464"/>
                  <a:pt x="2383" y="5178"/>
                </a:cubicBezTo>
                <a:lnTo>
                  <a:pt x="3568" y="4191"/>
                </a:lnTo>
                <a:cubicBezTo>
                  <a:pt x="3652" y="4401"/>
                  <a:pt x="3856" y="4551"/>
                  <a:pt x="4096" y="4551"/>
                </a:cubicBezTo>
                <a:cubicBezTo>
                  <a:pt x="4348" y="4551"/>
                  <a:pt x="4560" y="4385"/>
                  <a:pt x="4635" y="4157"/>
                </a:cubicBezTo>
                <a:lnTo>
                  <a:pt x="5696" y="4736"/>
                </a:lnTo>
                <a:cubicBezTo>
                  <a:pt x="5732" y="5016"/>
                  <a:pt x="5969" y="5234"/>
                  <a:pt x="6258" y="5234"/>
                </a:cubicBezTo>
                <a:cubicBezTo>
                  <a:pt x="6571" y="5234"/>
                  <a:pt x="6827" y="4979"/>
                  <a:pt x="6827" y="4665"/>
                </a:cubicBezTo>
                <a:cubicBezTo>
                  <a:pt x="6827" y="4351"/>
                  <a:pt x="6571" y="4096"/>
                  <a:pt x="6258" y="4096"/>
                </a:cubicBezTo>
                <a:cubicBezTo>
                  <a:pt x="6006" y="4096"/>
                  <a:pt x="5794" y="4262"/>
                  <a:pt x="5719" y="4490"/>
                </a:cubicBezTo>
                <a:lnTo>
                  <a:pt x="4658" y="3911"/>
                </a:lnTo>
                <a:cubicBezTo>
                  <a:pt x="4622" y="3631"/>
                  <a:pt x="4385" y="3413"/>
                  <a:pt x="4096" y="3413"/>
                </a:cubicBezTo>
                <a:cubicBezTo>
                  <a:pt x="3802" y="3413"/>
                  <a:pt x="3563" y="3638"/>
                  <a:pt x="3533" y="3924"/>
                </a:cubicBezTo>
                <a:lnTo>
                  <a:pt x="2348" y="4911"/>
                </a:lnTo>
                <a:cubicBezTo>
                  <a:pt x="2265" y="4701"/>
                  <a:pt x="2060" y="4551"/>
                  <a:pt x="1820" y="4551"/>
                </a:cubicBezTo>
                <a:cubicBezTo>
                  <a:pt x="1546" y="4551"/>
                  <a:pt x="1316" y="4747"/>
                  <a:pt x="1263" y="5006"/>
                </a:cubicBezTo>
                <a:lnTo>
                  <a:pt x="455" y="5006"/>
                </a:lnTo>
                <a:lnTo>
                  <a:pt x="455" y="4551"/>
                </a:lnTo>
                <a:lnTo>
                  <a:pt x="569" y="4551"/>
                </a:lnTo>
                <a:cubicBezTo>
                  <a:pt x="632" y="4551"/>
                  <a:pt x="683" y="4500"/>
                  <a:pt x="683" y="4437"/>
                </a:cubicBezTo>
                <a:cubicBezTo>
                  <a:pt x="683" y="4374"/>
                  <a:pt x="632" y="4324"/>
                  <a:pt x="569" y="4324"/>
                </a:cubicBezTo>
                <a:lnTo>
                  <a:pt x="455" y="4324"/>
                </a:lnTo>
                <a:lnTo>
                  <a:pt x="455" y="3982"/>
                </a:lnTo>
                <a:lnTo>
                  <a:pt x="569" y="3982"/>
                </a:lnTo>
                <a:cubicBezTo>
                  <a:pt x="632" y="3982"/>
                  <a:pt x="683" y="3931"/>
                  <a:pt x="683" y="3868"/>
                </a:cubicBezTo>
                <a:cubicBezTo>
                  <a:pt x="683" y="3806"/>
                  <a:pt x="632" y="3755"/>
                  <a:pt x="569" y="3755"/>
                </a:cubicBezTo>
                <a:lnTo>
                  <a:pt x="480" y="3755"/>
                </a:lnTo>
                <a:lnTo>
                  <a:pt x="1407" y="2416"/>
                </a:lnTo>
                <a:cubicBezTo>
                  <a:pt x="1494" y="2470"/>
                  <a:pt x="1596" y="2503"/>
                  <a:pt x="1707" y="2503"/>
                </a:cubicBezTo>
                <a:cubicBezTo>
                  <a:pt x="1888" y="2503"/>
                  <a:pt x="2048" y="2416"/>
                  <a:pt x="2152" y="2284"/>
                </a:cubicBezTo>
                <a:lnTo>
                  <a:pt x="2752" y="2584"/>
                </a:lnTo>
                <a:cubicBezTo>
                  <a:pt x="2740" y="2631"/>
                  <a:pt x="2731" y="2680"/>
                  <a:pt x="2731" y="2731"/>
                </a:cubicBezTo>
                <a:cubicBezTo>
                  <a:pt x="2731" y="3044"/>
                  <a:pt x="2986" y="3300"/>
                  <a:pt x="3300" y="3300"/>
                </a:cubicBezTo>
                <a:cubicBezTo>
                  <a:pt x="3613" y="3300"/>
                  <a:pt x="3868" y="3044"/>
                  <a:pt x="3868" y="2731"/>
                </a:cubicBezTo>
                <a:cubicBezTo>
                  <a:pt x="3868" y="2608"/>
                  <a:pt x="3829" y="2496"/>
                  <a:pt x="3763" y="2403"/>
                </a:cubicBezTo>
                <a:lnTo>
                  <a:pt x="4488" y="1055"/>
                </a:lnTo>
                <a:cubicBezTo>
                  <a:pt x="4574" y="1107"/>
                  <a:pt x="4672" y="1138"/>
                  <a:pt x="4779" y="1138"/>
                </a:cubicBezTo>
                <a:cubicBezTo>
                  <a:pt x="4891" y="1138"/>
                  <a:pt x="4995" y="1104"/>
                  <a:pt x="5083" y="1048"/>
                </a:cubicBezTo>
                <a:lnTo>
                  <a:pt x="5827" y="2004"/>
                </a:lnTo>
                <a:cubicBezTo>
                  <a:pt x="5829" y="2007"/>
                  <a:pt x="5833" y="2009"/>
                  <a:pt x="5836" y="2011"/>
                </a:cubicBezTo>
                <a:cubicBezTo>
                  <a:pt x="5745" y="2112"/>
                  <a:pt x="5689" y="2244"/>
                  <a:pt x="5689" y="2389"/>
                </a:cubicBezTo>
                <a:cubicBezTo>
                  <a:pt x="5689" y="2703"/>
                  <a:pt x="5944" y="2958"/>
                  <a:pt x="6258" y="2958"/>
                </a:cubicBezTo>
                <a:cubicBezTo>
                  <a:pt x="6571" y="2958"/>
                  <a:pt x="6827" y="2703"/>
                  <a:pt x="6827" y="2389"/>
                </a:cubicBezTo>
                <a:cubicBezTo>
                  <a:pt x="6827" y="2076"/>
                  <a:pt x="6571" y="1820"/>
                  <a:pt x="6258" y="1820"/>
                </a:cubicBezTo>
                <a:cubicBezTo>
                  <a:pt x="6170" y="1820"/>
                  <a:pt x="6087" y="1842"/>
                  <a:pt x="6013" y="1878"/>
                </a:cubicBezTo>
                <a:cubicBezTo>
                  <a:pt x="6010" y="1874"/>
                  <a:pt x="6010" y="1869"/>
                  <a:pt x="6006" y="1864"/>
                </a:cubicBezTo>
                <a:lnTo>
                  <a:pt x="5248" y="890"/>
                </a:lnTo>
                <a:cubicBezTo>
                  <a:pt x="5311" y="798"/>
                  <a:pt x="5348" y="688"/>
                  <a:pt x="5348" y="569"/>
                </a:cubicBezTo>
                <a:cubicBezTo>
                  <a:pt x="5348" y="255"/>
                  <a:pt x="5092" y="0"/>
                  <a:pt x="4779" y="0"/>
                </a:cubicBezTo>
                <a:cubicBezTo>
                  <a:pt x="4465" y="0"/>
                  <a:pt x="4210" y="255"/>
                  <a:pt x="4210" y="569"/>
                </a:cubicBezTo>
                <a:cubicBezTo>
                  <a:pt x="4210" y="691"/>
                  <a:pt x="4249" y="804"/>
                  <a:pt x="4315" y="897"/>
                </a:cubicBezTo>
                <a:lnTo>
                  <a:pt x="3590" y="2244"/>
                </a:lnTo>
                <a:cubicBezTo>
                  <a:pt x="3505" y="2193"/>
                  <a:pt x="3406" y="2162"/>
                  <a:pt x="3300" y="2162"/>
                </a:cubicBezTo>
                <a:cubicBezTo>
                  <a:pt x="3118" y="2162"/>
                  <a:pt x="2959" y="2248"/>
                  <a:pt x="2854" y="2381"/>
                </a:cubicBezTo>
                <a:lnTo>
                  <a:pt x="2254" y="2081"/>
                </a:lnTo>
                <a:cubicBezTo>
                  <a:pt x="2267" y="2034"/>
                  <a:pt x="2276" y="1985"/>
                  <a:pt x="2276" y="1934"/>
                </a:cubicBezTo>
                <a:cubicBezTo>
                  <a:pt x="2276" y="1621"/>
                  <a:pt x="2020" y="1365"/>
                  <a:pt x="1707" y="1365"/>
                </a:cubicBezTo>
                <a:cubicBezTo>
                  <a:pt x="1393" y="1365"/>
                  <a:pt x="1138" y="1621"/>
                  <a:pt x="1138" y="1934"/>
                </a:cubicBezTo>
                <a:cubicBezTo>
                  <a:pt x="1138" y="2054"/>
                  <a:pt x="1176" y="2166"/>
                  <a:pt x="1239" y="2257"/>
                </a:cubicBezTo>
                <a:lnTo>
                  <a:pt x="593" y="3191"/>
                </a:lnTo>
                <a:cubicBezTo>
                  <a:pt x="585" y="3189"/>
                  <a:pt x="578" y="3186"/>
                  <a:pt x="569" y="3186"/>
                </a:cubicBezTo>
                <a:lnTo>
                  <a:pt x="455" y="3186"/>
                </a:lnTo>
                <a:lnTo>
                  <a:pt x="455" y="2844"/>
                </a:lnTo>
                <a:lnTo>
                  <a:pt x="569" y="2844"/>
                </a:lnTo>
                <a:cubicBezTo>
                  <a:pt x="632" y="2844"/>
                  <a:pt x="683" y="2794"/>
                  <a:pt x="683" y="2731"/>
                </a:cubicBezTo>
                <a:cubicBezTo>
                  <a:pt x="683" y="2668"/>
                  <a:pt x="632" y="2617"/>
                  <a:pt x="569" y="2617"/>
                </a:cubicBezTo>
                <a:lnTo>
                  <a:pt x="455" y="2617"/>
                </a:lnTo>
                <a:lnTo>
                  <a:pt x="455" y="2276"/>
                </a:lnTo>
                <a:lnTo>
                  <a:pt x="569" y="2276"/>
                </a:lnTo>
                <a:cubicBezTo>
                  <a:pt x="632" y="2276"/>
                  <a:pt x="683" y="2225"/>
                  <a:pt x="683" y="2162"/>
                </a:cubicBezTo>
                <a:cubicBezTo>
                  <a:pt x="683" y="2099"/>
                  <a:pt x="632" y="2048"/>
                  <a:pt x="569" y="2048"/>
                </a:cubicBezTo>
                <a:lnTo>
                  <a:pt x="455" y="2048"/>
                </a:lnTo>
                <a:lnTo>
                  <a:pt x="455" y="1707"/>
                </a:lnTo>
                <a:lnTo>
                  <a:pt x="569" y="1707"/>
                </a:lnTo>
                <a:cubicBezTo>
                  <a:pt x="632" y="1707"/>
                  <a:pt x="683" y="1656"/>
                  <a:pt x="683" y="1593"/>
                </a:cubicBezTo>
                <a:cubicBezTo>
                  <a:pt x="683" y="1530"/>
                  <a:pt x="632" y="1479"/>
                  <a:pt x="569" y="1479"/>
                </a:cubicBezTo>
                <a:lnTo>
                  <a:pt x="455" y="1479"/>
                </a:lnTo>
                <a:lnTo>
                  <a:pt x="455" y="1138"/>
                </a:lnTo>
                <a:lnTo>
                  <a:pt x="569" y="1138"/>
                </a:lnTo>
                <a:cubicBezTo>
                  <a:pt x="632" y="1138"/>
                  <a:pt x="683" y="1087"/>
                  <a:pt x="683" y="1024"/>
                </a:cubicBezTo>
                <a:cubicBezTo>
                  <a:pt x="683" y="961"/>
                  <a:pt x="632" y="910"/>
                  <a:pt x="569" y="910"/>
                </a:cubicBezTo>
                <a:lnTo>
                  <a:pt x="455" y="910"/>
                </a:lnTo>
                <a:lnTo>
                  <a:pt x="455" y="569"/>
                </a:lnTo>
                <a:lnTo>
                  <a:pt x="569" y="569"/>
                </a:lnTo>
                <a:cubicBezTo>
                  <a:pt x="632" y="569"/>
                  <a:pt x="683" y="518"/>
                  <a:pt x="683" y="455"/>
                </a:cubicBezTo>
                <a:cubicBezTo>
                  <a:pt x="683" y="392"/>
                  <a:pt x="632" y="341"/>
                  <a:pt x="569" y="341"/>
                </a:cubicBezTo>
                <a:lnTo>
                  <a:pt x="455" y="341"/>
                </a:lnTo>
                <a:lnTo>
                  <a:pt x="455" y="114"/>
                </a:lnTo>
                <a:cubicBezTo>
                  <a:pt x="455" y="51"/>
                  <a:pt x="404" y="0"/>
                  <a:pt x="341" y="0"/>
                </a:cubicBezTo>
                <a:cubicBezTo>
                  <a:pt x="278" y="0"/>
                  <a:pt x="228" y="51"/>
                  <a:pt x="228" y="114"/>
                </a:cubicBezTo>
                <a:lnTo>
                  <a:pt x="228" y="341"/>
                </a:lnTo>
                <a:lnTo>
                  <a:pt x="114" y="341"/>
                </a:lnTo>
                <a:cubicBezTo>
                  <a:pt x="51" y="341"/>
                  <a:pt x="0" y="392"/>
                  <a:pt x="0" y="455"/>
                </a:cubicBezTo>
                <a:cubicBezTo>
                  <a:pt x="0" y="518"/>
                  <a:pt x="51" y="569"/>
                  <a:pt x="114" y="569"/>
                </a:cubicBezTo>
                <a:lnTo>
                  <a:pt x="228" y="569"/>
                </a:lnTo>
                <a:lnTo>
                  <a:pt x="228" y="910"/>
                </a:lnTo>
                <a:lnTo>
                  <a:pt x="114" y="910"/>
                </a:lnTo>
                <a:cubicBezTo>
                  <a:pt x="51" y="910"/>
                  <a:pt x="0" y="961"/>
                  <a:pt x="0" y="1024"/>
                </a:cubicBezTo>
                <a:cubicBezTo>
                  <a:pt x="0" y="1087"/>
                  <a:pt x="51" y="1138"/>
                  <a:pt x="114" y="1138"/>
                </a:cubicBezTo>
                <a:lnTo>
                  <a:pt x="228" y="1138"/>
                </a:lnTo>
                <a:lnTo>
                  <a:pt x="228" y="1479"/>
                </a:lnTo>
                <a:lnTo>
                  <a:pt x="114" y="1479"/>
                </a:lnTo>
                <a:cubicBezTo>
                  <a:pt x="51" y="1479"/>
                  <a:pt x="0" y="1530"/>
                  <a:pt x="0" y="1593"/>
                </a:cubicBezTo>
                <a:cubicBezTo>
                  <a:pt x="0" y="1656"/>
                  <a:pt x="51" y="1707"/>
                  <a:pt x="114" y="1707"/>
                </a:cubicBezTo>
                <a:lnTo>
                  <a:pt x="228" y="1707"/>
                </a:lnTo>
                <a:lnTo>
                  <a:pt x="228" y="2048"/>
                </a:lnTo>
                <a:lnTo>
                  <a:pt x="114" y="2048"/>
                </a:lnTo>
                <a:cubicBezTo>
                  <a:pt x="51" y="2048"/>
                  <a:pt x="0" y="2099"/>
                  <a:pt x="0" y="2162"/>
                </a:cubicBezTo>
                <a:cubicBezTo>
                  <a:pt x="0" y="2225"/>
                  <a:pt x="51" y="2276"/>
                  <a:pt x="114" y="2276"/>
                </a:cubicBezTo>
                <a:lnTo>
                  <a:pt x="228" y="2276"/>
                </a:lnTo>
                <a:lnTo>
                  <a:pt x="228" y="2617"/>
                </a:lnTo>
                <a:lnTo>
                  <a:pt x="114" y="2617"/>
                </a:lnTo>
                <a:cubicBezTo>
                  <a:pt x="51" y="2617"/>
                  <a:pt x="0" y="2668"/>
                  <a:pt x="0" y="2731"/>
                </a:cubicBezTo>
                <a:cubicBezTo>
                  <a:pt x="0" y="2794"/>
                  <a:pt x="51" y="2844"/>
                  <a:pt x="114" y="2844"/>
                </a:cubicBezTo>
                <a:lnTo>
                  <a:pt x="228" y="2844"/>
                </a:lnTo>
                <a:lnTo>
                  <a:pt x="228" y="3186"/>
                </a:lnTo>
                <a:lnTo>
                  <a:pt x="114" y="3186"/>
                </a:lnTo>
                <a:cubicBezTo>
                  <a:pt x="51" y="3186"/>
                  <a:pt x="0" y="3237"/>
                  <a:pt x="0" y="3300"/>
                </a:cubicBezTo>
                <a:cubicBezTo>
                  <a:pt x="0" y="3362"/>
                  <a:pt x="51" y="3413"/>
                  <a:pt x="114" y="3413"/>
                </a:cubicBezTo>
                <a:lnTo>
                  <a:pt x="228" y="3413"/>
                </a:lnTo>
                <a:lnTo>
                  <a:pt x="228" y="3755"/>
                </a:lnTo>
                <a:lnTo>
                  <a:pt x="114" y="3755"/>
                </a:lnTo>
                <a:cubicBezTo>
                  <a:pt x="51" y="3755"/>
                  <a:pt x="0" y="3806"/>
                  <a:pt x="0" y="3868"/>
                </a:cubicBezTo>
                <a:cubicBezTo>
                  <a:pt x="0" y="3931"/>
                  <a:pt x="51" y="3982"/>
                  <a:pt x="114" y="3982"/>
                </a:cubicBezTo>
                <a:lnTo>
                  <a:pt x="228" y="3982"/>
                </a:lnTo>
                <a:lnTo>
                  <a:pt x="228" y="4324"/>
                </a:lnTo>
                <a:lnTo>
                  <a:pt x="114" y="4324"/>
                </a:lnTo>
                <a:cubicBezTo>
                  <a:pt x="51" y="4324"/>
                  <a:pt x="0" y="4374"/>
                  <a:pt x="0" y="4437"/>
                </a:cubicBezTo>
                <a:cubicBezTo>
                  <a:pt x="0" y="4500"/>
                  <a:pt x="51" y="4551"/>
                  <a:pt x="114" y="4551"/>
                </a:cubicBezTo>
                <a:lnTo>
                  <a:pt x="228" y="4551"/>
                </a:lnTo>
                <a:lnTo>
                  <a:pt x="228" y="4892"/>
                </a:lnTo>
                <a:lnTo>
                  <a:pt x="114" y="4892"/>
                </a:lnTo>
                <a:cubicBezTo>
                  <a:pt x="51" y="4892"/>
                  <a:pt x="0" y="4943"/>
                  <a:pt x="0" y="5006"/>
                </a:cubicBezTo>
                <a:cubicBezTo>
                  <a:pt x="0" y="5069"/>
                  <a:pt x="51" y="5120"/>
                  <a:pt x="114" y="5120"/>
                </a:cubicBezTo>
                <a:lnTo>
                  <a:pt x="228" y="5120"/>
                </a:lnTo>
                <a:lnTo>
                  <a:pt x="228" y="5461"/>
                </a:lnTo>
                <a:lnTo>
                  <a:pt x="114" y="5461"/>
                </a:lnTo>
                <a:cubicBezTo>
                  <a:pt x="51" y="5461"/>
                  <a:pt x="0" y="5512"/>
                  <a:pt x="0" y="5575"/>
                </a:cubicBezTo>
                <a:cubicBezTo>
                  <a:pt x="0" y="5638"/>
                  <a:pt x="51" y="5689"/>
                  <a:pt x="114" y="5689"/>
                </a:cubicBezTo>
                <a:lnTo>
                  <a:pt x="228" y="5689"/>
                </a:lnTo>
                <a:lnTo>
                  <a:pt x="228" y="6030"/>
                </a:lnTo>
                <a:lnTo>
                  <a:pt x="114" y="6030"/>
                </a:lnTo>
                <a:cubicBezTo>
                  <a:pt x="51" y="6030"/>
                  <a:pt x="0" y="6081"/>
                  <a:pt x="0" y="6144"/>
                </a:cubicBezTo>
                <a:cubicBezTo>
                  <a:pt x="0" y="6207"/>
                  <a:pt x="51" y="6258"/>
                  <a:pt x="114" y="6258"/>
                </a:cubicBezTo>
                <a:lnTo>
                  <a:pt x="228" y="6258"/>
                </a:lnTo>
                <a:lnTo>
                  <a:pt x="228" y="6485"/>
                </a:lnTo>
                <a:cubicBezTo>
                  <a:pt x="228" y="6548"/>
                  <a:pt x="278" y="6599"/>
                  <a:pt x="341" y="6599"/>
                </a:cubicBezTo>
                <a:lnTo>
                  <a:pt x="683" y="6599"/>
                </a:lnTo>
                <a:lnTo>
                  <a:pt x="683" y="6713"/>
                </a:lnTo>
                <a:cubicBezTo>
                  <a:pt x="683" y="6776"/>
                  <a:pt x="734" y="6827"/>
                  <a:pt x="796" y="6827"/>
                </a:cubicBezTo>
                <a:cubicBezTo>
                  <a:pt x="859" y="6827"/>
                  <a:pt x="910" y="6776"/>
                  <a:pt x="910" y="6713"/>
                </a:cubicBezTo>
                <a:lnTo>
                  <a:pt x="910" y="6599"/>
                </a:lnTo>
                <a:lnTo>
                  <a:pt x="1252" y="6599"/>
                </a:lnTo>
                <a:lnTo>
                  <a:pt x="1252" y="6713"/>
                </a:lnTo>
                <a:cubicBezTo>
                  <a:pt x="1252" y="6776"/>
                  <a:pt x="1302" y="6827"/>
                  <a:pt x="1365" y="6827"/>
                </a:cubicBezTo>
                <a:cubicBezTo>
                  <a:pt x="1428" y="6827"/>
                  <a:pt x="1479" y="6776"/>
                  <a:pt x="1479" y="6713"/>
                </a:cubicBezTo>
                <a:lnTo>
                  <a:pt x="1479" y="6599"/>
                </a:lnTo>
                <a:lnTo>
                  <a:pt x="1820" y="6599"/>
                </a:lnTo>
                <a:lnTo>
                  <a:pt x="1820" y="6713"/>
                </a:lnTo>
                <a:cubicBezTo>
                  <a:pt x="1820" y="6776"/>
                  <a:pt x="1871" y="6827"/>
                  <a:pt x="1934" y="6827"/>
                </a:cubicBezTo>
                <a:cubicBezTo>
                  <a:pt x="1997" y="6827"/>
                  <a:pt x="2048" y="6776"/>
                  <a:pt x="2048" y="6713"/>
                </a:cubicBezTo>
                <a:lnTo>
                  <a:pt x="2048" y="6599"/>
                </a:lnTo>
                <a:lnTo>
                  <a:pt x="2389" y="6599"/>
                </a:lnTo>
                <a:lnTo>
                  <a:pt x="2389" y="6713"/>
                </a:lnTo>
                <a:cubicBezTo>
                  <a:pt x="2389" y="6776"/>
                  <a:pt x="2440" y="6827"/>
                  <a:pt x="2503" y="6827"/>
                </a:cubicBezTo>
                <a:cubicBezTo>
                  <a:pt x="2566" y="6827"/>
                  <a:pt x="2617" y="6776"/>
                  <a:pt x="2617" y="6713"/>
                </a:cubicBezTo>
                <a:lnTo>
                  <a:pt x="2617" y="6599"/>
                </a:lnTo>
                <a:lnTo>
                  <a:pt x="2958" y="6599"/>
                </a:lnTo>
                <a:lnTo>
                  <a:pt x="2958" y="6713"/>
                </a:lnTo>
                <a:cubicBezTo>
                  <a:pt x="2958" y="6776"/>
                  <a:pt x="3009" y="6827"/>
                  <a:pt x="3072" y="6827"/>
                </a:cubicBezTo>
                <a:cubicBezTo>
                  <a:pt x="3135" y="6827"/>
                  <a:pt x="3186" y="6776"/>
                  <a:pt x="3186" y="6713"/>
                </a:cubicBezTo>
                <a:lnTo>
                  <a:pt x="3186" y="6599"/>
                </a:lnTo>
                <a:lnTo>
                  <a:pt x="3527" y="6599"/>
                </a:lnTo>
                <a:lnTo>
                  <a:pt x="3527" y="6713"/>
                </a:lnTo>
                <a:cubicBezTo>
                  <a:pt x="3527" y="6776"/>
                  <a:pt x="3578" y="6827"/>
                  <a:pt x="3641" y="6827"/>
                </a:cubicBezTo>
                <a:cubicBezTo>
                  <a:pt x="3704" y="6827"/>
                  <a:pt x="3755" y="6776"/>
                  <a:pt x="3755" y="6713"/>
                </a:cubicBezTo>
                <a:lnTo>
                  <a:pt x="3755" y="6599"/>
                </a:lnTo>
                <a:lnTo>
                  <a:pt x="4096" y="6599"/>
                </a:lnTo>
                <a:lnTo>
                  <a:pt x="4096" y="6713"/>
                </a:lnTo>
                <a:cubicBezTo>
                  <a:pt x="4096" y="6776"/>
                  <a:pt x="4147" y="6827"/>
                  <a:pt x="4210" y="6827"/>
                </a:cubicBezTo>
                <a:cubicBezTo>
                  <a:pt x="4273" y="6827"/>
                  <a:pt x="4323" y="6776"/>
                  <a:pt x="4323" y="6713"/>
                </a:cubicBezTo>
                <a:lnTo>
                  <a:pt x="4323" y="6599"/>
                </a:lnTo>
                <a:lnTo>
                  <a:pt x="4665" y="6599"/>
                </a:lnTo>
                <a:lnTo>
                  <a:pt x="4665" y="6713"/>
                </a:lnTo>
                <a:cubicBezTo>
                  <a:pt x="4665" y="6776"/>
                  <a:pt x="4716" y="6827"/>
                  <a:pt x="4779" y="6827"/>
                </a:cubicBezTo>
                <a:cubicBezTo>
                  <a:pt x="4842" y="6827"/>
                  <a:pt x="4892" y="6776"/>
                  <a:pt x="4892" y="6713"/>
                </a:cubicBezTo>
                <a:lnTo>
                  <a:pt x="4892" y="6599"/>
                </a:lnTo>
                <a:lnTo>
                  <a:pt x="5234" y="6599"/>
                </a:lnTo>
                <a:lnTo>
                  <a:pt x="5234" y="6713"/>
                </a:lnTo>
                <a:cubicBezTo>
                  <a:pt x="5234" y="6776"/>
                  <a:pt x="5285" y="6827"/>
                  <a:pt x="5347" y="6827"/>
                </a:cubicBezTo>
                <a:cubicBezTo>
                  <a:pt x="5410" y="6827"/>
                  <a:pt x="5461" y="6776"/>
                  <a:pt x="5461" y="6713"/>
                </a:cubicBezTo>
                <a:lnTo>
                  <a:pt x="5461" y="6599"/>
                </a:lnTo>
                <a:lnTo>
                  <a:pt x="5803" y="6599"/>
                </a:lnTo>
                <a:lnTo>
                  <a:pt x="5803" y="6713"/>
                </a:lnTo>
                <a:cubicBezTo>
                  <a:pt x="5803" y="6776"/>
                  <a:pt x="5853" y="6827"/>
                  <a:pt x="5916" y="6827"/>
                </a:cubicBezTo>
                <a:cubicBezTo>
                  <a:pt x="5979" y="6827"/>
                  <a:pt x="6030" y="6776"/>
                  <a:pt x="6030" y="6713"/>
                </a:cubicBezTo>
                <a:lnTo>
                  <a:pt x="6030" y="6599"/>
                </a:lnTo>
                <a:lnTo>
                  <a:pt x="6371" y="6599"/>
                </a:lnTo>
                <a:lnTo>
                  <a:pt x="6371" y="6713"/>
                </a:lnTo>
                <a:cubicBezTo>
                  <a:pt x="6371" y="6776"/>
                  <a:pt x="6422" y="6827"/>
                  <a:pt x="6485" y="6827"/>
                </a:cubicBezTo>
                <a:cubicBezTo>
                  <a:pt x="6548" y="6827"/>
                  <a:pt x="6599" y="6776"/>
                  <a:pt x="6599" y="6713"/>
                </a:cubicBezTo>
                <a:lnTo>
                  <a:pt x="6599" y="6599"/>
                </a:lnTo>
                <a:lnTo>
                  <a:pt x="6713" y="6599"/>
                </a:lnTo>
                <a:cubicBezTo>
                  <a:pt x="6776" y="6599"/>
                  <a:pt x="6827" y="6548"/>
                  <a:pt x="6827" y="6485"/>
                </a:cubicBezTo>
                <a:cubicBezTo>
                  <a:pt x="6827" y="6422"/>
                  <a:pt x="6776" y="6372"/>
                  <a:pt x="6713" y="6372"/>
                </a:cubicBezTo>
                <a:lnTo>
                  <a:pt x="6599" y="6372"/>
                </a:lnTo>
                <a:lnTo>
                  <a:pt x="6599" y="6258"/>
                </a:lnTo>
                <a:cubicBezTo>
                  <a:pt x="6599" y="6195"/>
                  <a:pt x="6548" y="6144"/>
                  <a:pt x="6485" y="6144"/>
                </a:cubicBezTo>
                <a:cubicBezTo>
                  <a:pt x="6422" y="6144"/>
                  <a:pt x="6371" y="6195"/>
                  <a:pt x="6371" y="6258"/>
                </a:cubicBezTo>
                <a:lnTo>
                  <a:pt x="6371" y="6372"/>
                </a:lnTo>
                <a:lnTo>
                  <a:pt x="6030" y="6372"/>
                </a:lnTo>
                <a:lnTo>
                  <a:pt x="6030" y="6258"/>
                </a:lnTo>
                <a:cubicBezTo>
                  <a:pt x="6030" y="6195"/>
                  <a:pt x="5979" y="6144"/>
                  <a:pt x="5916" y="6144"/>
                </a:cubicBezTo>
                <a:cubicBezTo>
                  <a:pt x="5853" y="6144"/>
                  <a:pt x="5803" y="6195"/>
                  <a:pt x="5803" y="6258"/>
                </a:cubicBezTo>
                <a:lnTo>
                  <a:pt x="5803" y="6372"/>
                </a:lnTo>
                <a:lnTo>
                  <a:pt x="5461" y="6372"/>
                </a:lnTo>
                <a:lnTo>
                  <a:pt x="5461" y="6258"/>
                </a:lnTo>
                <a:cubicBezTo>
                  <a:pt x="5461" y="6195"/>
                  <a:pt x="5410" y="6144"/>
                  <a:pt x="5347" y="6144"/>
                </a:cubicBezTo>
                <a:cubicBezTo>
                  <a:pt x="5285" y="6144"/>
                  <a:pt x="5234" y="6195"/>
                  <a:pt x="5234" y="6258"/>
                </a:cubicBezTo>
                <a:lnTo>
                  <a:pt x="5234" y="6372"/>
                </a:lnTo>
                <a:lnTo>
                  <a:pt x="4892" y="6372"/>
                </a:lnTo>
                <a:lnTo>
                  <a:pt x="4892" y="6258"/>
                </a:lnTo>
                <a:cubicBezTo>
                  <a:pt x="4892" y="6195"/>
                  <a:pt x="4842" y="6144"/>
                  <a:pt x="4779" y="6144"/>
                </a:cubicBezTo>
                <a:cubicBezTo>
                  <a:pt x="4716" y="6144"/>
                  <a:pt x="4665" y="6195"/>
                  <a:pt x="4665" y="6258"/>
                </a:cubicBezTo>
                <a:lnTo>
                  <a:pt x="4665" y="6372"/>
                </a:lnTo>
                <a:lnTo>
                  <a:pt x="4323" y="6372"/>
                </a:lnTo>
                <a:lnTo>
                  <a:pt x="4323" y="6258"/>
                </a:lnTo>
                <a:cubicBezTo>
                  <a:pt x="4323" y="6195"/>
                  <a:pt x="4273" y="6144"/>
                  <a:pt x="4210" y="6144"/>
                </a:cubicBezTo>
                <a:cubicBezTo>
                  <a:pt x="4147" y="6144"/>
                  <a:pt x="4096" y="6195"/>
                  <a:pt x="4096" y="6258"/>
                </a:cubicBezTo>
                <a:lnTo>
                  <a:pt x="4096" y="6372"/>
                </a:lnTo>
                <a:lnTo>
                  <a:pt x="3755" y="6372"/>
                </a:lnTo>
                <a:lnTo>
                  <a:pt x="3755" y="6258"/>
                </a:lnTo>
                <a:cubicBezTo>
                  <a:pt x="3755" y="6195"/>
                  <a:pt x="3704" y="6144"/>
                  <a:pt x="3641" y="6144"/>
                </a:cubicBezTo>
                <a:cubicBezTo>
                  <a:pt x="3578" y="6144"/>
                  <a:pt x="3527" y="6195"/>
                  <a:pt x="3527" y="6258"/>
                </a:cubicBezTo>
                <a:lnTo>
                  <a:pt x="3527" y="6372"/>
                </a:lnTo>
                <a:lnTo>
                  <a:pt x="3186" y="6372"/>
                </a:lnTo>
                <a:lnTo>
                  <a:pt x="3186" y="6258"/>
                </a:lnTo>
                <a:cubicBezTo>
                  <a:pt x="3186" y="6195"/>
                  <a:pt x="3135" y="6144"/>
                  <a:pt x="3072" y="6144"/>
                </a:cubicBezTo>
                <a:cubicBezTo>
                  <a:pt x="3009" y="6144"/>
                  <a:pt x="2958" y="6195"/>
                  <a:pt x="2958" y="6258"/>
                </a:cubicBezTo>
                <a:lnTo>
                  <a:pt x="2958" y="6372"/>
                </a:lnTo>
                <a:lnTo>
                  <a:pt x="2617" y="6372"/>
                </a:lnTo>
                <a:lnTo>
                  <a:pt x="2617" y="6258"/>
                </a:lnTo>
                <a:cubicBezTo>
                  <a:pt x="2617" y="6195"/>
                  <a:pt x="2566" y="6144"/>
                  <a:pt x="2503" y="6144"/>
                </a:cubicBezTo>
                <a:cubicBezTo>
                  <a:pt x="2440" y="6144"/>
                  <a:pt x="2389" y="6195"/>
                  <a:pt x="2389" y="6258"/>
                </a:cubicBezTo>
                <a:lnTo>
                  <a:pt x="2389" y="6372"/>
                </a:lnTo>
                <a:lnTo>
                  <a:pt x="2048" y="6372"/>
                </a:lnTo>
                <a:lnTo>
                  <a:pt x="2048" y="6258"/>
                </a:lnTo>
                <a:cubicBezTo>
                  <a:pt x="2048" y="6195"/>
                  <a:pt x="1997" y="6144"/>
                  <a:pt x="1934" y="6144"/>
                </a:cubicBezTo>
                <a:cubicBezTo>
                  <a:pt x="1871" y="6144"/>
                  <a:pt x="1820" y="6195"/>
                  <a:pt x="1820" y="6258"/>
                </a:cubicBezTo>
                <a:lnTo>
                  <a:pt x="1820" y="6372"/>
                </a:lnTo>
                <a:lnTo>
                  <a:pt x="1479" y="6372"/>
                </a:lnTo>
                <a:lnTo>
                  <a:pt x="1479" y="6258"/>
                </a:lnTo>
                <a:cubicBezTo>
                  <a:pt x="1479" y="6195"/>
                  <a:pt x="1428" y="6144"/>
                  <a:pt x="1365" y="6144"/>
                </a:cubicBezTo>
                <a:cubicBezTo>
                  <a:pt x="1302" y="6144"/>
                  <a:pt x="1252" y="6195"/>
                  <a:pt x="1252" y="6258"/>
                </a:cubicBezTo>
                <a:lnTo>
                  <a:pt x="1252" y="6372"/>
                </a:lnTo>
                <a:lnTo>
                  <a:pt x="910" y="6372"/>
                </a:lnTo>
                <a:lnTo>
                  <a:pt x="910" y="6258"/>
                </a:lnTo>
                <a:cubicBezTo>
                  <a:pt x="910" y="6195"/>
                  <a:pt x="859" y="6144"/>
                  <a:pt x="796" y="6144"/>
                </a:cubicBezTo>
                <a:cubicBezTo>
                  <a:pt x="734" y="6144"/>
                  <a:pt x="683" y="6195"/>
                  <a:pt x="683" y="6258"/>
                </a:cubicBezTo>
                <a:lnTo>
                  <a:pt x="683" y="6372"/>
                </a:lnTo>
                <a:lnTo>
                  <a:pt x="455" y="6372"/>
                </a:lnTo>
                <a:lnTo>
                  <a:pt x="455" y="5234"/>
                </a:lnTo>
                <a:lnTo>
                  <a:pt x="1263" y="5234"/>
                </a:lnTo>
                <a:close/>
              </a:path>
            </a:pathLst>
          </a:custGeom>
          <a:solidFill>
            <a:srgbClr val="FFFFFF">
              <a:alpha val="100000"/>
            </a:srgb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8" name="AutoShape 8"/>
          <p:cNvSpPr/>
          <p:nvPr/>
        </p:nvSpPr>
        <p:spPr>
          <a:xfrm>
            <a:off x="7985552" y="2335881"/>
            <a:ext cx="665795" cy="665791"/>
          </a:xfrm>
          <a:prstGeom prst="ellipse">
            <a:avLst/>
          </a:prstGeom>
          <a:solidFill>
            <a:schemeClr val="accent1">
              <a:alpha val="100000"/>
            </a:schemeClr>
          </a:solidFill>
          <a:ln w="28575">
            <a:solidFill>
              <a:schemeClr val="accent1">
                <a:lumMod val="60000"/>
                <a:lumMod val="40000"/>
                <a:alpha val="100000"/>
              </a:schemeClr>
            </a:solidFill>
            <a:prstDash val="solid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0C1118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0C1118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0C1118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0C1118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0C1118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0C1118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0C1118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0C1118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0C1118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sp>
        <p:nvSpPr>
          <p:cNvPr id="9" name="Freeform 9"/>
          <p:cNvSpPr/>
          <p:nvPr/>
        </p:nvSpPr>
        <p:spPr>
          <a:xfrm>
            <a:off x="8165392" y="2521355"/>
            <a:ext cx="306115" cy="294843"/>
          </a:xfrm>
          <a:custGeom>
            <a:rect l="l" t="t" r="r" b="b"/>
            <a:pathLst>
              <a:path w="6825" h="5912">
                <a:moveTo>
                  <a:pt x="3413" y="0"/>
                </a:moveTo>
                <a:lnTo>
                  <a:pt x="0" y="5912"/>
                </a:lnTo>
                <a:lnTo>
                  <a:pt x="6827" y="5912"/>
                </a:lnTo>
                <a:lnTo>
                  <a:pt x="3413" y="0"/>
                </a:lnTo>
                <a:close/>
                <a:moveTo>
                  <a:pt x="3413" y="972"/>
                </a:moveTo>
                <a:lnTo>
                  <a:pt x="4489" y="2835"/>
                </a:lnTo>
                <a:lnTo>
                  <a:pt x="2338" y="2835"/>
                </a:lnTo>
                <a:lnTo>
                  <a:pt x="3413" y="972"/>
                </a:lnTo>
                <a:close/>
                <a:moveTo>
                  <a:pt x="842" y="5426"/>
                </a:moveTo>
                <a:lnTo>
                  <a:pt x="1917" y="3564"/>
                </a:lnTo>
                <a:lnTo>
                  <a:pt x="2993" y="5426"/>
                </a:lnTo>
                <a:lnTo>
                  <a:pt x="842" y="5426"/>
                </a:lnTo>
                <a:close/>
                <a:moveTo>
                  <a:pt x="2338" y="3321"/>
                </a:moveTo>
                <a:lnTo>
                  <a:pt x="4489" y="3321"/>
                </a:lnTo>
                <a:lnTo>
                  <a:pt x="3413" y="5183"/>
                </a:lnTo>
                <a:lnTo>
                  <a:pt x="2338" y="3321"/>
                </a:lnTo>
                <a:close/>
                <a:moveTo>
                  <a:pt x="4910" y="3564"/>
                </a:moveTo>
                <a:lnTo>
                  <a:pt x="5985" y="5426"/>
                </a:lnTo>
                <a:lnTo>
                  <a:pt x="3834" y="5426"/>
                </a:lnTo>
                <a:lnTo>
                  <a:pt x="4910" y="3564"/>
                </a:lnTo>
                <a:close/>
              </a:path>
            </a:pathLst>
          </a:custGeom>
          <a:solidFill>
            <a:srgbClr val="FFFFFF">
              <a:alpha val="100000"/>
            </a:srgb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0" name="AutoShape 10"/>
          <p:cNvSpPr/>
          <p:nvPr/>
        </p:nvSpPr>
        <p:spPr>
          <a:xfrm>
            <a:off x="4252748" y="4178300"/>
            <a:ext cx="665795" cy="665791"/>
          </a:xfrm>
          <a:prstGeom prst="ellipse">
            <a:avLst/>
          </a:prstGeom>
          <a:solidFill>
            <a:schemeClr val="accent1">
              <a:alpha val="100000"/>
            </a:schemeClr>
          </a:solidFill>
          <a:ln w="28575">
            <a:solidFill>
              <a:schemeClr val="accent1">
                <a:lumMod val="60000"/>
                <a:lumMod val="40000"/>
                <a:alpha val="100000"/>
              </a:schemeClr>
            </a:solidFill>
            <a:prstDash val="solid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0C1118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0C1118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0C1118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0C1118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0C1118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0C1118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0C1118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0C1118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0C1118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sp>
        <p:nvSpPr>
          <p:cNvPr id="11" name="Freeform 11"/>
          <p:cNvSpPr/>
          <p:nvPr/>
        </p:nvSpPr>
        <p:spPr>
          <a:xfrm>
            <a:off x="4432588" y="4363773"/>
            <a:ext cx="306115" cy="294843"/>
          </a:xfrm>
          <a:custGeom>
            <a:rect l="l" t="t" r="r" b="b"/>
            <a:pathLst>
              <a:path w="597921" h="598324">
                <a:moveTo>
                  <a:pt x="297615" y="96957"/>
                </a:moveTo>
                <a:cubicBezTo>
                  <a:pt x="311959" y="96957"/>
                  <a:pt x="323434" y="108416"/>
                  <a:pt x="323434" y="122740"/>
                </a:cubicBezTo>
                <a:lnTo>
                  <a:pt x="323434" y="289852"/>
                </a:lnTo>
                <a:lnTo>
                  <a:pt x="462572" y="289852"/>
                </a:lnTo>
                <a:cubicBezTo>
                  <a:pt x="476438" y="289852"/>
                  <a:pt x="487913" y="301311"/>
                  <a:pt x="487913" y="315157"/>
                </a:cubicBezTo>
                <a:cubicBezTo>
                  <a:pt x="487913" y="329004"/>
                  <a:pt x="476438" y="340463"/>
                  <a:pt x="462572" y="340463"/>
                </a:cubicBezTo>
                <a:lnTo>
                  <a:pt x="297615" y="340463"/>
                </a:lnTo>
                <a:cubicBezTo>
                  <a:pt x="283749" y="340463"/>
                  <a:pt x="272274" y="329004"/>
                  <a:pt x="272274" y="315157"/>
                </a:cubicBezTo>
                <a:lnTo>
                  <a:pt x="272274" y="122740"/>
                </a:lnTo>
                <a:cubicBezTo>
                  <a:pt x="272274" y="108416"/>
                  <a:pt x="283749" y="96957"/>
                  <a:pt x="297615" y="96957"/>
                </a:cubicBezTo>
                <a:close/>
                <a:moveTo>
                  <a:pt x="298127" y="0"/>
                </a:moveTo>
                <a:cubicBezTo>
                  <a:pt x="463564" y="0"/>
                  <a:pt x="597921" y="134181"/>
                  <a:pt x="597921" y="299401"/>
                </a:cubicBezTo>
                <a:cubicBezTo>
                  <a:pt x="597921" y="464143"/>
                  <a:pt x="463564" y="598324"/>
                  <a:pt x="298127" y="598324"/>
                </a:cubicBezTo>
                <a:cubicBezTo>
                  <a:pt x="188155" y="598324"/>
                  <a:pt x="87268" y="538635"/>
                  <a:pt x="35150" y="442177"/>
                </a:cubicBezTo>
                <a:cubicBezTo>
                  <a:pt x="33238" y="438835"/>
                  <a:pt x="32760" y="435492"/>
                  <a:pt x="34194" y="432149"/>
                </a:cubicBezTo>
                <a:cubicBezTo>
                  <a:pt x="35150" y="428807"/>
                  <a:pt x="37541" y="425942"/>
                  <a:pt x="40410" y="424509"/>
                </a:cubicBezTo>
                <a:lnTo>
                  <a:pt x="74836" y="407796"/>
                </a:lnTo>
                <a:cubicBezTo>
                  <a:pt x="81052" y="404931"/>
                  <a:pt x="88702" y="407319"/>
                  <a:pt x="91571" y="413049"/>
                </a:cubicBezTo>
                <a:cubicBezTo>
                  <a:pt x="133169" y="488018"/>
                  <a:pt x="212540" y="534815"/>
                  <a:pt x="298127" y="534815"/>
                </a:cubicBezTo>
                <a:cubicBezTo>
                  <a:pt x="428181" y="534815"/>
                  <a:pt x="534328" y="429284"/>
                  <a:pt x="534328" y="299401"/>
                </a:cubicBezTo>
                <a:cubicBezTo>
                  <a:pt x="534328" y="169517"/>
                  <a:pt x="428181" y="63509"/>
                  <a:pt x="298127" y="63509"/>
                </a:cubicBezTo>
                <a:cubicBezTo>
                  <a:pt x="242185" y="63509"/>
                  <a:pt x="187677" y="83565"/>
                  <a:pt x="145123" y="120333"/>
                </a:cubicBezTo>
                <a:lnTo>
                  <a:pt x="200587" y="142299"/>
                </a:lnTo>
                <a:cubicBezTo>
                  <a:pt x="204890" y="144209"/>
                  <a:pt x="207759" y="148029"/>
                  <a:pt x="208237" y="152327"/>
                </a:cubicBezTo>
                <a:cubicBezTo>
                  <a:pt x="208715" y="157102"/>
                  <a:pt x="207281" y="161399"/>
                  <a:pt x="203456" y="164265"/>
                </a:cubicBezTo>
                <a:lnTo>
                  <a:pt x="48060" y="285553"/>
                </a:lnTo>
                <a:cubicBezTo>
                  <a:pt x="44235" y="288418"/>
                  <a:pt x="39454" y="289373"/>
                  <a:pt x="35150" y="287463"/>
                </a:cubicBezTo>
                <a:cubicBezTo>
                  <a:pt x="31325" y="285553"/>
                  <a:pt x="27978" y="281733"/>
                  <a:pt x="27500" y="277435"/>
                </a:cubicBezTo>
                <a:lnTo>
                  <a:pt x="246" y="82132"/>
                </a:lnTo>
                <a:cubicBezTo>
                  <a:pt x="-710" y="77835"/>
                  <a:pt x="1203" y="73060"/>
                  <a:pt x="4550" y="70194"/>
                </a:cubicBezTo>
                <a:cubicBezTo>
                  <a:pt x="8375" y="67807"/>
                  <a:pt x="13156" y="66852"/>
                  <a:pt x="17459" y="68762"/>
                </a:cubicBezTo>
                <a:lnTo>
                  <a:pt x="80574" y="94070"/>
                </a:lnTo>
                <a:cubicBezTo>
                  <a:pt x="137472" y="33426"/>
                  <a:pt x="214931" y="0"/>
                  <a:pt x="298127" y="0"/>
                </a:cubicBezTo>
                <a:close/>
              </a:path>
            </a:pathLst>
          </a:custGeom>
          <a:solidFill>
            <a:srgbClr val="FFFFFF">
              <a:alpha val="100000"/>
            </a:srgb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2" name="AutoShape 12"/>
          <p:cNvSpPr/>
          <p:nvPr/>
        </p:nvSpPr>
        <p:spPr>
          <a:xfrm>
            <a:off x="7274660" y="4178300"/>
            <a:ext cx="665795" cy="665791"/>
          </a:xfrm>
          <a:prstGeom prst="ellipse">
            <a:avLst/>
          </a:prstGeom>
          <a:solidFill>
            <a:schemeClr val="accent1">
              <a:alpha val="100000"/>
            </a:schemeClr>
          </a:solidFill>
          <a:ln w="28575">
            <a:solidFill>
              <a:schemeClr val="accent1">
                <a:lumMod val="60000"/>
                <a:lumMod val="40000"/>
                <a:alpha val="100000"/>
              </a:schemeClr>
            </a:solidFill>
            <a:prstDash val="solid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0C1118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0C1118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0C1118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0C1118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0C1118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0C1118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0C1118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0C1118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0C1118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sp>
        <p:nvSpPr>
          <p:cNvPr id="13" name="Freeform 13"/>
          <p:cNvSpPr/>
          <p:nvPr/>
        </p:nvSpPr>
        <p:spPr>
          <a:xfrm>
            <a:off x="7454500" y="4363773"/>
            <a:ext cx="306115" cy="294843"/>
          </a:xfrm>
          <a:custGeom>
            <a:rect l="l" t="t" r="r" b="b"/>
            <a:pathLst>
              <a:path w="582235" h="606722">
                <a:moveTo>
                  <a:pt x="0" y="404481"/>
                </a:moveTo>
                <a:lnTo>
                  <a:pt x="101261" y="404481"/>
                </a:lnTo>
                <a:lnTo>
                  <a:pt x="101261" y="606722"/>
                </a:lnTo>
                <a:lnTo>
                  <a:pt x="0" y="606722"/>
                </a:lnTo>
                <a:close/>
                <a:moveTo>
                  <a:pt x="151927" y="328623"/>
                </a:moveTo>
                <a:lnTo>
                  <a:pt x="253188" y="328623"/>
                </a:lnTo>
                <a:lnTo>
                  <a:pt x="253188" y="606722"/>
                </a:lnTo>
                <a:lnTo>
                  <a:pt x="151927" y="606722"/>
                </a:lnTo>
                <a:close/>
                <a:moveTo>
                  <a:pt x="303855" y="252766"/>
                </a:moveTo>
                <a:lnTo>
                  <a:pt x="405046" y="252766"/>
                </a:lnTo>
                <a:lnTo>
                  <a:pt x="405046" y="606722"/>
                </a:lnTo>
                <a:lnTo>
                  <a:pt x="303855" y="606722"/>
                </a:lnTo>
                <a:close/>
                <a:moveTo>
                  <a:pt x="455711" y="202241"/>
                </a:moveTo>
                <a:lnTo>
                  <a:pt x="556972" y="202241"/>
                </a:lnTo>
                <a:lnTo>
                  <a:pt x="556972" y="606722"/>
                </a:lnTo>
                <a:lnTo>
                  <a:pt x="455711" y="606722"/>
                </a:lnTo>
                <a:close/>
                <a:moveTo>
                  <a:pt x="455697" y="0"/>
                </a:moveTo>
                <a:lnTo>
                  <a:pt x="556785" y="0"/>
                </a:lnTo>
                <a:lnTo>
                  <a:pt x="556874" y="0"/>
                </a:lnTo>
                <a:lnTo>
                  <a:pt x="556963" y="0"/>
                </a:lnTo>
                <a:cubicBezTo>
                  <a:pt x="557230" y="0"/>
                  <a:pt x="557408" y="0"/>
                  <a:pt x="557675" y="0"/>
                </a:cubicBezTo>
                <a:cubicBezTo>
                  <a:pt x="558298" y="89"/>
                  <a:pt x="558832" y="89"/>
                  <a:pt x="559366" y="89"/>
                </a:cubicBezTo>
                <a:cubicBezTo>
                  <a:pt x="559811" y="178"/>
                  <a:pt x="560256" y="267"/>
                  <a:pt x="560611" y="267"/>
                </a:cubicBezTo>
                <a:cubicBezTo>
                  <a:pt x="561056" y="356"/>
                  <a:pt x="561412" y="444"/>
                  <a:pt x="561857" y="444"/>
                </a:cubicBezTo>
                <a:cubicBezTo>
                  <a:pt x="562302" y="533"/>
                  <a:pt x="562747" y="711"/>
                  <a:pt x="563192" y="800"/>
                </a:cubicBezTo>
                <a:cubicBezTo>
                  <a:pt x="563548" y="889"/>
                  <a:pt x="563904" y="978"/>
                  <a:pt x="564171" y="1067"/>
                </a:cubicBezTo>
                <a:cubicBezTo>
                  <a:pt x="564616" y="1156"/>
                  <a:pt x="565061" y="1333"/>
                  <a:pt x="565506" y="1511"/>
                </a:cubicBezTo>
                <a:cubicBezTo>
                  <a:pt x="565862" y="1600"/>
                  <a:pt x="566218" y="1778"/>
                  <a:pt x="566574" y="1867"/>
                </a:cubicBezTo>
                <a:cubicBezTo>
                  <a:pt x="566929" y="2044"/>
                  <a:pt x="567285" y="2222"/>
                  <a:pt x="567730" y="2400"/>
                </a:cubicBezTo>
                <a:cubicBezTo>
                  <a:pt x="568086" y="2578"/>
                  <a:pt x="568442" y="2755"/>
                  <a:pt x="568798" y="2933"/>
                </a:cubicBezTo>
                <a:cubicBezTo>
                  <a:pt x="569154" y="3111"/>
                  <a:pt x="569421" y="3289"/>
                  <a:pt x="569777" y="3467"/>
                </a:cubicBezTo>
                <a:cubicBezTo>
                  <a:pt x="570133" y="3733"/>
                  <a:pt x="570578" y="4000"/>
                  <a:pt x="570934" y="4178"/>
                </a:cubicBezTo>
                <a:cubicBezTo>
                  <a:pt x="571201" y="4444"/>
                  <a:pt x="571557" y="4622"/>
                  <a:pt x="571824" y="4800"/>
                </a:cubicBezTo>
                <a:cubicBezTo>
                  <a:pt x="572180" y="5155"/>
                  <a:pt x="572536" y="5422"/>
                  <a:pt x="572891" y="5689"/>
                </a:cubicBezTo>
                <a:cubicBezTo>
                  <a:pt x="573247" y="5955"/>
                  <a:pt x="573514" y="6222"/>
                  <a:pt x="573781" y="6489"/>
                </a:cubicBezTo>
                <a:cubicBezTo>
                  <a:pt x="574137" y="6755"/>
                  <a:pt x="574493" y="7022"/>
                  <a:pt x="574760" y="7289"/>
                </a:cubicBezTo>
                <a:cubicBezTo>
                  <a:pt x="575205" y="7733"/>
                  <a:pt x="575561" y="8178"/>
                  <a:pt x="575917" y="8533"/>
                </a:cubicBezTo>
                <a:cubicBezTo>
                  <a:pt x="576095" y="8711"/>
                  <a:pt x="576273" y="8889"/>
                  <a:pt x="576451" y="9066"/>
                </a:cubicBezTo>
                <a:cubicBezTo>
                  <a:pt x="576451" y="9155"/>
                  <a:pt x="576451" y="9155"/>
                  <a:pt x="576451" y="9155"/>
                </a:cubicBezTo>
                <a:cubicBezTo>
                  <a:pt x="576985" y="9777"/>
                  <a:pt x="577519" y="10489"/>
                  <a:pt x="577964" y="11200"/>
                </a:cubicBezTo>
                <a:cubicBezTo>
                  <a:pt x="577964" y="11200"/>
                  <a:pt x="578053" y="11289"/>
                  <a:pt x="578053" y="11289"/>
                </a:cubicBezTo>
                <a:cubicBezTo>
                  <a:pt x="578498" y="12000"/>
                  <a:pt x="578854" y="12622"/>
                  <a:pt x="579209" y="13244"/>
                </a:cubicBezTo>
                <a:cubicBezTo>
                  <a:pt x="579387" y="13600"/>
                  <a:pt x="579565" y="13955"/>
                  <a:pt x="579743" y="14222"/>
                </a:cubicBezTo>
                <a:cubicBezTo>
                  <a:pt x="579921" y="14666"/>
                  <a:pt x="580099" y="15111"/>
                  <a:pt x="580277" y="15555"/>
                </a:cubicBezTo>
                <a:cubicBezTo>
                  <a:pt x="580455" y="15911"/>
                  <a:pt x="580633" y="16266"/>
                  <a:pt x="580722" y="16711"/>
                </a:cubicBezTo>
                <a:cubicBezTo>
                  <a:pt x="580900" y="17066"/>
                  <a:pt x="581078" y="17422"/>
                  <a:pt x="581167" y="17866"/>
                </a:cubicBezTo>
                <a:cubicBezTo>
                  <a:pt x="581256" y="18311"/>
                  <a:pt x="581434" y="18755"/>
                  <a:pt x="581523" y="19199"/>
                </a:cubicBezTo>
                <a:cubicBezTo>
                  <a:pt x="581612" y="19555"/>
                  <a:pt x="581701" y="19910"/>
                  <a:pt x="581790" y="20266"/>
                </a:cubicBezTo>
                <a:cubicBezTo>
                  <a:pt x="581879" y="20977"/>
                  <a:pt x="582057" y="21777"/>
                  <a:pt x="582146" y="22488"/>
                </a:cubicBezTo>
                <a:cubicBezTo>
                  <a:pt x="582146" y="22577"/>
                  <a:pt x="582146" y="22666"/>
                  <a:pt x="582146" y="22666"/>
                </a:cubicBezTo>
                <a:cubicBezTo>
                  <a:pt x="582235" y="23555"/>
                  <a:pt x="582235" y="24355"/>
                  <a:pt x="582235" y="25244"/>
                </a:cubicBezTo>
                <a:lnTo>
                  <a:pt x="582235" y="126396"/>
                </a:lnTo>
                <a:cubicBezTo>
                  <a:pt x="582235" y="140351"/>
                  <a:pt x="570934" y="151728"/>
                  <a:pt x="556963" y="151728"/>
                </a:cubicBezTo>
                <a:cubicBezTo>
                  <a:pt x="542992" y="151728"/>
                  <a:pt x="531691" y="140351"/>
                  <a:pt x="531691" y="126396"/>
                </a:cubicBezTo>
                <a:lnTo>
                  <a:pt x="531691" y="79286"/>
                </a:lnTo>
                <a:lnTo>
                  <a:pt x="421260" y="171106"/>
                </a:lnTo>
                <a:cubicBezTo>
                  <a:pt x="410582" y="180083"/>
                  <a:pt x="394564" y="178572"/>
                  <a:pt x="385666" y="167906"/>
                </a:cubicBezTo>
                <a:cubicBezTo>
                  <a:pt x="376678" y="157150"/>
                  <a:pt x="378191" y="141240"/>
                  <a:pt x="388869" y="132262"/>
                </a:cubicBezTo>
                <a:lnTo>
                  <a:pt x="487020" y="50576"/>
                </a:lnTo>
                <a:lnTo>
                  <a:pt x="455697" y="50576"/>
                </a:lnTo>
                <a:cubicBezTo>
                  <a:pt x="441727" y="50576"/>
                  <a:pt x="430425" y="39288"/>
                  <a:pt x="430425" y="25244"/>
                </a:cubicBezTo>
                <a:cubicBezTo>
                  <a:pt x="430425" y="11289"/>
                  <a:pt x="441727" y="0"/>
                  <a:pt x="455697" y="0"/>
                </a:cubicBezTo>
                <a:close/>
              </a:path>
            </a:pathLst>
          </a:custGeom>
          <a:solidFill>
            <a:srgbClr val="FFFFFF">
              <a:alpha val="100000"/>
            </a:srgb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4" name="AutoShape 14"/>
          <p:cNvSpPr/>
          <p:nvPr/>
        </p:nvSpPr>
        <p:spPr>
          <a:xfrm>
            <a:off x="747336" y="2402205"/>
            <a:ext cx="2553871" cy="1020362"/>
          </a:xfrm>
          <a:prstGeom prst="rect">
            <a:avLst/>
          </a:prstGeom>
          <a:noFill/>
        </p:spPr>
        <p:txBody>
          <a:bodyPr vert="horz" wrap="square" lIns="91440" tIns="45720" rIns="91440" bIns="4572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r">
              <a:lnSpc>
                <a:spcPct val="150000"/>
              </a:lnSpc>
              <a:spcBef>
                <a:spcPts val="270"/>
              </a:spcBef>
              <a:defRPr/>
            </a:pPr>
            <a:r>
              <a:rPr lang="en-US" sz="135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通过CNKI、PubMed等数据库检索相关文献，获取理论知识。</a:t>
            </a:r>
            <a:endParaRPr lang="en-US" sz="1100"/>
          </a:p>
        </p:txBody>
      </p:sp>
      <p:sp>
        <p:nvSpPr>
          <p:cNvPr id="15" name="AutoShape 15"/>
          <p:cNvSpPr/>
          <p:nvPr/>
        </p:nvSpPr>
        <p:spPr>
          <a:xfrm>
            <a:off x="747336" y="2037683"/>
            <a:ext cx="2553871" cy="422629"/>
          </a:xfrm>
          <a:prstGeom prst="rect">
            <a:avLst/>
          </a:prstGeom>
          <a:noFill/>
        </p:spPr>
        <p:txBody>
          <a:bodyPr vert="horz" wrap="square" lIns="91440" tIns="45720" rIns="91440" bIns="4572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r">
              <a:spcBef>
                <a:spcPts val="270"/>
              </a:spcBef>
              <a:defRPr/>
            </a:pPr>
            <a:r>
              <a:rPr lang="en-US" sz="157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文献检索</a:t>
            </a:r>
            <a:endParaRPr lang="en-US" sz="1100"/>
          </a:p>
        </p:txBody>
      </p:sp>
      <p:sp>
        <p:nvSpPr>
          <p:cNvPr id="16" name="AutoShape 16"/>
          <p:cNvSpPr/>
          <p:nvPr/>
        </p:nvSpPr>
        <p:spPr>
          <a:xfrm>
            <a:off x="1940528" y="5092530"/>
            <a:ext cx="2552700" cy="891876"/>
          </a:xfrm>
          <a:prstGeom prst="rect">
            <a:avLst/>
          </a:prstGeom>
          <a:noFill/>
        </p:spPr>
        <p:txBody>
          <a:bodyPr vert="horz" wrap="square" lIns="91440" tIns="45720" rIns="91440" bIns="4572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>
              <a:lnSpc>
                <a:spcPct val="120000"/>
              </a:lnSpc>
              <a:defRPr/>
            </a:pPr>
            <a:r>
              <a:rPr lang="en-US" sz="135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通过与医护人员、患者及家属交流，了解实际情况和细节。</a:t>
            </a:r>
            <a:endParaRPr lang="en-US" sz="1100"/>
          </a:p>
        </p:txBody>
      </p:sp>
      <p:sp>
        <p:nvSpPr>
          <p:cNvPr id="17" name="AutoShape 17"/>
          <p:cNvSpPr/>
          <p:nvPr/>
        </p:nvSpPr>
        <p:spPr>
          <a:xfrm>
            <a:off x="1940528" y="4661950"/>
            <a:ext cx="2084356" cy="403578"/>
          </a:xfrm>
          <a:prstGeom prst="rect">
            <a:avLst/>
          </a:prstGeom>
          <a:noFill/>
        </p:spPr>
        <p:txBody>
          <a:bodyPr vert="horz" wrap="square" lIns="91440" tIns="45720" rIns="91440" bIns="4572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>
              <a:lnSpc>
                <a:spcPct val="120000"/>
              </a:lnSpc>
              <a:defRPr/>
            </a:pPr>
            <a:r>
              <a:rPr lang="en-US" sz="157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实地调查</a:t>
            </a:r>
            <a:endParaRPr lang="en-US" sz="1100"/>
          </a:p>
        </p:txBody>
      </p:sp>
      <p:sp>
        <p:nvSpPr>
          <p:cNvPr id="18" name="AutoShape 18"/>
          <p:cNvSpPr/>
          <p:nvPr/>
        </p:nvSpPr>
        <p:spPr>
          <a:xfrm>
            <a:off x="8872233" y="2402205"/>
            <a:ext cx="2552700" cy="1082789"/>
          </a:xfrm>
          <a:prstGeom prst="rect">
            <a:avLst/>
          </a:prstGeom>
          <a:noFill/>
        </p:spPr>
        <p:txBody>
          <a:bodyPr vert="horz" wrap="square" lIns="91440" tIns="45720" rIns="91440" bIns="4572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>
              <a:lnSpc>
                <a:spcPct val="150000"/>
              </a:lnSpc>
              <a:spcBef>
                <a:spcPts val="270"/>
              </a:spcBef>
              <a:defRPr/>
            </a:pPr>
            <a:r>
              <a:rPr lang="en-US" sz="135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将收集到的数据和信息进行分类整理，形成表格或图表。</a:t>
            </a:r>
            <a:endParaRPr lang="en-US" sz="1100"/>
          </a:p>
        </p:txBody>
      </p:sp>
      <p:sp>
        <p:nvSpPr>
          <p:cNvPr id="19" name="AutoShape 19"/>
          <p:cNvSpPr/>
          <p:nvPr/>
        </p:nvSpPr>
        <p:spPr>
          <a:xfrm>
            <a:off x="8872233" y="2037683"/>
            <a:ext cx="2569478" cy="441680"/>
          </a:xfrm>
          <a:prstGeom prst="rect">
            <a:avLst/>
          </a:prstGeom>
          <a:noFill/>
        </p:spPr>
        <p:txBody>
          <a:bodyPr vert="horz" wrap="square" lIns="91440" tIns="45720" rIns="91440" bIns="4572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>
              <a:lnSpc>
                <a:spcPct val="120000"/>
              </a:lnSpc>
              <a:defRPr/>
            </a:pPr>
            <a:r>
              <a:rPr lang="en-US" sz="157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数据整理</a:t>
            </a:r>
            <a:endParaRPr lang="en-US" sz="1100"/>
          </a:p>
        </p:txBody>
      </p:sp>
      <p:sp>
        <p:nvSpPr>
          <p:cNvPr id="20" name="AutoShape 20"/>
          <p:cNvSpPr/>
          <p:nvPr/>
        </p:nvSpPr>
        <p:spPr>
          <a:xfrm>
            <a:off x="7814024" y="5112856"/>
            <a:ext cx="2552700" cy="933977"/>
          </a:xfrm>
          <a:prstGeom prst="rect">
            <a:avLst/>
          </a:prstGeom>
          <a:noFill/>
        </p:spPr>
        <p:txBody>
          <a:bodyPr vert="horz" wrap="square" lIns="91440" tIns="45720" rIns="91440" bIns="4572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r">
              <a:lnSpc>
                <a:spcPct val="150000"/>
              </a:lnSpc>
              <a:spcBef>
                <a:spcPts val="270"/>
              </a:spcBef>
              <a:defRPr/>
            </a:pPr>
            <a:r>
              <a:rPr lang="en-US" sz="135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对整理后的资料进行审核，确保信息的准确性和完整性。</a:t>
            </a:r>
            <a:endParaRPr lang="en-US" sz="1100"/>
          </a:p>
        </p:txBody>
      </p:sp>
      <p:sp>
        <p:nvSpPr>
          <p:cNvPr id="21" name="AutoShape 21"/>
          <p:cNvSpPr/>
          <p:nvPr/>
        </p:nvSpPr>
        <p:spPr>
          <a:xfrm>
            <a:off x="8314658" y="4661950"/>
            <a:ext cx="2084356" cy="422629"/>
          </a:xfrm>
          <a:prstGeom prst="rect">
            <a:avLst/>
          </a:prstGeom>
          <a:noFill/>
        </p:spPr>
        <p:txBody>
          <a:bodyPr vert="horz" wrap="square" lIns="91440" tIns="45720" rIns="91440" bIns="4572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r">
              <a:lnSpc>
                <a:spcPct val="120000"/>
              </a:lnSpc>
              <a:defRPr/>
            </a:pPr>
            <a:r>
              <a:rPr lang="en-US" sz="157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资料审核</a:t>
            </a:r>
            <a:endParaRPr lang="en-US" sz="1100"/>
          </a:p>
        </p:txBody>
      </p:sp>
      <p:grpSp>
        <p:nvGrpSpPr>
          <p:cNvPr id="22" name="Group 22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23" name="AutoShape 23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AutoShape 32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3" name="AutoShape 33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4" name="AutoShape 34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5" name="AutoShape 35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6" name="AutoShape 36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7" name="AutoShape 37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8" name="AutoShape 38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9" name="AutoShape 39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0" name="AutoShape 40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1" name="AutoShape 41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2" name="AutoShape 42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3" name="TextBox 43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案例资料收集与整理</a:t>
              </a:r>
            </a:p>
          </p:txBody>
        </p:sp>
      </p:grpSp>
    </p:spTree>
  </p:cSld>
  <p:clrMapOvr>
    <a:masterClrMapping/>
  </p:clrMapOvr>
  <p:transition/>
  <p:timing/>
</p:sld>
</file>

<file path=ppt/slides/slide10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grpSp>
        <p:nvGrpSpPr>
          <p:cNvPr id="2" name="Group 2"/>
          <p:cNvGrpSpPr/>
          <p:nvPr/>
        </p:nvGrpSpPr>
        <p:grpSpPr>
          <a:xfrm>
            <a:off x="4193147" y="2013882"/>
            <a:ext cx="3450158" cy="1322592"/>
            <a:chOff x="4193147" y="2013882"/>
            <a:chExt cx="3450158" cy="1322592"/>
          </a:xfrm>
        </p:grpSpPr>
        <p:sp>
          <p:nvSpPr>
            <p:cNvPr id="3" name="TextBox 3"/>
            <p:cNvSpPr txBox="1"/>
            <p:nvPr/>
          </p:nvSpPr>
          <p:spPr>
            <a:xfrm>
              <a:off x="4193147" y="2013882"/>
              <a:ext cx="3450158" cy="1322592"/>
            </a:xfrm>
            <a:prstGeom prst="rect">
              <a:avLst/>
            </a:prstGeom>
          </p:spPr>
          <p:txBody>
            <a:bodyPr vert="horz" wrap="square" lIns="66008" tIns="33052" rIns="66008" bIns="33052" rtlCol="0" anchor="t" anchorCtr="0">
              <a:no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ctr">
                <a:lnSpc>
                  <a:spcPct val="80000"/>
                </a:lnSpc>
              </a:pPr>
              <a:r>
                <a:rPr lang="en-US" sz="9600" b="1">
                  <a:solidFill>
                    <a:srgbClr val="FFFFFF">
                      <a:alpha val="100000"/>
                    </a:srgbClr>
                  </a:solidFill>
                  <a:latin typeface="Microsoft Yahei"/>
                  <a:ea typeface="Microsoft Yahei"/>
                  <a:cs typeface="Microsoft Yahei"/>
                </a:rPr>
                <a:t>03</a:t>
              </a:r>
            </a:p>
          </p:txBody>
        </p:sp>
      </p:grpSp>
      <p:sp>
        <p:nvSpPr>
          <p:cNvPr id="4" name="TextBox 4"/>
          <p:cNvSpPr txBox="1"/>
          <p:nvPr/>
        </p:nvSpPr>
        <p:spPr>
          <a:xfrm>
            <a:off x="1970722" y="3809875"/>
            <a:ext cx="8250555" cy="1645482"/>
          </a:xfrm>
          <a:prstGeom prst="rect">
            <a:avLst/>
          </a:prstGeom>
        </p:spPr>
        <p:txBody>
          <a:bodyPr vert="horz" wrap="square" lIns="91440" tIns="45720" rIns="91440" bIns="45720" rtlCol="0" anchor="t" anchorCtr="1">
            <a:norm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40000"/>
              </a:lnSpc>
              <a:spcBef>
                <a:spcPts val="375"/>
              </a:spcBef>
            </a:pPr>
            <a:r>
              <a:rPr lang="en-US" sz="3600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护理案例分析</a:t>
            </a:r>
          </a:p>
        </p:txBody>
      </p:sp>
    </p:spTree>
  </p:cSld>
  <p:clrMapOvr>
    <a:masterClrMapping/>
  </p:clrMapOvr>
  <p:transition/>
  <p:timing/>
</p:sld>
</file>

<file path=ppt/slides/slide11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3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pic>
        <p:nvPicPr>
          <p:cNvPr id="2" name="Picture 2"/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4289936" y="1498289"/>
            <a:ext cx="3861422" cy="3861422"/>
          </a:xfrm>
          <a:prstGeom prst="diamond">
            <a:avLst/>
          </a:prstGeom>
        </p:spPr>
      </p:pic>
      <p:grpSp>
        <p:nvGrpSpPr>
          <p:cNvPr id="3" name="Group 3"/>
          <p:cNvGrpSpPr/>
          <p:nvPr/>
        </p:nvGrpSpPr>
        <p:grpSpPr>
          <a:xfrm>
            <a:off x="44972" y="1608799"/>
            <a:ext cx="5067193" cy="1224567"/>
            <a:chOff x="44972" y="1608799"/>
            <a:chExt cx="5067193" cy="1224567"/>
          </a:xfrm>
        </p:grpSpPr>
        <p:sp>
          <p:nvSpPr>
            <p:cNvPr id="4" name="AutoShape 4"/>
            <p:cNvSpPr/>
            <p:nvPr/>
          </p:nvSpPr>
          <p:spPr>
            <a:xfrm>
              <a:off x="4429413" y="1744054"/>
              <a:ext cx="682752" cy="682752"/>
            </a:xfrm>
            <a:prstGeom prst="ellipse">
              <a:avLst/>
            </a:prstGeom>
            <a:solidFill>
              <a:schemeClr val="accent2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5" name="TextBox 5"/>
            <p:cNvSpPr txBox="1"/>
            <p:nvPr/>
          </p:nvSpPr>
          <p:spPr>
            <a:xfrm>
              <a:off x="216800" y="2131183"/>
              <a:ext cx="3905833" cy="702183"/>
            </a:xfrm>
            <a:prstGeom prst="rect">
              <a:avLst/>
            </a:prstGeom>
          </p:spPr>
          <p:txBody>
            <a:bodyPr vert="horz" wrap="square" lIns="114300" tIns="57150" rIns="114300" bIns="57150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r">
                <a:lnSpc>
                  <a:spcPct val="120000"/>
                </a:lnSpc>
              </a:pPr>
              <a:r>
                <a:rPr lang="en-US" sz="1500">
                  <a:solidFill>
                    <a:schemeClr val="dk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按照时间顺序分析案例的发展过程，找出关键节点和转折点。</a:t>
              </a:r>
            </a:p>
          </p:txBody>
        </p:sp>
        <p:sp>
          <p:nvSpPr>
            <p:cNvPr id="6" name="TextBox 6"/>
            <p:cNvSpPr txBox="1"/>
            <p:nvPr/>
          </p:nvSpPr>
          <p:spPr>
            <a:xfrm>
              <a:off x="44972" y="1608799"/>
              <a:ext cx="4521094" cy="398526"/>
            </a:xfrm>
            <a:prstGeom prst="rect">
              <a:avLst/>
            </a:prstGeom>
          </p:spPr>
          <p:txBody>
            <a:bodyPr vert="horz" wrap="square" lIns="114300" tIns="57150" rIns="114300" bIns="57150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ctr">
                <a:lnSpc>
                  <a:spcPct val="77000"/>
                </a:lnSpc>
              </a:pPr>
              <a:r>
                <a:rPr lang="en-US" sz="2325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历史分析法</a:t>
              </a:r>
            </a:p>
          </p:txBody>
        </p:sp>
        <p:sp>
          <p:nvSpPr>
            <p:cNvPr id="7" name="Freeform 7"/>
            <p:cNvSpPr/>
            <p:nvPr/>
          </p:nvSpPr>
          <p:spPr>
            <a:xfrm>
              <a:off x="4566065" y="1914535"/>
              <a:ext cx="418083" cy="363887"/>
            </a:xfrm>
            <a:custGeom>
              <a:rect l="l" t="t" r="r" b="b"/>
              <a:pathLst>
                <a:path w="304800" h="304800">
                  <a:moveTo>
                    <a:pt x="257299" y="240773"/>
                  </a:moveTo>
                  <a:lnTo>
                    <a:pt x="257299" y="258156"/>
                  </a:lnTo>
                  <a:lnTo>
                    <a:pt x="47501" y="258156"/>
                  </a:lnTo>
                  <a:lnTo>
                    <a:pt x="47501" y="240773"/>
                  </a:lnTo>
                  <a:cubicBezTo>
                    <a:pt x="47501" y="240773"/>
                    <a:pt x="43015" y="231162"/>
                    <a:pt x="67361" y="208112"/>
                  </a:cubicBezTo>
                  <a:cubicBezTo>
                    <a:pt x="91688" y="185071"/>
                    <a:pt x="88487" y="125511"/>
                    <a:pt x="88487" y="85173"/>
                  </a:cubicBezTo>
                  <a:cubicBezTo>
                    <a:pt x="88487" y="44834"/>
                    <a:pt x="145142" y="43977"/>
                    <a:pt x="145142" y="43977"/>
                  </a:cubicBezTo>
                  <a:lnTo>
                    <a:pt x="147085" y="43977"/>
                  </a:lnTo>
                  <a:cubicBezTo>
                    <a:pt x="147085" y="43996"/>
                    <a:pt x="147085" y="43701"/>
                    <a:pt x="147085" y="37424"/>
                  </a:cubicBezTo>
                  <a:cubicBezTo>
                    <a:pt x="147085" y="33395"/>
                    <a:pt x="133560" y="18802"/>
                    <a:pt x="133560" y="18802"/>
                  </a:cubicBezTo>
                  <a:lnTo>
                    <a:pt x="133360" y="9973"/>
                  </a:lnTo>
                  <a:lnTo>
                    <a:pt x="171555" y="9973"/>
                  </a:lnTo>
                  <a:lnTo>
                    <a:pt x="171298" y="19136"/>
                  </a:lnTo>
                  <a:cubicBezTo>
                    <a:pt x="171298" y="19136"/>
                    <a:pt x="156639" y="33719"/>
                    <a:pt x="156639" y="38014"/>
                  </a:cubicBezTo>
                  <a:cubicBezTo>
                    <a:pt x="156639" y="42167"/>
                    <a:pt x="156639" y="43558"/>
                    <a:pt x="156639" y="43967"/>
                  </a:cubicBezTo>
                  <a:lnTo>
                    <a:pt x="159658" y="43967"/>
                  </a:lnTo>
                  <a:cubicBezTo>
                    <a:pt x="159658" y="43967"/>
                    <a:pt x="216313" y="44825"/>
                    <a:pt x="216313" y="85163"/>
                  </a:cubicBezTo>
                  <a:cubicBezTo>
                    <a:pt x="216313" y="125501"/>
                    <a:pt x="213112" y="185071"/>
                    <a:pt x="237449" y="208121"/>
                  </a:cubicBezTo>
                  <a:cubicBezTo>
                    <a:pt x="261785" y="231172"/>
                    <a:pt x="257299" y="240773"/>
                    <a:pt x="257299" y="240773"/>
                  </a:cubicBezTo>
                  <a:close/>
                  <a:moveTo>
                    <a:pt x="176327" y="267367"/>
                  </a:moveTo>
                  <a:cubicBezTo>
                    <a:pt x="176327" y="280559"/>
                    <a:pt x="165640" y="294827"/>
                    <a:pt x="152457" y="294827"/>
                  </a:cubicBezTo>
                  <a:cubicBezTo>
                    <a:pt x="139275" y="294827"/>
                    <a:pt x="128588" y="280559"/>
                    <a:pt x="128588" y="267367"/>
                  </a:cubicBezTo>
                  <a:cubicBezTo>
                    <a:pt x="128588" y="267662"/>
                    <a:pt x="176327" y="267062"/>
                    <a:pt x="176327" y="267367"/>
                  </a:cubicBezTo>
                  <a:close/>
                </a:path>
              </a:pathLst>
            </a:custGeom>
            <a:solidFill>
              <a:srgbClr val="FFFFFF">
                <a:alpha val="100000"/>
              </a:srgb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grpSp>
        <p:nvGrpSpPr>
          <p:cNvPr id="8" name="Group 8"/>
          <p:cNvGrpSpPr/>
          <p:nvPr/>
        </p:nvGrpSpPr>
        <p:grpSpPr>
          <a:xfrm>
            <a:off x="7180959" y="1608799"/>
            <a:ext cx="4946836" cy="1224567"/>
            <a:chOff x="7180959" y="1608799"/>
            <a:chExt cx="4946836" cy="1224567"/>
          </a:xfrm>
        </p:grpSpPr>
        <p:sp>
          <p:nvSpPr>
            <p:cNvPr id="9" name="AutoShape 9"/>
            <p:cNvSpPr/>
            <p:nvPr/>
          </p:nvSpPr>
          <p:spPr>
            <a:xfrm>
              <a:off x="7180959" y="1688047"/>
              <a:ext cx="682752" cy="682752"/>
            </a:xfrm>
            <a:prstGeom prst="ellipse">
              <a:avLst/>
            </a:prstGeom>
            <a:solidFill>
              <a:schemeClr val="accent2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0" name="TextBox 10"/>
            <p:cNvSpPr txBox="1"/>
            <p:nvPr/>
          </p:nvSpPr>
          <p:spPr>
            <a:xfrm>
              <a:off x="8027972" y="2131183"/>
              <a:ext cx="3905833" cy="702183"/>
            </a:xfrm>
            <a:prstGeom prst="rect">
              <a:avLst/>
            </a:prstGeom>
          </p:spPr>
          <p:txBody>
            <a:bodyPr vert="horz" wrap="square" lIns="114300" tIns="57150" rIns="114300" bIns="57150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20000"/>
                </a:lnSpc>
              </a:pPr>
              <a:r>
                <a:rPr lang="en-US" sz="1500">
                  <a:solidFill>
                    <a:schemeClr val="dk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将案例与其他类似案例进行比较，找出异同点和优劣之处。</a:t>
              </a:r>
            </a:p>
          </p:txBody>
        </p:sp>
        <p:sp>
          <p:nvSpPr>
            <p:cNvPr id="11" name="TextBox 11"/>
            <p:cNvSpPr txBox="1"/>
            <p:nvPr/>
          </p:nvSpPr>
          <p:spPr>
            <a:xfrm>
              <a:off x="7606701" y="1608799"/>
              <a:ext cx="4521094" cy="398526"/>
            </a:xfrm>
            <a:prstGeom prst="rect">
              <a:avLst/>
            </a:prstGeom>
          </p:spPr>
          <p:txBody>
            <a:bodyPr vert="horz" wrap="square" lIns="114300" tIns="57150" rIns="114300" bIns="57150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ctr">
                <a:lnSpc>
                  <a:spcPct val="77000"/>
                </a:lnSpc>
              </a:pPr>
              <a:r>
                <a:rPr lang="en-US" sz="2325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对比分析法</a:t>
              </a:r>
            </a:p>
          </p:txBody>
        </p:sp>
        <p:sp>
          <p:nvSpPr>
            <p:cNvPr id="12" name="Freeform 12"/>
            <p:cNvSpPr/>
            <p:nvPr/>
          </p:nvSpPr>
          <p:spPr>
            <a:xfrm>
              <a:off x="7356302" y="1863389"/>
              <a:ext cx="332068" cy="332068"/>
            </a:xfrm>
            <a:custGeom>
              <a:rect l="l" t="t" r="r" b="b"/>
              <a:pathLst>
                <a:path w="304800" h="304800">
                  <a:moveTo>
                    <a:pt x="304800" y="171155"/>
                  </a:moveTo>
                  <a:lnTo>
                    <a:pt x="304800" y="133055"/>
                  </a:lnTo>
                  <a:lnTo>
                    <a:pt x="259261" y="114081"/>
                  </a:lnTo>
                  <a:cubicBezTo>
                    <a:pt x="257994" y="110509"/>
                    <a:pt x="256661" y="107051"/>
                    <a:pt x="255022" y="103661"/>
                  </a:cubicBezTo>
                  <a:lnTo>
                    <a:pt x="273406" y="57893"/>
                  </a:lnTo>
                  <a:lnTo>
                    <a:pt x="246459" y="30956"/>
                  </a:lnTo>
                  <a:lnTo>
                    <a:pt x="201101" y="49635"/>
                  </a:lnTo>
                  <a:cubicBezTo>
                    <a:pt x="197644" y="47958"/>
                    <a:pt x="194110" y="46549"/>
                    <a:pt x="190462" y="45244"/>
                  </a:cubicBezTo>
                  <a:lnTo>
                    <a:pt x="171155" y="0"/>
                  </a:lnTo>
                  <a:lnTo>
                    <a:pt x="133055" y="0"/>
                  </a:lnTo>
                  <a:lnTo>
                    <a:pt x="114224" y="45091"/>
                  </a:lnTo>
                  <a:cubicBezTo>
                    <a:pt x="110433" y="46434"/>
                    <a:pt x="106785" y="47844"/>
                    <a:pt x="103175" y="49559"/>
                  </a:cubicBezTo>
                  <a:lnTo>
                    <a:pt x="57893" y="31366"/>
                  </a:lnTo>
                  <a:lnTo>
                    <a:pt x="30956" y="58303"/>
                  </a:lnTo>
                  <a:lnTo>
                    <a:pt x="49416" y="103175"/>
                  </a:lnTo>
                  <a:cubicBezTo>
                    <a:pt x="47625" y="106861"/>
                    <a:pt x="46177" y="110614"/>
                    <a:pt x="44796" y="114491"/>
                  </a:cubicBezTo>
                  <a:lnTo>
                    <a:pt x="0" y="133645"/>
                  </a:lnTo>
                  <a:lnTo>
                    <a:pt x="0" y="171745"/>
                  </a:lnTo>
                  <a:lnTo>
                    <a:pt x="44834" y="190424"/>
                  </a:lnTo>
                  <a:cubicBezTo>
                    <a:pt x="46215" y="194291"/>
                    <a:pt x="47701" y="198053"/>
                    <a:pt x="49482" y="201740"/>
                  </a:cubicBezTo>
                  <a:lnTo>
                    <a:pt x="31366" y="246907"/>
                  </a:lnTo>
                  <a:lnTo>
                    <a:pt x="58303" y="273844"/>
                  </a:lnTo>
                  <a:lnTo>
                    <a:pt x="103289" y="255318"/>
                  </a:lnTo>
                  <a:cubicBezTo>
                    <a:pt x="106899" y="257032"/>
                    <a:pt x="110585" y="258404"/>
                    <a:pt x="114376" y="259709"/>
                  </a:cubicBezTo>
                  <a:lnTo>
                    <a:pt x="133645" y="304800"/>
                  </a:lnTo>
                  <a:lnTo>
                    <a:pt x="171745" y="304800"/>
                  </a:lnTo>
                  <a:lnTo>
                    <a:pt x="190605" y="259480"/>
                  </a:lnTo>
                  <a:cubicBezTo>
                    <a:pt x="194215" y="258137"/>
                    <a:pt x="197787" y="256727"/>
                    <a:pt x="201206" y="255089"/>
                  </a:cubicBezTo>
                  <a:lnTo>
                    <a:pt x="246898" y="273396"/>
                  </a:lnTo>
                  <a:lnTo>
                    <a:pt x="273834" y="246459"/>
                  </a:lnTo>
                  <a:lnTo>
                    <a:pt x="255079" y="200997"/>
                  </a:lnTo>
                  <a:cubicBezTo>
                    <a:pt x="256680" y="197577"/>
                    <a:pt x="257985" y="194110"/>
                    <a:pt x="259251" y="190576"/>
                  </a:cubicBezTo>
                  <a:lnTo>
                    <a:pt x="304800" y="171155"/>
                  </a:lnTo>
                  <a:close/>
                  <a:moveTo>
                    <a:pt x="152105" y="209550"/>
                  </a:moveTo>
                  <a:cubicBezTo>
                    <a:pt x="120558" y="209550"/>
                    <a:pt x="94955" y="183947"/>
                    <a:pt x="94955" y="152400"/>
                  </a:cubicBezTo>
                  <a:cubicBezTo>
                    <a:pt x="94955" y="120853"/>
                    <a:pt x="120558" y="95250"/>
                    <a:pt x="152105" y="95250"/>
                  </a:cubicBezTo>
                  <a:cubicBezTo>
                    <a:pt x="183652" y="95250"/>
                    <a:pt x="209255" y="120853"/>
                    <a:pt x="209255" y="152400"/>
                  </a:cubicBezTo>
                  <a:cubicBezTo>
                    <a:pt x="209255" y="183947"/>
                    <a:pt x="183652" y="209550"/>
                    <a:pt x="152105" y="209550"/>
                  </a:cubicBezTo>
                  <a:close/>
                </a:path>
              </a:pathLst>
            </a:custGeom>
            <a:solidFill>
              <a:srgbClr val="FFFFFF">
                <a:alpha val="100000"/>
              </a:srgb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grpSp>
        <p:nvGrpSpPr>
          <p:cNvPr id="13" name="Group 13"/>
          <p:cNvGrpSpPr/>
          <p:nvPr/>
        </p:nvGrpSpPr>
        <p:grpSpPr>
          <a:xfrm>
            <a:off x="24384" y="4380910"/>
            <a:ext cx="5067193" cy="1224566"/>
            <a:chOff x="24384" y="4380910"/>
            <a:chExt cx="5067193" cy="1224566"/>
          </a:xfrm>
        </p:grpSpPr>
        <p:sp>
          <p:nvSpPr>
            <p:cNvPr id="14" name="AutoShape 14"/>
            <p:cNvSpPr/>
            <p:nvPr/>
          </p:nvSpPr>
          <p:spPr>
            <a:xfrm>
              <a:off x="4408825" y="4436917"/>
              <a:ext cx="682752" cy="682752"/>
            </a:xfrm>
            <a:prstGeom prst="ellipse">
              <a:avLst/>
            </a:prstGeom>
            <a:solidFill>
              <a:schemeClr val="accent2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5" name="TextBox 15"/>
            <p:cNvSpPr txBox="1"/>
            <p:nvPr/>
          </p:nvSpPr>
          <p:spPr>
            <a:xfrm>
              <a:off x="196211" y="4903293"/>
              <a:ext cx="3905833" cy="702183"/>
            </a:xfrm>
            <a:prstGeom prst="rect">
              <a:avLst/>
            </a:prstGeom>
          </p:spPr>
          <p:txBody>
            <a:bodyPr vert="horz" wrap="square" lIns="114300" tIns="57150" rIns="114300" bIns="57150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r">
                <a:lnSpc>
                  <a:spcPct val="120000"/>
                </a:lnSpc>
              </a:pPr>
              <a:r>
                <a:rPr lang="en-US" sz="1500">
                  <a:solidFill>
                    <a:schemeClr val="dk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从案例中提炼出一般规律或结论，用于指导实践。</a:t>
              </a:r>
            </a:p>
          </p:txBody>
        </p:sp>
        <p:sp>
          <p:nvSpPr>
            <p:cNvPr id="16" name="TextBox 16"/>
            <p:cNvSpPr txBox="1"/>
            <p:nvPr/>
          </p:nvSpPr>
          <p:spPr>
            <a:xfrm>
              <a:off x="24384" y="4380910"/>
              <a:ext cx="4521094" cy="398526"/>
            </a:xfrm>
            <a:prstGeom prst="rect">
              <a:avLst/>
            </a:prstGeom>
          </p:spPr>
          <p:txBody>
            <a:bodyPr vert="horz" wrap="square" lIns="114300" tIns="57150" rIns="114300" bIns="57150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ctr">
                <a:lnSpc>
                  <a:spcPct val="77000"/>
                </a:lnSpc>
              </a:pPr>
              <a:r>
                <a:rPr lang="en-US" sz="2325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归纳演绎法</a:t>
              </a:r>
            </a:p>
          </p:txBody>
        </p:sp>
        <p:sp>
          <p:nvSpPr>
            <p:cNvPr id="17" name="Freeform 17"/>
            <p:cNvSpPr/>
            <p:nvPr/>
          </p:nvSpPr>
          <p:spPr>
            <a:xfrm>
              <a:off x="4584167" y="4590972"/>
              <a:ext cx="332068" cy="374641"/>
            </a:xfrm>
            <a:custGeom>
              <a:rect l="l" t="t" r="r" b="b"/>
              <a:pathLst>
                <a:path w="304800" h="304800">
                  <a:moveTo>
                    <a:pt x="0" y="209550"/>
                  </a:moveTo>
                  <a:lnTo>
                    <a:pt x="152410" y="247650"/>
                  </a:lnTo>
                  <a:lnTo>
                    <a:pt x="304800" y="209550"/>
                  </a:lnTo>
                  <a:lnTo>
                    <a:pt x="304800" y="247650"/>
                  </a:lnTo>
                  <a:lnTo>
                    <a:pt x="152410" y="285750"/>
                  </a:lnTo>
                  <a:lnTo>
                    <a:pt x="0" y="247650"/>
                  </a:lnTo>
                  <a:close/>
                  <a:moveTo>
                    <a:pt x="0" y="133350"/>
                  </a:moveTo>
                  <a:lnTo>
                    <a:pt x="152410" y="171450"/>
                  </a:lnTo>
                  <a:lnTo>
                    <a:pt x="304800" y="133350"/>
                  </a:lnTo>
                  <a:lnTo>
                    <a:pt x="304800" y="171450"/>
                  </a:lnTo>
                  <a:lnTo>
                    <a:pt x="152410" y="209550"/>
                  </a:lnTo>
                  <a:lnTo>
                    <a:pt x="0" y="171450"/>
                  </a:lnTo>
                  <a:close/>
                  <a:moveTo>
                    <a:pt x="0" y="57150"/>
                  </a:moveTo>
                  <a:lnTo>
                    <a:pt x="152410" y="19050"/>
                  </a:lnTo>
                  <a:lnTo>
                    <a:pt x="304800" y="57150"/>
                  </a:lnTo>
                  <a:lnTo>
                    <a:pt x="304800" y="95250"/>
                  </a:lnTo>
                  <a:lnTo>
                    <a:pt x="152410" y="133350"/>
                  </a:lnTo>
                  <a:lnTo>
                    <a:pt x="0" y="95250"/>
                  </a:lnTo>
                  <a:close/>
                </a:path>
              </a:pathLst>
            </a:custGeom>
            <a:solidFill>
              <a:srgbClr val="FFFFFF">
                <a:alpha val="100000"/>
              </a:srgb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grpSp>
        <p:nvGrpSpPr>
          <p:cNvPr id="18" name="Group 18"/>
          <p:cNvGrpSpPr/>
          <p:nvPr/>
        </p:nvGrpSpPr>
        <p:grpSpPr>
          <a:xfrm>
            <a:off x="7180959" y="4380910"/>
            <a:ext cx="4946836" cy="1224566"/>
            <a:chOff x="7180959" y="4380910"/>
            <a:chExt cx="4946836" cy="1224566"/>
          </a:xfrm>
        </p:grpSpPr>
        <p:sp>
          <p:nvSpPr>
            <p:cNvPr id="19" name="AutoShape 19"/>
            <p:cNvSpPr/>
            <p:nvPr/>
          </p:nvSpPr>
          <p:spPr>
            <a:xfrm>
              <a:off x="7180959" y="4436917"/>
              <a:ext cx="682752" cy="682752"/>
            </a:xfrm>
            <a:prstGeom prst="ellipse">
              <a:avLst/>
            </a:prstGeom>
            <a:solidFill>
              <a:schemeClr val="accent2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0" name="TextBox 20"/>
            <p:cNvSpPr txBox="1"/>
            <p:nvPr/>
          </p:nvSpPr>
          <p:spPr>
            <a:xfrm>
              <a:off x="8027972" y="4903293"/>
              <a:ext cx="3905833" cy="702183"/>
            </a:xfrm>
            <a:prstGeom prst="rect">
              <a:avLst/>
            </a:prstGeom>
          </p:spPr>
          <p:txBody>
            <a:bodyPr vert="horz" wrap="square" lIns="114300" tIns="57150" rIns="114300" bIns="57150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20000"/>
                </a:lnSpc>
              </a:pPr>
              <a:r>
                <a:rPr lang="en-US" sz="1500">
                  <a:solidFill>
                    <a:schemeClr val="dk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模拟案例发生的情境，进行角色扮演或推演，以深入理解案例。</a:t>
              </a:r>
            </a:p>
          </p:txBody>
        </p:sp>
        <p:sp>
          <p:nvSpPr>
            <p:cNvPr id="21" name="TextBox 21"/>
            <p:cNvSpPr txBox="1"/>
            <p:nvPr/>
          </p:nvSpPr>
          <p:spPr>
            <a:xfrm>
              <a:off x="7606701" y="4380910"/>
              <a:ext cx="4521094" cy="398526"/>
            </a:xfrm>
            <a:prstGeom prst="rect">
              <a:avLst/>
            </a:prstGeom>
          </p:spPr>
          <p:txBody>
            <a:bodyPr vert="horz" wrap="square" lIns="114300" tIns="57150" rIns="114300" bIns="57150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ctr">
                <a:lnSpc>
                  <a:spcPct val="77000"/>
                </a:lnSpc>
              </a:pPr>
              <a:r>
                <a:rPr lang="en-US" sz="2325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情境模拟法</a:t>
              </a:r>
            </a:p>
          </p:txBody>
        </p:sp>
        <p:sp>
          <p:nvSpPr>
            <p:cNvPr id="22" name="Freeform 22"/>
            <p:cNvSpPr/>
            <p:nvPr/>
          </p:nvSpPr>
          <p:spPr>
            <a:xfrm>
              <a:off x="7339272" y="4595230"/>
              <a:ext cx="366126" cy="366126"/>
            </a:xfrm>
            <a:custGeom>
              <a:rect l="l" t="t" r="r" b="b"/>
              <a:pathLst>
                <a:path w="304800" h="304800">
                  <a:moveTo>
                    <a:pt x="152800" y="79486"/>
                  </a:moveTo>
                  <a:cubicBezTo>
                    <a:pt x="152800" y="79486"/>
                    <a:pt x="133750" y="38891"/>
                    <a:pt x="90888" y="38891"/>
                  </a:cubicBezTo>
                  <a:cubicBezTo>
                    <a:pt x="44053" y="38891"/>
                    <a:pt x="19450" y="78581"/>
                    <a:pt x="19450" y="118262"/>
                  </a:cubicBezTo>
                  <a:cubicBezTo>
                    <a:pt x="19450" y="184147"/>
                    <a:pt x="152800" y="265900"/>
                    <a:pt x="152800" y="265900"/>
                  </a:cubicBezTo>
                  <a:cubicBezTo>
                    <a:pt x="152800" y="265900"/>
                    <a:pt x="285350" y="184937"/>
                    <a:pt x="285350" y="118262"/>
                  </a:cubicBezTo>
                  <a:cubicBezTo>
                    <a:pt x="285350" y="77781"/>
                    <a:pt x="259956" y="38891"/>
                    <a:pt x="214713" y="38891"/>
                  </a:cubicBezTo>
                  <a:cubicBezTo>
                    <a:pt x="169469" y="38891"/>
                    <a:pt x="152800" y="79486"/>
                    <a:pt x="152800" y="79486"/>
                  </a:cubicBezTo>
                  <a:close/>
                </a:path>
              </a:pathLst>
            </a:custGeom>
            <a:solidFill>
              <a:srgbClr val="FFFFFF">
                <a:alpha val="100000"/>
              </a:srgb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grpSp>
        <p:nvGrpSpPr>
          <p:cNvPr id="23" name="Group 23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24" name="AutoShape 24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AutoShape 32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3" name="AutoShape 33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4" name="AutoShape 34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5" name="AutoShape 35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6" name="AutoShape 36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7" name="AutoShape 37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8" name="AutoShape 38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9" name="AutoShape 39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0" name="AutoShape 40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1" name="AutoShape 41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2" name="AutoShape 42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3" name="AutoShape 43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4" name="TextBox 44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案例分析方法</a:t>
              </a:r>
            </a:p>
          </p:txBody>
        </p:sp>
      </p:grpSp>
    </p:spTree>
  </p:cSld>
  <p:clrMapOvr>
    <a:masterClrMapping/>
  </p:clrMapOvr>
  <p:transition/>
  <p:timing/>
</p:sld>
</file>

<file path=ppt/slides/slide12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3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pic>
        <p:nvPicPr>
          <p:cNvPr id="2" name="Picture 2"/>
          <p:cNvPicPr>
            <a:picLocks noChangeAspect="1"/>
          </p:cNvPicPr>
          <p:nvPr/>
        </p:nvPicPr>
        <p:blipFill>
          <a:blip r:embed="rId2">
            <a:alphaModFix/>
          </a:blip>
          <a:stretch>
            <a:fillRect/>
          </a:stretch>
        </p:blipFill>
        <p:spPr>
          <a:xfrm>
            <a:off x="-276408" y="1784333"/>
            <a:ext cx="3774096" cy="3774096"/>
          </a:xfrm>
          <a:prstGeom prst="ellipse">
            <a:avLst/>
          </a:prstGeom>
        </p:spPr>
      </p:pic>
      <p:sp>
        <p:nvSpPr>
          <p:cNvPr id="3" name="AutoShape 3"/>
          <p:cNvSpPr/>
          <p:nvPr/>
        </p:nvSpPr>
        <p:spPr>
          <a:xfrm>
            <a:off x="3853566" y="1681685"/>
            <a:ext cx="3657600" cy="1989696"/>
          </a:xfrm>
          <a:prstGeom prst="rect">
            <a:avLst/>
          </a:prstGeom>
          <a:solidFill>
            <a:schemeClr val="accent2">
              <a:alpha val="79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4" name="AutoShape 4"/>
          <p:cNvSpPr/>
          <p:nvPr/>
        </p:nvSpPr>
        <p:spPr>
          <a:xfrm>
            <a:off x="3853566" y="1300998"/>
            <a:ext cx="3657600" cy="719328"/>
          </a:xfrm>
          <a:prstGeom prst="roundRect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5" name="TextBox 5"/>
          <p:cNvSpPr txBox="1"/>
          <p:nvPr/>
        </p:nvSpPr>
        <p:spPr>
          <a:xfrm>
            <a:off x="4054790" y="2081621"/>
            <a:ext cx="3255153" cy="1414272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1500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了解患者的病史、病情、治疗经过等基本信息。</a:t>
            </a:r>
          </a:p>
        </p:txBody>
      </p:sp>
      <p:sp>
        <p:nvSpPr>
          <p:cNvPr id="6" name="TextBox 6"/>
          <p:cNvSpPr txBox="1"/>
          <p:nvPr/>
        </p:nvSpPr>
        <p:spPr>
          <a:xfrm>
            <a:off x="4066852" y="1349766"/>
            <a:ext cx="3375812" cy="633984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1606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患者情况</a:t>
            </a:r>
          </a:p>
        </p:txBody>
      </p:sp>
      <p:sp>
        <p:nvSpPr>
          <p:cNvPr id="7" name="AutoShape 7"/>
          <p:cNvSpPr/>
          <p:nvPr/>
        </p:nvSpPr>
        <p:spPr>
          <a:xfrm>
            <a:off x="7873179" y="1681685"/>
            <a:ext cx="3657600" cy="1989696"/>
          </a:xfrm>
          <a:prstGeom prst="rect">
            <a:avLst/>
          </a:prstGeom>
          <a:solidFill>
            <a:schemeClr val="accent2">
              <a:alpha val="79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8" name="AutoShape 8"/>
          <p:cNvSpPr/>
          <p:nvPr/>
        </p:nvSpPr>
        <p:spPr>
          <a:xfrm>
            <a:off x="7873179" y="1300998"/>
            <a:ext cx="3657600" cy="719328"/>
          </a:xfrm>
          <a:prstGeom prst="roundRect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9" name="TextBox 9"/>
          <p:cNvSpPr txBox="1"/>
          <p:nvPr/>
        </p:nvSpPr>
        <p:spPr>
          <a:xfrm>
            <a:off x="8086465" y="1349766"/>
            <a:ext cx="3375812" cy="633984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1606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护理措施</a:t>
            </a:r>
          </a:p>
        </p:txBody>
      </p:sp>
      <p:sp>
        <p:nvSpPr>
          <p:cNvPr id="10" name="AutoShape 10"/>
          <p:cNvSpPr/>
          <p:nvPr/>
        </p:nvSpPr>
        <p:spPr>
          <a:xfrm>
            <a:off x="3853566" y="4213236"/>
            <a:ext cx="3657600" cy="1989696"/>
          </a:xfrm>
          <a:prstGeom prst="rect">
            <a:avLst/>
          </a:prstGeom>
          <a:solidFill>
            <a:schemeClr val="accent2">
              <a:alpha val="8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1" name="AutoShape 11"/>
          <p:cNvSpPr/>
          <p:nvPr/>
        </p:nvSpPr>
        <p:spPr>
          <a:xfrm>
            <a:off x="3853566" y="3895299"/>
            <a:ext cx="3657600" cy="719328"/>
          </a:xfrm>
          <a:prstGeom prst="roundRect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2" name="TextBox 12"/>
          <p:cNvSpPr txBox="1"/>
          <p:nvPr/>
        </p:nvSpPr>
        <p:spPr>
          <a:xfrm>
            <a:off x="4066852" y="3944067"/>
            <a:ext cx="3375812" cy="633984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1606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团队协作</a:t>
            </a:r>
          </a:p>
        </p:txBody>
      </p:sp>
      <p:sp>
        <p:nvSpPr>
          <p:cNvPr id="13" name="AutoShape 13"/>
          <p:cNvSpPr/>
          <p:nvPr/>
        </p:nvSpPr>
        <p:spPr>
          <a:xfrm>
            <a:off x="7873179" y="4213236"/>
            <a:ext cx="3657600" cy="1989696"/>
          </a:xfrm>
          <a:prstGeom prst="rect">
            <a:avLst/>
          </a:prstGeom>
          <a:solidFill>
            <a:schemeClr val="accent2">
              <a:alpha val="79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4" name="AutoShape 14"/>
          <p:cNvSpPr/>
          <p:nvPr/>
        </p:nvSpPr>
        <p:spPr>
          <a:xfrm>
            <a:off x="7873179" y="3895299"/>
            <a:ext cx="3657600" cy="719328"/>
          </a:xfrm>
          <a:prstGeom prst="roundRect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5" name="TextBox 15"/>
          <p:cNvSpPr txBox="1"/>
          <p:nvPr/>
        </p:nvSpPr>
        <p:spPr>
          <a:xfrm>
            <a:off x="8086465" y="3944067"/>
            <a:ext cx="3375812" cy="633984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1606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法律法规</a:t>
            </a:r>
          </a:p>
        </p:txBody>
      </p:sp>
      <p:sp>
        <p:nvSpPr>
          <p:cNvPr id="16" name="TextBox 16"/>
          <p:cNvSpPr txBox="1"/>
          <p:nvPr/>
        </p:nvSpPr>
        <p:spPr>
          <a:xfrm>
            <a:off x="8074403" y="2081621"/>
            <a:ext cx="3255153" cy="1414272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1500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分析护理过程中的操作、护理计划、护理效果等。</a:t>
            </a:r>
          </a:p>
        </p:txBody>
      </p:sp>
      <p:sp>
        <p:nvSpPr>
          <p:cNvPr id="17" name="TextBox 17"/>
          <p:cNvSpPr txBox="1"/>
          <p:nvPr/>
        </p:nvSpPr>
        <p:spPr>
          <a:xfrm>
            <a:off x="4054790" y="4675587"/>
            <a:ext cx="3255153" cy="1414272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1500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评估团队协作能力、沟通协调能力等在护理过程中的作用。</a:t>
            </a:r>
          </a:p>
        </p:txBody>
      </p:sp>
      <p:sp>
        <p:nvSpPr>
          <p:cNvPr id="18" name="TextBox 18"/>
          <p:cNvSpPr txBox="1"/>
          <p:nvPr/>
        </p:nvSpPr>
        <p:spPr>
          <a:xfrm>
            <a:off x="8074403" y="4679187"/>
            <a:ext cx="3255153" cy="1414272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1500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关注护理过程中涉及的法律法规、伦理规范等方面的问题。</a:t>
            </a:r>
          </a:p>
        </p:txBody>
      </p:sp>
      <p:grpSp>
        <p:nvGrpSpPr>
          <p:cNvPr id="19" name="Group 19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20" name="AutoShape 20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1" name="AutoShape 21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" name="AutoShape 22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AutoShape 32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3" name="AutoShape 33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4" name="AutoShape 34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5" name="AutoShape 35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6" name="AutoShape 36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7" name="AutoShape 37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8" name="AutoShape 38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9" name="AutoShape 39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0" name="TextBox 40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案例分析重点</a:t>
              </a:r>
            </a:p>
          </p:txBody>
        </p:sp>
      </p:grpSp>
    </p:spTree>
  </p:cSld>
  <p:clrMapOvr>
    <a:masterClrMapping/>
  </p:clrMapOvr>
  <p:transition/>
  <p:timing/>
</p:sld>
</file>

<file path=ppt/slides/slide13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AutoShape 2"/>
          <p:cNvSpPr/>
          <p:nvPr/>
        </p:nvSpPr>
        <p:spPr>
          <a:xfrm>
            <a:off x="778588" y="4047424"/>
            <a:ext cx="5505365" cy="1698791"/>
          </a:xfrm>
          <a:prstGeom prst="roundRect">
            <a:avLst>
              <a:gd name="adj" fmla="val 16667"/>
            </a:avLst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" name="AutoShape 3"/>
          <p:cNvSpPr/>
          <p:nvPr/>
        </p:nvSpPr>
        <p:spPr>
          <a:xfrm>
            <a:off x="5799673" y="4047424"/>
            <a:ext cx="5613739" cy="1698791"/>
          </a:xfrm>
          <a:prstGeom prst="roundRect">
            <a:avLst>
              <a:gd name="adj" fmla="val 16667"/>
            </a:avLst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4" name="AutoShape 4"/>
          <p:cNvSpPr/>
          <p:nvPr/>
        </p:nvSpPr>
        <p:spPr>
          <a:xfrm>
            <a:off x="5799673" y="1935245"/>
            <a:ext cx="5613739" cy="1709628"/>
          </a:xfrm>
          <a:prstGeom prst="roundRect">
            <a:avLst>
              <a:gd name="adj" fmla="val 16667"/>
            </a:avLst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5" name="AutoShape 5"/>
          <p:cNvSpPr/>
          <p:nvPr/>
        </p:nvSpPr>
        <p:spPr>
          <a:xfrm>
            <a:off x="778588" y="1935245"/>
            <a:ext cx="5505365" cy="1709628"/>
          </a:xfrm>
          <a:prstGeom prst="roundRect">
            <a:avLst>
              <a:gd name="adj" fmla="val 16667"/>
            </a:avLst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6" name="TextBox 6"/>
          <p:cNvSpPr txBox="1"/>
          <p:nvPr/>
        </p:nvSpPr>
        <p:spPr>
          <a:xfrm>
            <a:off x="1114495" y="2158706"/>
            <a:ext cx="2409807" cy="409575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96000"/>
              </a:lnSpc>
            </a:pPr>
            <a:r>
              <a:rPr lang="en-US" sz="1950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抓住关键信息</a:t>
            </a:r>
          </a:p>
        </p:txBody>
      </p:sp>
      <p:sp>
        <p:nvSpPr>
          <p:cNvPr id="7" name="AutoShape 7"/>
          <p:cNvSpPr/>
          <p:nvPr/>
        </p:nvSpPr>
        <p:spPr>
          <a:xfrm>
            <a:off x="4208189" y="1910609"/>
            <a:ext cx="3775622" cy="3858888"/>
          </a:xfrm>
          <a:prstGeom prst="ellipse">
            <a:avLst/>
          </a:prstGeom>
          <a:gradFill>
            <a:gsLst>
              <a:gs pos="0">
                <a:schemeClr val="lt1">
                  <a:alpha val="100000"/>
                </a:schemeClr>
              </a:gs>
              <a:gs pos="100000">
                <a:schemeClr val="lt1">
                  <a:alpha val="100000"/>
                </a:schemeClr>
              </a:gs>
            </a:gsLst>
            <a:path path="circle">
              <a:fillToRect l="50000" t="50000" r="50000" b="50000"/>
            </a:path>
          </a:gra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8" name="AutoShape 8"/>
          <p:cNvSpPr/>
          <p:nvPr/>
        </p:nvSpPr>
        <p:spPr>
          <a:xfrm>
            <a:off x="4954763" y="2673647"/>
            <a:ext cx="2282475" cy="2332812"/>
          </a:xfrm>
          <a:prstGeom prst="ellipse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9" name="Freeform 9"/>
          <p:cNvSpPr/>
          <p:nvPr/>
        </p:nvSpPr>
        <p:spPr>
          <a:xfrm>
            <a:off x="5632366" y="3347887"/>
            <a:ext cx="927269" cy="984332"/>
          </a:xfrm>
          <a:custGeom>
            <a:rect l="l" t="t" r="r" b="b"/>
            <a:pathLst>
              <a:path w="304800" h="304800">
                <a:moveTo>
                  <a:pt x="0" y="209550"/>
                </a:moveTo>
                <a:lnTo>
                  <a:pt x="152410" y="247650"/>
                </a:lnTo>
                <a:lnTo>
                  <a:pt x="304800" y="209550"/>
                </a:lnTo>
                <a:lnTo>
                  <a:pt x="304800" y="247650"/>
                </a:lnTo>
                <a:lnTo>
                  <a:pt x="152410" y="285750"/>
                </a:lnTo>
                <a:lnTo>
                  <a:pt x="0" y="247650"/>
                </a:lnTo>
                <a:close/>
                <a:moveTo>
                  <a:pt x="0" y="133350"/>
                </a:moveTo>
                <a:lnTo>
                  <a:pt x="152410" y="171450"/>
                </a:lnTo>
                <a:lnTo>
                  <a:pt x="304800" y="133350"/>
                </a:lnTo>
                <a:lnTo>
                  <a:pt x="304800" y="171450"/>
                </a:lnTo>
                <a:lnTo>
                  <a:pt x="152410" y="209550"/>
                </a:lnTo>
                <a:lnTo>
                  <a:pt x="0" y="171450"/>
                </a:lnTo>
                <a:close/>
                <a:moveTo>
                  <a:pt x="0" y="57150"/>
                </a:moveTo>
                <a:lnTo>
                  <a:pt x="152410" y="19050"/>
                </a:lnTo>
                <a:lnTo>
                  <a:pt x="304800" y="57150"/>
                </a:lnTo>
                <a:lnTo>
                  <a:pt x="304800" y="95250"/>
                </a:lnTo>
                <a:lnTo>
                  <a:pt x="152410" y="133350"/>
                </a:lnTo>
                <a:lnTo>
                  <a:pt x="0" y="95250"/>
                </a:lnTo>
                <a:close/>
              </a:path>
            </a:pathLst>
          </a:custGeom>
          <a:solidFill>
            <a:srgbClr val="FFFFFF">
              <a:alpha val="100000"/>
            </a:srgb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0" name="AutoShape 10"/>
          <p:cNvSpPr/>
          <p:nvPr/>
        </p:nvSpPr>
        <p:spPr>
          <a:xfrm>
            <a:off x="494053" y="1747648"/>
            <a:ext cx="602811" cy="626450"/>
          </a:xfrm>
          <a:prstGeom prst="ellipse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1" name="AutoShape 11"/>
          <p:cNvSpPr/>
          <p:nvPr/>
        </p:nvSpPr>
        <p:spPr>
          <a:xfrm>
            <a:off x="11098384" y="1747648"/>
            <a:ext cx="602811" cy="626450"/>
          </a:xfrm>
          <a:prstGeom prst="ellipse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2" name="TextBox 12"/>
          <p:cNvSpPr txBox="1"/>
          <p:nvPr/>
        </p:nvSpPr>
        <p:spPr>
          <a:xfrm>
            <a:off x="7811074" y="2673647"/>
            <a:ext cx="3267075" cy="685800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r">
              <a:lnSpc>
                <a:spcPct val="120000"/>
              </a:lnSpc>
            </a:pPr>
            <a:r>
              <a:rPr lang="en-US" sz="1500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从不同的角度审视案例，发现更多的可能性。</a:t>
            </a:r>
          </a:p>
        </p:txBody>
      </p:sp>
      <p:sp>
        <p:nvSpPr>
          <p:cNvPr id="13" name="TextBox 13"/>
          <p:cNvSpPr txBox="1"/>
          <p:nvPr/>
        </p:nvSpPr>
        <p:spPr>
          <a:xfrm>
            <a:off x="8668342" y="2166108"/>
            <a:ext cx="2409807" cy="409575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r">
              <a:lnSpc>
                <a:spcPct val="96000"/>
              </a:lnSpc>
            </a:pPr>
            <a:r>
              <a:rPr lang="en-US" sz="1950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多角度思考</a:t>
            </a:r>
          </a:p>
        </p:txBody>
      </p:sp>
      <p:sp>
        <p:nvSpPr>
          <p:cNvPr id="14" name="TextBox 14"/>
          <p:cNvSpPr txBox="1"/>
          <p:nvPr/>
        </p:nvSpPr>
        <p:spPr>
          <a:xfrm>
            <a:off x="1114495" y="4270522"/>
            <a:ext cx="2409807" cy="409575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96000"/>
              </a:lnSpc>
            </a:pPr>
            <a:r>
              <a:rPr lang="en-US" sz="1950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逻辑推理</a:t>
            </a:r>
          </a:p>
        </p:txBody>
      </p:sp>
      <p:sp>
        <p:nvSpPr>
          <p:cNvPr id="15" name="TextBox 15"/>
          <p:cNvSpPr txBox="1"/>
          <p:nvPr/>
        </p:nvSpPr>
        <p:spPr>
          <a:xfrm>
            <a:off x="8668342" y="4277924"/>
            <a:ext cx="2409807" cy="409575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r">
              <a:lnSpc>
                <a:spcPct val="96000"/>
              </a:lnSpc>
            </a:pPr>
            <a:r>
              <a:rPr lang="en-US" sz="1950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图表辅助</a:t>
            </a:r>
          </a:p>
        </p:txBody>
      </p:sp>
      <p:sp>
        <p:nvSpPr>
          <p:cNvPr id="16" name="AutoShape 16"/>
          <p:cNvSpPr/>
          <p:nvPr/>
        </p:nvSpPr>
        <p:spPr>
          <a:xfrm>
            <a:off x="454963" y="5401184"/>
            <a:ext cx="602811" cy="626450"/>
          </a:xfrm>
          <a:prstGeom prst="ellipse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7" name="AutoShape 17"/>
          <p:cNvSpPr/>
          <p:nvPr/>
        </p:nvSpPr>
        <p:spPr>
          <a:xfrm>
            <a:off x="11059294" y="5401184"/>
            <a:ext cx="602811" cy="626450"/>
          </a:xfrm>
          <a:prstGeom prst="ellipse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8" name="TextBox 18"/>
          <p:cNvSpPr txBox="1"/>
          <p:nvPr/>
        </p:nvSpPr>
        <p:spPr>
          <a:xfrm>
            <a:off x="497434" y="1795882"/>
            <a:ext cx="1141839" cy="511874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96000"/>
              </a:lnSpc>
              <a:spcBef>
                <a:spcPts val="450"/>
              </a:spcBef>
            </a:pPr>
            <a:r>
              <a:rPr lang="en-US" sz="2625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01</a:t>
            </a:r>
          </a:p>
        </p:txBody>
      </p:sp>
      <p:sp>
        <p:nvSpPr>
          <p:cNvPr id="19" name="TextBox 19"/>
          <p:cNvSpPr txBox="1"/>
          <p:nvPr/>
        </p:nvSpPr>
        <p:spPr>
          <a:xfrm>
            <a:off x="11098377" y="1797101"/>
            <a:ext cx="1141839" cy="511874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96000"/>
              </a:lnSpc>
              <a:spcBef>
                <a:spcPts val="450"/>
              </a:spcBef>
            </a:pPr>
            <a:r>
              <a:rPr lang="en-US" sz="2625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02</a:t>
            </a:r>
          </a:p>
        </p:txBody>
      </p:sp>
      <p:sp>
        <p:nvSpPr>
          <p:cNvPr id="20" name="TextBox 20"/>
          <p:cNvSpPr txBox="1"/>
          <p:nvPr/>
        </p:nvSpPr>
        <p:spPr>
          <a:xfrm>
            <a:off x="11049615" y="5464454"/>
            <a:ext cx="1141839" cy="511874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96000"/>
              </a:lnSpc>
              <a:spcBef>
                <a:spcPts val="450"/>
              </a:spcBef>
            </a:pPr>
            <a:r>
              <a:rPr lang="en-US" sz="2625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04</a:t>
            </a:r>
          </a:p>
        </p:txBody>
      </p:sp>
      <p:sp>
        <p:nvSpPr>
          <p:cNvPr id="21" name="TextBox 21"/>
          <p:cNvSpPr txBox="1"/>
          <p:nvPr/>
        </p:nvSpPr>
        <p:spPr>
          <a:xfrm>
            <a:off x="448666" y="5452263"/>
            <a:ext cx="1141839" cy="511874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96000"/>
              </a:lnSpc>
              <a:spcBef>
                <a:spcPts val="450"/>
              </a:spcBef>
            </a:pPr>
            <a:r>
              <a:rPr lang="en-US" sz="2625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03</a:t>
            </a:r>
          </a:p>
        </p:txBody>
      </p:sp>
      <p:sp>
        <p:nvSpPr>
          <p:cNvPr id="22" name="TextBox 22"/>
          <p:cNvSpPr txBox="1"/>
          <p:nvPr/>
        </p:nvSpPr>
        <p:spPr>
          <a:xfrm>
            <a:off x="7811074" y="4762272"/>
            <a:ext cx="3267075" cy="702183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r">
              <a:lnSpc>
                <a:spcPct val="120000"/>
              </a:lnSpc>
            </a:pPr>
            <a:r>
              <a:rPr lang="en-US" sz="1500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使用图表、流程图等形式辅助分析，使分析更加直观明了。</a:t>
            </a:r>
          </a:p>
        </p:txBody>
      </p:sp>
      <p:sp>
        <p:nvSpPr>
          <p:cNvPr id="23" name="TextBox 23"/>
          <p:cNvSpPr txBox="1"/>
          <p:nvPr/>
        </p:nvSpPr>
        <p:spPr>
          <a:xfrm>
            <a:off x="1114495" y="2673647"/>
            <a:ext cx="3267075" cy="685800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1500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从大量的信息中筛选出关键信息，进行深入分析和思考。</a:t>
            </a:r>
          </a:p>
        </p:txBody>
      </p:sp>
      <p:sp>
        <p:nvSpPr>
          <p:cNvPr id="24" name="TextBox 24"/>
          <p:cNvSpPr txBox="1"/>
          <p:nvPr/>
        </p:nvSpPr>
        <p:spPr>
          <a:xfrm>
            <a:off x="1114495" y="4762272"/>
            <a:ext cx="3267075" cy="685800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1500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运用逻辑推理方法，对案例进行深入剖析和推理。</a:t>
            </a:r>
          </a:p>
        </p:txBody>
      </p:sp>
      <p:grpSp>
        <p:nvGrpSpPr>
          <p:cNvPr id="25" name="Group 25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26" name="AutoShape 26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AutoShape 32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3" name="AutoShape 33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4" name="AutoShape 34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5" name="AutoShape 35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6" name="AutoShape 36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7" name="AutoShape 37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8" name="AutoShape 38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9" name="AutoShape 39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0" name="AutoShape 40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1" name="AutoShape 41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2" name="AutoShape 42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3" name="AutoShape 43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4" name="AutoShape 44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5" name="AutoShape 45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6" name="TextBox 46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案例分析技巧</a:t>
              </a:r>
            </a:p>
          </p:txBody>
        </p:sp>
      </p:grpSp>
    </p:spTree>
  </p:cSld>
  <p:clrMapOvr>
    <a:masterClrMapping/>
  </p:clrMapOvr>
  <p:transition/>
  <p:timing/>
</p:sld>
</file>

<file path=ppt/slides/slide14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New shape" title=""/>
          <p:cNvSpPr/>
          <p:nvPr/>
        </p:nvSpPr>
        <p:spPr>
          <a:xfrm>
            <a:off x="635000" y="635000"/>
            <a:ext cx="10922000" cy="5588000"/>
          </a:xfrm>
          <a:noFill/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r>
              <a:rPr sz="1500" b="1">
                <a:solidFill>
                  <a:srgbClr val="000000"/>
                </a:solidFill>
                <a:latin typeface="Arial"/>
              </a:rPr>
              <a:t>以上内容仅为本文档的试下载部分，为可阅读页数的一半内容。如要下载或阅读全文，请访问：</a:t>
            </a:r>
            <a:r>
              <a:rPr sz="1500" b="1">
                <a:solidFill>
                  <a:srgbClr val="000000"/>
                </a:solidFill>
                <a:latin typeface="Arial"/>
                <a:hlinkClick r:id="rId2"/>
              </a:rPr>
              <a:t>https://d.book118.com/028126004011006044</a:t>
            </a:r>
          </a:p>
        </p:txBody>
      </p:sp>
    </p:spTree>
  </p:cSld>
  <p:clrMapOvr>
    <a:masterClrMapping/>
  </p:clrMapOvr>
  <p:transition/>
  <p:timing/>
</p:sld>
</file>

<file path=ppt/tags/tag1.xml><?xml version="1.0" encoding="utf-8"?>
<p:tagLst xmlns:p="http://schemas.openxmlformats.org/presentationml/2006/main">
                                                </p:tagLst>
</file>

<file path=ppt/theme/theme1.xml><?xml version="1.0" encoding="utf-8"?>
<a:theme xmlns:r="http://schemas.openxmlformats.org/officeDocument/2006/relationships" xmlns:a="http://schemas.openxmlformats.org/drawingml/2006/main" name="Office Theme">
  <a:themeElements>
    <a:clrScheme name="Office">
      <a:dk1>
        <a:sysClr val="windowText" lastClr="000000"/>
      </a:dk1>
      <a:lt1>
        <a:sysClr val="window" lastClr="FFFFFF"/>
      </a:lt1>
      <a:dk2>
        <a:srgbClr val="1F497D"/>
      </a:dk2>
      <a:lt2>
        <a:srgbClr val="EEECE1"/>
      </a:lt2>
      <a:accent1>
        <a:srgbClr val="4F81BD"/>
      </a:accent1>
      <a:accent2>
        <a:srgbClr val="C0504D"/>
      </a:accent2>
      <a:accent3>
        <a:srgbClr val="9BBB59"/>
      </a:accent3>
      <a:accent4>
        <a:srgbClr val="8064A2"/>
      </a:accent4>
      <a:accent5>
        <a:srgbClr val="4BACC6"/>
      </a:accent5>
      <a:accent6>
        <a:srgbClr val="F79646"/>
      </a:accent6>
      <a:hlink>
        <a:srgbClr val="0000FF"/>
      </a:hlink>
      <a:folHlink>
        <a:srgbClr val="800080"/>
      </a:folHlink>
    </a:clrScheme>
    <a:fontScheme name="Office">
      <a:majorFont>
        <a:latin typeface="Calibri"/>
        <a:ea typeface="Arial"/>
        <a:cs typeface="Arial"/>
        <a:font script="Jpan" typeface="ＭＳ%20Ｐゴシック"/>
        <a:font script="Hang" typeface="맑은%20고딕"/>
        <a:font script="Hans" typeface="宋体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  <a:font script="Geor" typeface="Sylfaen"/>
      </a:majorFont>
      <a:minorFont>
        <a:latin typeface="Calibri"/>
        <a:ea typeface="Arial"/>
        <a:cs typeface="Arial"/>
        <a:font script="Jpan" typeface="ＭＳ%20Ｐゴシック"/>
        <a:font script="Hang" typeface="맑은%20고딕"/>
        <a:font script="Hans" typeface="宋体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  <a:font script="Geor" typeface="Sylfaen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tint val="50000"/>
                <a:satMod val="300000"/>
              </a:schemeClr>
            </a:gs>
            <a:gs pos="35000">
              <a:schemeClr val="phClr">
                <a:tint val="37000"/>
                <a:satMod val="300000"/>
              </a:schemeClr>
            </a:gs>
            <a:gs pos="100000">
              <a:schemeClr val="phClr">
                <a:tint val="15000"/>
                <a:satMod val="350000"/>
              </a:schemeClr>
            </a:gs>
          </a:gsLst>
          <a:lin ang="16200000" scaled="1"/>
        </a:gradFill>
        <a:gradFill rotWithShape="1">
          <a:gsLst>
            <a:gs pos="0">
              <a:schemeClr val="phClr">
                <a:shade val="51000"/>
                <a:satMod val="130000"/>
              </a:schemeClr>
            </a:gs>
            <a:gs pos="80000">
              <a:schemeClr val="phClr">
                <a:shade val="93000"/>
                <a:satMod val="130000"/>
              </a:schemeClr>
            </a:gs>
            <a:gs pos="100000">
              <a:schemeClr val="phClr">
                <a:shade val="94000"/>
                <a:satMod val="135000"/>
              </a:schemeClr>
            </a:gs>
          </a:gsLst>
          <a:lin ang="16200000" scaled="0"/>
        </a:gradFill>
      </a:fillStyleLst>
      <a:lnStyleLst>
        <a:ln w="9525" cap="flat" cmpd="sng" algn="ctr">
          <a:solidFill>
            <a:schemeClr val="phClr">
              <a:shade val="95000"/>
              <a:satMod val="105000"/>
            </a:schemeClr>
          </a:solidFill>
          <a:prstDash val="solid"/>
        </a:ln>
        <a:ln w="25400" cap="flat" cmpd="sng" algn="ctr">
          <a:solidFill>
            <a:schemeClr val="phClr"/>
          </a:solidFill>
          <a:prstDash val="solid"/>
        </a:ln>
        <a:ln w="38100" cap="flat" cmpd="sng" algn="ctr">
          <a:solidFill>
            <a:schemeClr val="phClr"/>
          </a:solidFill>
          <a:prstDash val="solid"/>
        </a:ln>
      </a:lnStyleLst>
      <a:effectStyleLst>
        <a:effectStyle>
          <a:effectLst>
            <a:outerShdw blurRad="40000" dist="20000" dir="5400000" rotWithShape="0">
              <a:srgbClr val="000000">
                <a:alpha val="38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  <a:scene3d>
            <a:camera prst="orthographicFront">
              <a:rot lat="0" lon="0" rev="0"/>
            </a:camera>
            <a:lightRig rig="threePt" dir="t">
              <a:rot lat="0" lon="0" rev="1200000"/>
            </a:lightRig>
          </a:scene3d>
          <a:sp3d>
            <a:bevelT w="63500" h="25400"/>
          </a:sp3d>
        </a:effectStyle>
      </a:effectStyleLst>
      <a:bgFillStyleLst>
        <a:solidFill>
          <a:schemeClr val="phClr"/>
        </a:solidFill>
        <a:gradFill rotWithShape="1">
          <a:gsLst>
            <a:gs pos="0">
              <a:schemeClr val="phClr">
                <a:tint val="40000"/>
                <a:satMod val="350000"/>
              </a:schemeClr>
            </a:gs>
            <a:gs pos="40000">
              <a:schemeClr val="phClr">
                <a:tint val="45000"/>
                <a:shade val="99000"/>
                <a:satMod val="350000"/>
              </a:schemeClr>
            </a:gs>
            <a:gs pos="100000">
              <a:schemeClr val="phClr">
                <a:shade val="20000"/>
                <a:satMod val="255000"/>
              </a:schemeClr>
            </a:gs>
          </a:gsLst>
          <a:path path="circle">
            <a:fillToRect l="50000" t="-80000" r="50000" b="180000"/>
          </a:path>
        </a:gradFill>
        <a:gradFill rotWithShape="1">
          <a:gsLst>
            <a:gs pos="0">
              <a:schemeClr val="phClr">
                <a:tint val="80000"/>
                <a:satMod val="300000"/>
              </a:schemeClr>
            </a:gs>
            <a:gs pos="100000">
              <a:schemeClr val="phClr">
                <a:shade val="30000"/>
                <a:satMod val="200000"/>
              </a:schemeClr>
            </a:gs>
          </a:gsLst>
          <a:path path="circle">
            <a:fillToRect l="50000" t="50000" r="50000" b="50000"/>
          </a:path>
        </a:gradFill>
      </a:bgFillStyleLst>
    </a:fmtScheme>
  </a:themeElements>
</a:theme>
</file>

<file path=ppt/theme/theme2.xml><?xml version="1.0" encoding="utf-8"?>
<a:theme xmlns:r="http://schemas.openxmlformats.org/officeDocument/2006/relationships" xmlns:a="http://schemas.openxmlformats.org/drawingml/2006/main" name="Office Theme">
  <a:themeElements>
    <a:clrScheme name="Office">
      <a:dk1>
        <a:srgbClr val="FFFFFF"/>
      </a:dk1>
      <a:lt1>
        <a:srgbClr val="0C1118"/>
      </a:lt1>
      <a:dk2>
        <a:srgbClr val="F7F7F7"/>
      </a:dk2>
      <a:lt2>
        <a:srgbClr val="121C23"/>
      </a:lt2>
      <a:accent1>
        <a:srgbClr val="E27536"/>
      </a:accent1>
      <a:accent2>
        <a:srgbClr val="3195CF"/>
      </a:accent2>
      <a:accent3>
        <a:srgbClr val="1A638D"/>
      </a:accent3>
      <a:accent4>
        <a:srgbClr val="25B3BC"/>
      </a:accent4>
      <a:accent5>
        <a:srgbClr val="073A6A"/>
      </a:accent5>
      <a:accent6>
        <a:srgbClr val="D97F5B"/>
      </a:accent6>
      <a:hlink>
        <a:srgbClr val="0000FF"/>
      </a:hlink>
      <a:folHlink>
        <a:srgbClr val="800080"/>
      </a:folHlink>
    </a:clrScheme>
    <a:fontScheme name="Office">
      <a:majorFont>
        <a:latin typeface="Calibri"/>
        <a:ea typeface="Calibri"/>
        <a:cs typeface="Arial"/>
        <a:font script="Uigh" typeface="Microsoft Uighur"/>
        <a:font script="Beng" typeface="Vrinda"/>
        <a:font script="Thai" typeface="Angsana New"/>
        <a:font script="Mlym" typeface="Kartika"/>
        <a:font script="Yiii" typeface="Microsoft Yi Baiti"/>
        <a:font script="Cher" typeface="Plantagenet Cherokee"/>
        <a:font script="Orya" typeface="Kalinga"/>
        <a:font script="Gujr" typeface="Shruti"/>
        <a:font script="Viet" typeface="Times New Roman"/>
        <a:font script="Arab" typeface="Times New Roman"/>
        <a:font script="Hebr" typeface="Times New Roman"/>
        <a:font script="Telu" typeface="Gautami"/>
        <a:font script="Ethi" typeface="Nyala"/>
        <a:font script="Jpan" typeface="ＭＳ Ｐゴシック"/>
        <a:font script="Sinh" typeface="Iskoola Pota"/>
        <a:font script="Taml" typeface="Latha"/>
        <a:font script="Deva" typeface="Mangal"/>
        <a:font script="Knda" typeface="Tunga"/>
        <a:font script="Tibt" typeface="Microsoft Himalaya"/>
        <a:font script="Khmr" typeface="MoolBoran"/>
        <a:font script="Hant" typeface="新細明體"/>
        <a:font script="Laoo" typeface="DokChampa"/>
        <a:font script="Mong" typeface="Mongolian Baiti"/>
        <a:font script="Hans" typeface="宋体"/>
        <a:font script="Guru" typeface="Raavi"/>
        <a:font script="Thaa" typeface="MV Boli"/>
        <a:font script="Cans" typeface="Euphemia"/>
        <a:font script="Hang" typeface="맑은 고딕"/>
        <a:font script="Syrc" typeface="Estrangelo Edessa"/>
      </a:majorFont>
      <a:minorFont>
        <a:latin typeface="Calibri"/>
        <a:ea typeface="Calibri"/>
        <a:cs typeface="Arial"/>
        <a:font script="Uigh" typeface="Microsoft Uighur"/>
        <a:font script="Beng" typeface="Vrinda"/>
        <a:font script="Thai" typeface="Cordia New"/>
        <a:font script="Mlym" typeface="Kartika"/>
        <a:font script="Yiii" typeface="Microsoft Yi Baiti"/>
        <a:font script="Cher" typeface="Plantagenet Cherokee"/>
        <a:font script="Orya" typeface="Kalinga"/>
        <a:font script="Gujr" typeface="Shruti"/>
        <a:font script="Viet" typeface="Arial"/>
        <a:font script="Arab" typeface="Arial"/>
        <a:font script="Hebr" typeface="Arial"/>
        <a:font script="Telu" typeface="Gautami"/>
        <a:font script="Ethi" typeface="Nyala"/>
        <a:font script="Jpan" typeface="ＭＳ Ｐゴシック"/>
        <a:font script="Sinh" typeface="Iskoola Pota"/>
        <a:font script="Taml" typeface="Latha"/>
        <a:font script="Deva" typeface="Mangal"/>
        <a:font script="Knda" typeface="Tunga"/>
        <a:font script="Tibt" typeface="Microsoft Himalaya"/>
        <a:font script="Khmr" typeface="DaunPenh"/>
        <a:font script="Hant" typeface="新細明體"/>
        <a:font script="Laoo" typeface="DokChampa"/>
        <a:font script="Mong" typeface="Mongolian Baiti"/>
        <a:font script="Hans" typeface="宋体"/>
        <a:font script="Guru" typeface="Raavi"/>
        <a:font script="Thaa" typeface="MV Boli"/>
        <a:font script="Cans" typeface="Euphemia"/>
        <a:font script="Hang" typeface="맑은 고딕"/>
        <a:font script="Syrc" typeface="Estrangelo Edessa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tint val="50000"/>
                <a:satMod val="300000"/>
              </a:schemeClr>
            </a:gs>
            <a:gs pos="35000">
              <a:schemeClr val="phClr">
                <a:tint val="37000"/>
                <a:satMod val="300000"/>
              </a:schemeClr>
            </a:gs>
            <a:gs pos="100000">
              <a:schemeClr val="phClr">
                <a:tint val="15000"/>
                <a:satMod val="350000"/>
              </a:schemeClr>
            </a:gs>
          </a:gsLst>
          <a:lin ang="16200000" scaled="1"/>
        </a:gradFill>
        <a:gradFill rotWithShape="1">
          <a:gsLst>
            <a:gs pos="0">
              <a:schemeClr val="phClr">
                <a:shade val="51000"/>
                <a:satMod val="130000"/>
              </a:schemeClr>
            </a:gs>
            <a:gs pos="80000">
              <a:schemeClr val="phClr">
                <a:shade val="93000"/>
                <a:satMod val="130000"/>
              </a:schemeClr>
            </a:gs>
            <a:gs pos="100000">
              <a:schemeClr val="phClr">
                <a:shade val="94000"/>
                <a:satMod val="135000"/>
              </a:schemeClr>
            </a:gs>
          </a:gsLst>
          <a:lin ang="16200000" scaled="0"/>
        </a:gradFill>
      </a:fillStyleLst>
      <a:lnStyleLst>
        <a:ln w="9525" cap="flat" cmpd="sng" algn="ctr">
          <a:solidFill>
            <a:schemeClr val="phClr">
              <a:shade val="95000"/>
              <a:satMod val="105000"/>
            </a:schemeClr>
          </a:solidFill>
          <a:prstDash val="solid"/>
        </a:ln>
        <a:ln w="25400" cap="flat" cmpd="sng" algn="ctr">
          <a:solidFill>
            <a:schemeClr val="phClr"/>
          </a:solidFill>
          <a:prstDash val="solid"/>
        </a:ln>
        <a:ln w="38100" cap="flat" cmpd="sng" algn="ctr">
          <a:solidFill>
            <a:schemeClr val="phClr"/>
          </a:solidFill>
          <a:prstDash val="solid"/>
        </a:ln>
      </a:lnStyleLst>
      <a:effectStyleLst>
        <a:effectStyle>
          <a:effectLst>
            <a:outerShdw blurRad="40000" dist="20000" dir="5400000" rotWithShape="0">
              <a:srgbClr val="000000">
                <a:alpha val="38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  <a:scene3d>
            <a:camera prst="orthographicFront">
              <a:rot lat="0" lon="0" rev="0"/>
            </a:camera>
            <a:lightRig rig="threePt" dir="t">
              <a:rot lat="0" lon="0" rev="1200000"/>
            </a:lightRig>
          </a:scene3d>
          <a:sp3d>
            <a:bevelT w="63500" h="25400"/>
          </a:sp3d>
        </a:effectStyle>
      </a:effectStyleLst>
      <a:bgFillStyleLst>
        <a:solidFill>
          <a:schemeClr val="phClr"/>
        </a:solidFill>
        <a:gradFill rotWithShape="1">
          <a:gsLst>
            <a:gs pos="0">
              <a:schemeClr val="phClr">
                <a:tint val="40000"/>
                <a:satMod val="350000"/>
              </a:schemeClr>
            </a:gs>
            <a:gs pos="40000">
              <a:schemeClr val="phClr">
                <a:tint val="45000"/>
                <a:shade val="99000"/>
                <a:satMod val="350000"/>
              </a:schemeClr>
            </a:gs>
            <a:gs pos="100000">
              <a:schemeClr val="phClr">
                <a:shade val="20000"/>
                <a:satMod val="255000"/>
              </a:schemeClr>
            </a:gs>
          </a:gsLst>
          <a:path path="circle">
            <a:fillToRect l="50000" t="-80000" r="50000" b="180000"/>
          </a:path>
        </a:gradFill>
        <a:gradFill rotWithShape="1">
          <a:gsLst>
            <a:gs pos="0">
              <a:schemeClr val="phClr">
                <a:tint val="80000"/>
                <a:satMod val="300000"/>
              </a:schemeClr>
            </a:gs>
            <a:gs pos="100000">
              <a:schemeClr val="phClr">
                <a:shade val="30000"/>
                <a:satMod val="200000"/>
              </a:schemeClr>
            </a:gs>
          </a:gsLst>
          <a:path path="circle">
            <a:fillToRect l="50000" t="50000" r="50000" b="50000"/>
          </a:path>
        </a:gradFill>
      </a:bgFillStyleLst>
    </a:fmtScheme>
  </a:themeElements>
  <a:objectDefaults/>
</a:theme>
</file>

<file path=docProps/app.xml><?xml version="1.0" encoding="utf-8"?>
<Properties xmlns:vt="http://schemas.openxmlformats.org/officeDocument/2006/docPropsVTypes" xmlns="http://schemas.openxmlformats.org/officeDocument/2006/extended-properties">
  <Company/>
  <PresentationFormat>On-screen Show (4:3)</PresentationFormat>
  <Paragraphs>97</Paragraphs>
  <Slides>14</Slides>
  <Notes>0</Notes>
  <TotalTime>1</TotalTime>
  <HiddenSlides>0</HiddenSlides>
  <MMClips>0</MMClips>
  <ScaleCrop>0</ScaleCrop>
  <HeadingPairs>
    <vt:vector baseType="variant" size="6">
      <vt:variant>
        <vt:lpstr>Fonts used</vt:lpstr>
      </vt:variant>
      <vt:variant>
        <vt:i4>4</vt:i4>
      </vt:variant>
      <vt:variant>
        <vt:lpstr>Theme</vt:lpstr>
      </vt:variant>
      <vt:variant>
        <vt:i4>1</vt:i4>
      </vt:variant>
      <vt:variant>
        <vt:lpstr>Slide Titles</vt:lpstr>
      </vt:variant>
      <vt:variant>
        <vt:i4>14</vt:i4>
      </vt:variant>
    </vt:vector>
  </HeadingPairs>
  <TitlesOfParts>
    <vt:vector baseType="lpstr" size="19">
      <vt:lpstr>Arial</vt:lpstr>
      <vt:lpstr>Calibri</vt:lpstr>
      <vt:lpstr>Microsoft Yahei</vt:lpstr>
      <vt:lpstr>微软雅黑</vt:lpstr>
      <vt:lpstr>Office Theme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</vt:vector>
  </TitlesOfParts>
  <LinksUpToDate>0</LinksUpToDate>
  <SharedDoc>0</SharedDoc>
  <HyperlinksChanged>0</HyperlinksChanged>
  <Application>Microsoft Office PowerPoint</Application>
  <AppVersion>23.0200</AppVersion>
</Properties>
</file>

<file path=docProps/core.xml><?xml version="1.0" encoding="utf-8"?>
<cp:coreProperties xmlns:dc="http://purl.org/dc/elements/1.1/" xmlns:dcterms="http://purl.org/dc/terms/" xmlns:dcmitype="http://purl.org/dc/dcmitype/" xmlns:xsi="http://www.w3.org/2001/XMLSchema-instance" xmlns:cp="http://schemas.openxmlformats.org/package/2006/metadata/core-properties">
  <cp:revision>1</cp:revision>
  <cp:lastPrinted>2024-09-23T21:34:38.189</cp:lastPrinted>
  <dcterms:created xsi:type="dcterms:W3CDTF">2024-09-23T13:34:38Z</dcterms:created>
  <dcterms:modified xsi:type="dcterms:W3CDTF">2024-09-23T13:34:40Z</dcterms:modified>
</cp:coreProperties>
</file>