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BCA3A-01A0-48C9-9120-709E8A16A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96DE3-46F5-4129-99C3-890BE5E02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151EB-28E0-4154-82AB-28FDA97AF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5904E-650E-45DA-8EA7-B0C819C43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DB3ADA-D6E5-4CA9-A40A-5982EF549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4F55AA-2C32-45FA-876D-37A310DCE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8A08F6-55CC-482B-B61F-76FB4FC65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F9236-1FF5-4878-8102-DC21A0851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FF709-47A7-4159-927F-5F5B21CB5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E6955-26A7-45A8-A46E-8F92006E5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769A8-FF25-4AC6-AC48-9A792ABCF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26014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营销管理策略研究分析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营销管理工具和技术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未来营销管理趋势和挑战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AutoShape 94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AutoShape 102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AutoShape 103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Freeform 107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Freeform 116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Freeform 131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Freeform 139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Freeform 140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AutoShape 143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Freeform 147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Freeform 148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AutoShape 150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AutoShape 151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Freeform 155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Freeform 156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AutoShape 158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AutoShape 159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Freeform 163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Freeform 164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AutoShape 166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AutoShape 167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Freeform 171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Freeform 172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AutoShape 174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AutoShape 175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Freeform 183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AutoShape 185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Freeform 189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AutoShape 191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Freeform 195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AutoShape 197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Freeform 201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AutoShape 203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Freeform 207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AutoShape 209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Freeform 213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AutoShape 215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Freeform 219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AutoShape 221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Freeform 225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AutoShape 227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Freeform 231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AutoShape 233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Freeform 237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AutoShape 239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Freeform 243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AutoShape 245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Freeform 249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AutoShape 251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Freeform 255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AutoShape 257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Freeform 261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AutoShape 263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Freeform 267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AutoShape 269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Freeform 273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AutoShape 275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Freeform 279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AutoShape 281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Freeform 285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AutoShape 287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Freeform 291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AutoShape 293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Freeform 297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营销管理是指企业识别、预测并满足消费者和客户需求的过程，包括市场调研、产品开发、定价、分销、促销和售后服务等环节。</a:t>
            </a:r>
            <a:endParaRPr lang="en-US" sz="1100"/>
          </a:p>
        </p:txBody>
      </p:sp>
      <p:sp>
        <p:nvSpPr>
          <p:cNvPr id="299" name="AutoShape 299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营销管理涉及企业与客户之间的互动，旨在建立长期关系，提高客户满意度和忠诚度。</a:t>
            </a:r>
            <a:endParaRPr lang="en-US" sz="1100"/>
          </a:p>
        </p:txBody>
      </p:sp>
      <p:sp>
        <p:nvSpPr>
          <p:cNvPr id="300" name="AutoShape 30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1" name="AutoShape 30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2" name="AutoShape 30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TextBox 32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通过满足客户需求，实现企业目标，包括销售额增长、市场份额扩大、品牌知名度提升等。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随着市场竞争加剧，营销管理成为企业成功的关键因素之一。有效的营销管理能够提高客户满意度，增加企业收入和利润，增强企业竞争力。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营销管理的目的和重要性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营销管理起源于20世纪初的美国，当时市场开始出现饱和，企业需要更加关注客户需求和竞争状况。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随着科技和社会变化，营销管理不断演变和创新。数字化营销、社交媒体营销、内容营销等新兴营销方式不断涌现，为企业提供了更多机会和挑战。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营销管理的历史和发展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根据消费者需求、购买行为和偏好等因素，将市场划分为若干个具有相似特征的子市场。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地理、人口、心理、行为等因素都可以作为市场细分的标准，如地理区域、年龄、性别、收入、生活方式等。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细分标准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在细分市场的基础上，选择适合企业的目标市场，并制定相应的营销策略以满足目标市场的需求。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根据市场需求和竞争状况，确定产品的特色和形象，以满足目标市场的需求。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定位方法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可以采用差异化定位、比附定位、逆向定位等方法，强调产品的独特性和优势。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定位传播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通过广告、公关、促销等手段，将产品定位传达给消费者，提高产品知名度和美誉度。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935" b="139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337" b="123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26" r="1326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根据企业的营销目标和市场定位，确定产品的定价目标，如利润最大化、市场份额最大化等。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定价方法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根据成本、市场需求和竞争状况等因素，选择合适的定价方法，如成本加成定价、竞争定价、价值定价等。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根据市场变化和竞争状况，适时调整产品价格，以保持竞争优势和满足市场需求。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根据企业的营销目标和市场需求，确定促销活动的目标，如提高销售额、增加市场份额等。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促销组合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采用多种促销方式，如折扣、赠品、试用等，以吸引消费者并促进销售。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根据产品和市场的特点，选择合适的促销组合，以提高促销效果和降低成本。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分销渠道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选择合适的分销渠道，如直接销售、代理商、电商平台等，以覆盖更多的目标市场。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分销管理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加强分销商的管理和合作，提高分销效率和市场覆盖率。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分销物流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优化物流配送体系，提高产品配送效率和降低物流成本。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明确产品的目标市场和消费者群体，根据市场需求和竞争情况，制定产品定位策略。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不断推陈出新，开发新产品或改进现有产品，以满足消费者不断变化的需求。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确保产品的高品质和可靠性，赢得消费者的信任和忠诚度。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合理规划产品线，保持产品线的协调性和一致性，以提高整体销售效果。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根据产品的成本和预期利润，制定合理的价格策略。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根据消费者对产品价值的认知，制定符合消费者心理预期的价格策略。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根据市场竞争对手的价格情况，制定有竞争力的价格策略。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针对不同消费者群体或市场细分，制定差异化的价格策略。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通过自己的销售团队或在线平台直接面向消费者销售产品。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通过经销商、代理商等中间商销售产品，扩大销售覆盖面。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结合直接渠道和间接渠道，实现多渠道销售，提高市场占有率。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混合渠道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对渠道商进行选择、培训、激励和评估，保持渠道的稳定性和高效性。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https://d.book118.com/028126014113006036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2024-09-16T04:21:02.826</cp:lastPrinted>
  <dcterms:created xsi:type="dcterms:W3CDTF">2024-09-15T20:21:02Z</dcterms:created>
  <dcterms:modified xsi:type="dcterms:W3CDTF">2024-09-15T20:21:05Z</dcterms:modified>
</cp:coreProperties>
</file>