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8E76D-628E-46FB-9D6B-C562A415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8693E-3B1C-450B-B870-3BD247F2C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C61E3-D585-4B27-81D4-DCEEA588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DFF4C-61E8-489E-9762-61FC4CFE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9E250F-5F65-48A1-BDA5-DB5AF933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9FDCB-7B2F-4DB2-ADF4-91058F8D6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DDB58-3811-4335-A5E8-A6CF3C934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16798-67DA-45C6-A07E-65C21277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80A17-6553-4C14-B1DC-4F65A4DB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E9CF2-6F67-40F6-A779-5464152C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23EC2-042E-4D0B-9988-D72D60D1D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26031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在校大学生学车情况调查报告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调查方法与样本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随着社会经济的发展和人们生活水平的提高，汽车已经成为了人们出行的重要交通工具。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在校大学生作为未来社会的主要力量，掌握驾驶技能对于个人发展和社会需求都具有重要意义。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近年来，越来越多的在校大学生选择在大学期间学习驾驶，因此有必要对这一群体的学车情况进行调查分析。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9469" r="194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</a:t>
              </a:r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了解在校大学生学车的现状和趋势。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分析在校大学生学车的影响因素和动机。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评估在校大学生学车的优劣势和挑战。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为在校大学生提供学车相关的建议和指导。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调查方法与样本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通过发放问卷的方式收集在校大学生学车情况的相关信息。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对部分在校大学生进行访谈，了解他们学车的动机、经历和感受。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对收集到的数据进行整理、分析和解读，以揭示在校大学生学车情况的特点和趋势。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调查样本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全国范围内的大学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为了确保调查结果的普遍性和代表性，本次调查涵盖了全国范围内的多所大学，包括综合类大学、理工类大学、师范类大学等。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在校大学生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调查对象为在校大学生，包括本科生、研究生等多个层次的学生，以全面了解不同层次学生的学车情况。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调查结果与分析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调查显示，超过80%的大学生表示有意愿学习驾驶，其中30%的学生表示非常强烈。这表明学车已成为大学生活中较为普遍的需求。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大部分学生学车的动机是为了日常出行方便，如家庭出行、旅游等。同时，也有部分学生考虑到未来职业发展的需要，认为驾驶是一项必备技能。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学车意愿与动机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实用主义动机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学车意愿强烈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https://d.book118.com/028126031021006040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2024-09-18T08:16:31.642</cp:lastPrinted>
  <dcterms:created xsi:type="dcterms:W3CDTF">2024-09-18T00:16:31Z</dcterms:created>
  <dcterms:modified xsi:type="dcterms:W3CDTF">2024-09-18T00:16:33Z</dcterms:modified>
</cp:coreProperties>
</file>