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BBA0B-BCD0-4F26-AC98-E5F82D5A6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AA0C3-B0FB-48A4-AD7F-843483342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F0DF1-3263-4FBF-AEA8-DFDC3BDD9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B3054-9B1C-4020-9073-4DAFF2236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CA68A-94D6-4010-8FAF-DE8D834F2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D48B1-E280-4F6B-8332-D1E66BC23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B2027A-8DF4-4516-908D-0367FFBBD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FF909-8C18-4926-8DBB-E19ED4816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09FB8-A346-4077-B381-DEB69421D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DE088-4EF2-4BFF-85F7-F47CF769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5D7BB-3357-4088-84C3-FFE5945B2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6125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综合性消防救援队伍《内务条令》《队列条令》暨《基层建设纲要》解读\n## 1.国家综合性消防救援队伍概述\n### 1.1国家综合性消防救援队伍的成立背景与意义\n### 1.2国家综合性消防救援队伍的职责与使命\n### 1.3国家综合性消防救援队伍的组织架构与人员构成\n## 2.《内务条令》解读\n### 2.1《内务条令》的基本内容与要求\n### 2.2《内务条令》在消防救援队伍中的应用与实践\n### 2.3《内务条令》对提高消防救援队伍正规化建设水平的作用\n## 3.《队列条令》解读\n### 3.1《队列条令》的基本内容与要求\n### 3.2《队列条令》在消防救援队伍中的应用与实践\n### 3.3《队列条令》对提高消防救援队伍正规化建设水平的作用\n## 4.《基层建设纲要》解读\n### 4.1《基层建设纲要》的基本内容与要求\n### 4.2《基层建设纲要》在消防救援队伍中的应用与实践\n### 4.3《基层建设纲要》对提高消防救援队伍基层建设水平的作用\n## 5.国家综合性消防救援队伍正规化建设的意义与影响\n### 5.1正规化建设对提高消防救援队伍战斗力的重要性\n### 5.2正规化建设对提高消防救援队伍凝聚力与执行力的作用\n### 5.3正规化建设对提高消防救援队伍形象与声誉的影响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国家综合性消防救援队伍《内务条令》《队列条令》暨《基层建设纲要》解读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国家综合性消防救援队伍概述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成立背景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适应新时代应急管理体制改革的要求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提高消防救援队伍的救援能力和管理水平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保障人民群众生命财产安全和社会稳定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构建中国特色消防救援队伍体系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增强消防救援队伍的凝聚力与战斗力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提升消防救援队伍的国际地位和影响力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国家综合性消防救援队伍的成立背景与意义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国家综合性消防救援队伍的职责与使命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承担火灾扑救、应急救援、重大事故救援等任务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参与自然灾害和突发事件的应急救援工作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开展消防安全宣传教育、培训和技术研究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保护人民群众生命财产安全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促进社会经济发展和生态文明建设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维护国家安全和社会稳定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分为国家队、省（自治区、直辖市）队、市（地、州、盟）队和区县队四级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实行统一指挥、分级负责的领导体制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建立健全队伍党委领导下的行政首长负责制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人员构成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由消防员、文职人员和合同制人员组成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消防员实行衔级制度，分为高级消防员、中级消防员和初级消防员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文职人员和合同制人员按照相关规定进行管理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国家综合性消防救援队伍的组织架构与人员构成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《内务条令》解读</a:t>
            </a:r>
            <a:endParaRPr/>
          </a:p>
        </p:txBody>
      </p:sp>
      <p:sp>
        <p:nvSpPr>
          <p:cNvPr id="21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《内务条令》的基本内容与要求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规定消防救援队伍的内部秩序和日常生活制度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明确消防救援人员的职责、权利和义务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规范消防救援队伍的行政管理、军事训练、政治教育等工作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严格遵守国家法律法规和队伍纪律规定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树立良好的队伍形象和作风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提高消防救援队伍的正规化建设水平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建立健全消防救援队伍的内部管理制度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加强消防救援队伍的纪律作风建设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提高消防救援队伍的战斗力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开展内务条令知识竞赛和评选活动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定期检查消防救援队伍的内务秩序和纪律执行情况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加强消防救援队伍的正规化建设培训和考核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《内务条令》在消防救援队伍中的应用与实践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提高队伍的纪律性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严格的纪律规定，使消防救援人员养成良好的纪律习惯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增强消防救援队伍的凝聚力和战斗力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提高队伍的正规化水平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规范队伍的内部管理，提高工作效率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增强消防救援队伍的形象和声誉</a:t>
                </a:r>
                <a:endParaRPr/>
              </a:p>
            </p:txBody>
          </p:sp>
        </p:grpSp>
        <p:grpSp>
          <p:nvGrpSpPr>
            <p:cNvPr id="26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提高队伍的战斗力</a:t>
                </a:r>
                <a:endParaRPr/>
              </a:p>
            </p:txBody>
          </p:sp>
          <p:sp>
            <p:nvSpPr>
              <p:cNvPr id="2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加强军事训练和政治教育，提高消防救援人员的综合素质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为保护人民群众生命财产安全和国家安全提供有力保障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《内务条令》对提高消防救援队伍正规化建设水平的作用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《队列条令》解读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《队列条令》的基本内容与要求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规定消防救援队伍的队列动作和队列纪律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明确消防救援人员的队列职责和权利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规范消防救援队伍的队列训练和考核工作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严格遵守队列条令和队列纪律规定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养成良好的队列作风和纪律习惯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提高消防救援队伍的正规化建设水平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https://d.book118.com/028126125002006040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国家综合性消防救援队伍《内务条令》《队列条令》暨《基层建设纲要》解读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2024-09-18T02:24:16.056</cp:lastPrinted>
  <dcterms:created xsi:type="dcterms:W3CDTF">2024-09-17T18:24:16Z</dcterms:created>
  <dcterms:modified xsi:type="dcterms:W3CDTF">2024-09-17T18:24:17Z</dcterms:modified>
</cp:coreProperties>
</file>