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B20C4-22BD-4149-9EC4-97F9F3CA0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8681B-7BD1-452B-9C5F-ACC51A628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22D95-8B93-4645-90FE-6CA676870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42CCA-1771-446A-BEFF-CDDFD1729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02C8C1-CF77-49B2-B77F-61B0EF758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B1ADD5-47CE-4039-9180-54315E38E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FFB8E5-25E5-4507-811A-A1F59F57A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DD296-F8DF-4EF1-A06A-F834E487E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BFAFB-EB8A-4237-A317-3FC11AD1B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A3191-0E6E-4DA6-8C36-0C5277283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56AC1-E01B-4F32-BC36-1605FC83E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7117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金融行业2024年宿舍管理保密意识培训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宿舍管理保密意识重要性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宿舍内保密管理规范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网络安全与电子设备使用规定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文件资料与数据存储保密要求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紧急情况应对与报告机制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培训总结与未来展望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宿舍管理保密意识重要性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877" b="1987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金融行业高度敏感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法规遵从与监管要求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竞争压力与商业机密保护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金融行业涉及大量资金、客户信息、交易策略等高度敏感的信息，一旦泄露，将对金融机构及客户造成重大损失。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金融机构需严格遵守国家相关法律法规及监管要求，确保信息安全，防止信息泄露。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金融行业竞争激烈，保护商业机密对于维护企业核心竞争力至关重要。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金融行业特点及保密需求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宿舍作为信息泄露潜在场所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宿舍作为员工休息场所，人员流动性大，信息泄露风险相对较高。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在宿舍等私人场所，员工行为难以受到有效监控，可能导致违规操作或无意泄露敏感信息。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宿舍内的社交活动和信息交流可能涉及工作相关内容，如不加以注意，容易引发信息泄露。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宿舍环境相对开放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员工行为难以监控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社交活动与信息交流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强化保密意识教育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建立完善保密制度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加强技术防范措施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建立应急响应机制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提高保密意识，确保信息安全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采用先进的加密技术和安全防护措施，确保信息系统安全稳定运行，防止外部攻击和数据泄露。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制定并执行严格的保密制度，规范员工在宿舍等场所的行为，明确禁止泄露敏感信息的规定。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通过定期开展保密意识培训，提高员工对信息安全重要性的认识，增强防范意识。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制定针对信息泄露的应急响应预案，一旦发生泄密事件，能够迅速响应并妥善处理，降低损失。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宿舍内保密管理规范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住宿人员登记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住宿人员审查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住宿人员变动管理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住宿人员登记与审查制度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对住宿人员进行背景调查和安全审查，确保其无违法犯罪记录，不涉及敏感岗位和涉密项目。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对住宿人员的变动情况进行实时更新和管理，确保人员信息的准确性和完整性。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所有住宿人员必须在入住前进行登记，包括姓名、性别、年龄、身份证号码、联系方式等基本信息，并拍照存档。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27" b="7327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严格禁止私自留宿非本公司人员，包括亲朋好友、外来访客等。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若因特殊情况需要留宿非本公司人员，必须提前向宿舍管理部门申请并获得批准，同时按照相关规定进行登记和管理。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对于违反规定私自留宿非本公司人员的情况，将严肃处理并追究相关人员的责任。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禁止私自留宿非本公司人员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严禁在宿舍内谈论涉及公司机密、客户隐私等敏感信息的话题。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住宿人员应自觉遵守保密规定，不泄露任何与公司相关的机密信息。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若发现有人在宿舍内谈论涉密事项，应及时制止并向相关部门报告，确保公司信息的安全和保密。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严禁在宿舍谈论涉密事项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网络安全与电子设备使用规定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网络安全防护措施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防火墙和入侵检测系统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确保所有电子设备都安装了最新的防火墙和入侵检测系统，以防止未经授权的访问和数据泄露。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安全软件更新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定期更新操作系统、浏览器和其他应用程序的安全补丁，以修复可能存在的漏洞。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密码策略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强制执行强密码策略，包括定期更换密码、不使用容易猜到的密码等。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设备加密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对所有存储敏感信息的设备进行加密，以防止数据在设备丢失或被盗时泄露。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远程访问安全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只允许通过安全的远程访问方式（如VPN）连接到公司内部网络，确保数据传输的安全性。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个人设备与工作设备分离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禁止在个人设备上处理工作相关的敏感信息，确保工作和个人数据的隔离。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电子设备使用注意事项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https://d.book118.com/028127117020006027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2024-09-04T18:36:09.762</cp:lastPrinted>
  <dcterms:created xsi:type="dcterms:W3CDTF">2024-09-04T10:36:09Z</dcterms:created>
  <dcterms:modified xsi:type="dcterms:W3CDTF">2024-09-04T10:36:12Z</dcterms:modified>
</cp:coreProperties>
</file>