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6CCFC5-89D9-4134-BD2E-6BF75461D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D2357B-08FC-471D-8E94-B581B053C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C7A93C-DB74-4946-A72E-8B3D8806C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991AF2-3D99-4AFB-9F26-A65D288A3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704790-D10C-42CC-8887-38D4704579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6D03BD-0453-418F-B522-F83C102C1A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BE26E8-2277-4026-BD48-BC32E19510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AA850D-AECC-4B76-9D54-D9FE8D80F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368FF-8AC9-4348-A084-F01B56E7F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38435-F2E0-4ECC-8D70-1DE123DBB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22BEDF-D88A-49B3-80EF-1ACBBFC70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27126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护理质量安全与风险管理的职业素养与道德</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风险管理在护理中的应用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职业素养在护理质量安全中的作用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道德在护理质量安全中的影响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护理质量安全与风险管理的实践探索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护理质量安全概述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护理质量是指护理工作在提供医疗服务过程中，以满足病人需求为主导，依据护理人员的专业技能、知识水平、工作态度和医疗设施条件等，所提供的护理服务的效果和程度。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护理质量定义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高质量的护理是医疗体系不可或缺的一部分，它直接关系到病人的治疗效果、康复速度、并发症的发生率以及病人对医疗服务的满意度。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护理安全概念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护理安全是指在护理过程中，采取必要的措施和手段，预防病人发生不良事件或伤害，确保病人在接受护理服务过程中的安全。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护理安全是医疗安全的重要组成部分，它涉及到病人的生命安全和身体健康。保障护理安全有利于提高医疗服务质量，减少医疗纠纷，维护医院声誉。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护理安全概念及意义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护理质量安全在近年来得到了越来越多的关注，政府和医疗机构加大了对护理工作的投入和管理力度，护理质量得到了显著提高。但仍存在一些问题，如护理人员数量不足、素质参差不齐、护理设施不完善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国外发达国家在护理质量安全方面有着较为完善的管理体系和制度保障，注重护理人员的职业培训和素质提升，强调以病人为中心的服务理念，使得护理质量得到了有效保障。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国内外护理质量安全现状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风险管理在护理中的应用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指某种不利事件或损失发生的概率及其后果的组合。</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指如何在一个肯定有风险的环境里把风险减至最低的管理过程，包括对风险的识别、评估、防范和应对。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指护理人员对护理工作中存在的或潜在的风险事件及预防方法的识别、评估、处理和对策的科学管理。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护理风险管理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护理风险识别与评估的方法包括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头脑风暴法、流程图法、风险评估表等。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护理风险识别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是护理风险管理的基础，其主要任务是分析、识别护理服务过程中可能出现的风险事件。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是对识别出的风险事件进行量化和定性评估，确定风险的大小、发生概率和可能造成的损失。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护理风险识别与评估方法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包括建立健全护理风险管理制度、加强护理人员培训和教育、提高护理服务质量等。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护理风险防范措施</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包括风险规避、风险降低、风险转移和风险自留等。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护理风险应对策略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护理风险防范措施与应对策略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职业素养在护理质量安全中的作用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职业素养是指从事某种职业所应具备的职业道德、职业技能、职业行为、职业作风和职业意识等方面的综合素质。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职业素养定义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职业素养包括职业道德、职业技能、职业行为、职业作风和职业意识等方面，其中职业道德是核心，职业技能是基础，职业行为是表现，职业作风是保障，职业意识是前提。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职业素养内涵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职业素养定义及内涵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护士职业素养要求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具备高度的责任心、同情心、耐心和细心等职业道德素质；熟练掌握护理专业知识和技能，具备敏锐的观察力和判断力等职业技能素质；遵守护理规范和操作流程，保持严谨的工作态度和良好的职业形象等职业行为规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护士职业素养规范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遵守《护士条例》等相关法律法规和护理伦理规范，尊重患者的权利和尊严，保护患者隐私；严格执行无菌技术操作和消毒隔离制度，防止医院感染；认真执行医嘱和护理计划，确保患者安全；积极参加继续教育和培训，提高自身综合素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护士职业素养要求与规范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https://d.book118.com/028127126015006032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2024-09-09T09:20:37.096</cp:lastPrinted>
  <dcterms:created xsi:type="dcterms:W3CDTF">2024-09-09T01:20:37Z</dcterms:created>
  <dcterms:modified xsi:type="dcterms:W3CDTF">2024-09-09T01:20:39Z</dcterms:modified>
</cp:coreProperties>
</file>