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D25C7-1CDD-42DA-A26E-46F45FE2B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E4A43-E375-46A7-9602-4E549B6D4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676E8-A282-48D2-B932-E62EEA5B0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37EF3-3596-493A-B6B8-638405CB7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89D4AF-9E7F-4747-9624-6B8AF7F77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C173A1-FA86-4412-A8A3-438F7D54F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9FDBE-BCC0-441C-9C7C-7FE45E950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8BC6C-824C-4A36-A707-B93E40984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0ADF0-BFDB-41E7-9BF9-E66AC5C5C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EB13A-9FEA-4952-8217-BAD6AFE03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6664D-5FE7-434C-AA34-BA949113F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713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现代诗歌常设题型解析与攻略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诗歌鉴赏基础知识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常设题型概述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各类题型解题技巧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现代诗歌鉴赏实例分析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学生常见错误及纠正方法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提高现代诗歌鉴赏能力建议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诗歌鉴赏基础知识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诗歌是一种运用高度凝练和富有音乐性的语言，通过生动的意象和独特的艺术手法，表达作者强烈情感和独特感受的文学体裁。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根据内容、形式和读者群的不同，诗歌可分为抒情诗、叙事诗、哲理诗、讽刺诗等。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诗歌语言具有鲜明的节奏感和韵律感，通过押韵、平仄、语调等手段，营造出独特的音乐美感。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凝练性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诗歌语言高度凝练，言简意赅，善于运用象征、隐喻等手法，表达丰富的内涵和意境。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诗歌语言形象生动，善于通过具体的意象和描绘，引发读者的联想和想象，表达作者的情感和主题。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诗歌语言特点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意象是诗歌中通过具体物象或景象表达作者情感和主题的艺术手法。常见的意象包括自然意象、动物意象、人物意象等。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意境是诗歌通过意象的营造和语言的表达，所呈现出的整体艺术氛围和审美感受。意境的深浅、广狭、美丑等，是衡量一首诗歌艺术水平的重要标准。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诗歌意象与意境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常设题型概述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分析选项，找出正确答案。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题型特点：提供四个选项，要求考生从中选择一个最佳答案。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仔细审题，明确题目要求。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注意排除干扰项，避免被误导。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填空题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2324381" y="1566850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题型特点：提供一段不完整的文本，要求考生根据上下文填写缺失的内容。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52893" y="1566850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324381" y="4677185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根据上下文推断缺失内容。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52893" y="478000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通读全文，理解文章大意。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简答题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题型特点：要求考生对某个问题或观点进行简要回答和解释。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明确问题要点，抓住关键词。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简洁明了地回答问题，避免冗长和啰嗦。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分析题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题型特点：提供一首现代诗歌，要求考生对其进行分析和解读。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了解诗歌的背景和作者信息。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注意诗歌的语言特点和艺术手法。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分析诗歌的主题、情感和意象。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结合诗人的其他作品及时代背景等元素来鉴赏该诗。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各类题型解题技巧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读清题目要求，明确题目所问，注意题目中的关键词和限制条件。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根据诗歌内容和常识，排除明显错误的选项，提高正确率。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对比剩余选项，结合诗歌背景、作者其他作品及时代背景等元素，选择最符合题意的选项。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选择题解题技巧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在填空前，先通读整首诗歌，理解诗歌大意和情感基调。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通读全诗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根据上下文语境，推测空格处应填写的词语或句子，注意与前后文的连贯性和一致性。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分析语境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填空时需注意诗歌的格式和押韵要求，确保填入的词语或句子符合诗歌的韵律和美感。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注意格式和押韵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填空题解题技巧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https://d.book118.com/028127130015006032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2024-09-09T09:20:37.995</cp:lastPrinted>
  <dcterms:created xsi:type="dcterms:W3CDTF">2024-09-09T01:20:38Z</dcterms:created>
  <dcterms:modified xsi:type="dcterms:W3CDTF">2024-09-09T01:20:40Z</dcterms:modified>
</cp:coreProperties>
</file>