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B6DB4-4784-4514-A135-500331C7F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22FC0-4806-441F-B4AA-5E2A2D448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7D730-81B5-4E42-BC94-F4F0DA5F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F646F-5697-4F8A-AC43-B3710AED7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A1DB87-13F8-4981-8B4A-14DAB3A43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CADE9B-B0FA-41BE-8E59-39154212A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17A802-A8CE-47BA-A3D4-C2C5EFD4A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6B8DF-F26D-4D32-B04B-943629869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638B9-D9C3-46B0-9D26-0CC012530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FC363-109B-4657-B702-2E1FA3F2F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64E55-DFAF-4CDA-A460-F8FDAEDD1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713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施工现场临时用电的电能计量与监测方法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电能计量基础知识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施工现场临时用电电能计量方法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施工现场临时用电监测技术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施工现场临时用电电能计量与监测实施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施工现场临时用电电能计量与监测管理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施工现场临时用电特点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临时性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施工现场临时用电是短期、临时的，随着施工的进展而不断调整。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施工现场涉及多种用电设备和工具，用电负荷变化大，用电环境复杂。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施工现场临时用电存在触电、火灾等安全隐患，需要加强安全管理。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施工现场临时用电设备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配电箱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用于传输电能，需选择适当的型号和规格，保证用电安全。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用电设备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如电动机、照明设备、电动工具等，需符合相关标准和规定。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用于分配电能，具有过载、短路等保护功能。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施工现场临时用电管理要求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3849771" y="18406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用电设备应符合国家相关标准和规定，具有合格证明和铭牌。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849771" y="432308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建立应急预案和救援机制，确保在发生触电、火灾等紧急情况时能够迅速有效地进行处置。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27277" y="18406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建立完善的用电管理制度和操作规程，明确各级管理人员和操作人员的职责。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27277" y="432308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对操作人员进行安全教育和培训，提高其安全意识和操作技能水平。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449849" y="30299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加强用电设备维护和保养，定期进行安全检查和评估，及时发现和消除安全隐患。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>
            <a:alphaModFix amt="43000"/>
          </a:blip>
          <a:stretch>
            <a:fillRect/>
          </a:stretch>
        </p:blipFill>
        <p:spPr>
          <a:xfrm>
            <a:off x="0" y="873837"/>
            <a:ext cx="11030857" cy="5984163"/>
          </a:xfrm>
          <a:prstGeom prst="rect">
            <a:avLst/>
          </a:prstGeom>
        </p:spPr>
      </p:pic>
      <p:sp>
        <p:nvSpPr>
          <p:cNvPr id="31" name="Freeform 31"/>
          <p:cNvSpPr/>
          <p:nvPr/>
        </p:nvSpPr>
        <p:spPr>
          <a:xfrm>
            <a:off x="-6350" y="873837"/>
            <a:ext cx="3000762" cy="5968289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39110" y="3016984"/>
            <a:ext cx="1306098" cy="13060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电能计量基础知识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电能计量是指对电力系统中各种电气设备消耗的电能进行测量、记录和分析的过程。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电能计量是电力工业发展的重要组成部分，对于保障电力系统的安全、稳定和经济运行具有重要意义。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电能计量涉及的基本概念包括电压、电流、功率、电能等。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电能计量基本概念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不同单位之间的换算关系为：1 MWh = 1000 kWh，1 kWh = 3600 Ws（瓦秒）。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在实际应用中，还需要了解不同国家和地区的电能计量单位及换算关系。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1449" b="2144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586" r="10586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电能计量单位主要有千瓦时（kWh）、兆瓦时（MWh）等，其中千瓦时是国际单位制中的基本单位。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电能计量单位及换算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电能表是用于测量和记录电能的仪表，根据测量原理和结构可分为机械式电能表、电子式电能表等类型。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不同类型的电能表具有不同的特点和适用范围，选用时应根据实际需求进行综合考虑。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89" b="76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在选用电能表时，需要注意其准确度等级、测量范围、工作条件等参数，以确保测量结果的准确性和可靠性。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电能表类型与选用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施工现场临时用电电能计量方法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传统电能计量方法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通过人工定期抄录电能表读数，计算用电量。这种方法简单易行，但存在人为误差和抄表周期长的缺点。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人工抄表法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利用机械式电能表测量用电量，通过表盘读数获取数据。此方法准确度较高，但需定期维护和校准。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机械式电能表法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采用电子技术和微处理器技术，实现电能的精确测量和数据存储。具有测量准确度高、功能丰富、易于实现远程抄表等优点。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电子式电能表法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集测量、数据处理、通信等功能于一体的电表。可实现远程抄表、实时监测、用电分析等功能，提高用电管理效率。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智能电表法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智能电能计量方法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https://d.book118.com/028127132015006032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2024-09-09T09:20:38.656</cp:lastPrinted>
  <dcterms:created xsi:type="dcterms:W3CDTF">2024-09-09T01:20:38Z</dcterms:created>
  <dcterms:modified xsi:type="dcterms:W3CDTF">2024-09-09T01:20:40Z</dcterms:modified>
</cp:coreProperties>
</file>