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DCCC4-0F34-45A4-BAB5-EC0E95B77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475A5-881C-47C4-9110-B5C4EC497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24C90-9D1C-43DB-AE75-321A39234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A74CB-0E9A-4C74-A9ED-D4DAB0426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0D0030-6D59-4F5F-9776-EB3E595EB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2E2B8F-9331-4F28-9B97-6D7A71BDF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B7CCC3-4E68-4996-9792-229A49CDF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2E00D1-2E60-4ED5-BBA8-4CE33D694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C4DE19-1FD1-4E88-9FAC-FAEBD4CB2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761CE-01B6-419F-B994-4F6B41828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0B9B9-B2E1-458B-8D57-30BA39024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3000710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精神分析流派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精神分析流派简介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精神分析流派的理论体系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精神分析流派的治疗方法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精神分析流派的影响与贡献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精神分析流派的局限与争议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精神分析流派的发展趋势与未来展望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精神分析流派简介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19世纪末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精神分析流派起源于19世纪末的欧洲，由奥地利心理学家弗洛伊德创立。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神经症与性欲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弗洛伊德认为神经症与性欲有关，通过研究神经症患者的症状，他发展出了精神分析理论。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自我、本我和超我的概念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弗洛伊德提出了自我、本我和超我的概念，这些概念构成了精神分析理论的基础。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精神分析流派的起源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防御机制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精神分析流派认为个体在面对焦虑时会采取防御机制来保护自我。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梦的解析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弗洛伊德认为梦是潜意识的反映，通过对梦的解析可以了解个体的内心世界。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无意识与潜意识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精神分析流派认为人的心理活动分为意识、潜意识和无意识三个层次，其中无意识和潜意识是精神分析的主要研究对象。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精神分析流派的理论基础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强调潜意识的作用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精神分析流派认为潜意识对人的行为和情绪有着重要的影响。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强调自我、本我和超我的平衡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精神分析流派认为个体的心理健康取决于自我、本我和超我之间的平衡。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重视童年经验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该流派认为童年经验对个体的人格和心理发展有着决定性的影响。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精神分析流派的主要观点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精神分析流派的理论体系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潜意识的概念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潜意识是精神分析理论中的一个核心概念，指那些被压抑的、无法被意识觉察的心理活动和经验。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潜意识的来源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潜意识主要来源于个人的童年经历、创伤事件以及被社会道德所禁止的冲动和欲望。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潜意识的作用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潜意识通过压抑机制来控制和调节心理活动，影响个体的行为和情绪反应。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潜意识理论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梦的构成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梦境是潜意识的一种表现形式，由象征、隐喻和意象组成。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梦的意义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梦境通常反映了个体的内心需求、欲望和冲突，通过解析梦境可以了解个体的心理状态和人格特征。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梦境的治疗作用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精神分析治疗中，梦境解析被用于揭示潜意识的心理冲突，帮助患者自我觉察和理解。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梦境解析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防御机制的作用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防御机制有助于个体暂时缓解焦虑和冲突，但长期使用可能导致心理问题和人格障碍。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防御机制的概念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防御机制是个体在面对焦虑、冲突或创伤时，无意识地采用的心理策略。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常见的防御机制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常见的防御机制包括否认、压抑、投射、反向形成等。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防御机制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本我、自我和超我的概念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精神分析理论认为人格由本我、自我和超我三个部分构成。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本我的驱动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本我是人格中追求快乐和满足的部分，遵循快乐原则。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自我的调节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自我负责调节本我和超我之间的冲突，遵循现实原则。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超我的规范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超我代表社会道德和价值观，是人格中规范和约束的部分。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人格结构理论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精神分析流派的治疗方法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自由联想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精神分析流派的治疗方法之一，是指让患者自由地表达内心的想法和感受，不受任何限制和引导。通过自由联想，分析师可以了解患者潜意识中的欲望、冲突和情感，从而揭示其心理问题的根源。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自由联想的目的是帮助患者释放内心的压抑和焦虑，促进自我认知和情感表达，以达到治疗的目的。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自由联想在精神分析治疗中广泛应用，是分析阻抗、释梦、移情和反移情等其他治疗方法的基石。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自由联想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释梦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精神分析流派的治疗方法之一，是指通过解析梦境来了解患者潜意识中的欲望、冲突和情感。分析师通过分析梦境中的象征、意象和情节，揭示梦境背后的意义和心理问题。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释梦的目的是帮助患者理解梦境背后的心理需求和情感体验，从而解决心理问题和促进自我成长。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释梦在精神分析治疗中广泛应用，尤其对于那些在清醒状态下难以表达内心感受的患者，通过释梦可以更好地了解其潜意识层面的心理状态。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释梦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https://d.book118.com/028130007102006032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2024-09-10T05:32:21.084</cp:lastPrinted>
  <dcterms:created xsi:type="dcterms:W3CDTF">2024-09-09T21:32:21Z</dcterms:created>
  <dcterms:modified xsi:type="dcterms:W3CDTF">2024-09-09T21:32:22Z</dcterms:modified>
</cp:coreProperties>
</file>