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A5293-31AF-4DF8-8A70-11098A74D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EDB57-D6F8-4932-9836-8F91E0CBB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B9284-6EEA-481C-B4C1-9D51C2B5C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0D7D8-376F-49B7-8A75-ED2D6A32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B1F87-CECC-46AD-B305-9D3702CD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68DDB-5800-4A8B-8ADB-8309EB243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BE035-B2F5-4D3A-A8EA-0C5B2198C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50A2C-BF89-4E85-8EFE-5D4C442BF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F2228-EF0A-4268-B4BB-9DA3D574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15397-49CC-434D-BB94-4FB81F71E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C1101-33A5-4A28-AC33-E8F7D11A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0061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广告设计的未知领域探索创新与突破的机会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广告设计现状及挑战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未知领域一：跨界融合与创意碰撞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未知领域二：科技与艺术的完美结合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未知领域三：情感共鸣与品牌认同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未知领域四：可持续设计与环保理念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探索广告设计的未知领域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随着科技的进步和消费者需求的变化，广告设计需要不断探索新的领域和创意方式。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创新与突破的机会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在未知领域中，广告设计有机会实现创新和突破，为品牌和产品创造更大的价值。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介绍当前广告设计领域的新趋势和技术，如增强现实、虚拟现实、人工智能等。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广告设计的新趋势和技术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探讨广告设计在未知领域的探索，如情感化设计、神经美学、多感官设计等。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未知领域的探索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分享一些在广告设计中实现创新与突破的实践案例，以及它们对品牌和产品的价值。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创新与突破的实践案例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展望广告设计未来的发展趋势和面临的挑战，如如何平衡创意与实效、如何应对不断变化的消费者需求等。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广告设计现状及挑战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广告设计行业经历了从传统媒体到数字媒体的转型，涵盖了平面、视频、音频等多种形式。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随着广告市场的不断扩大，广告设计公司数量增多，竞争愈发激烈。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客户对广告设计的需求越来越多样化，要求广告更具创意、个性和实效性。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随着技术的不断发展，广告设计需要不断学习和掌握新的设计工具和技术。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适应新媒体环境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在新媒体环境下，广告设计需要适应不断变化的传播方式和受众习惯。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在激烈的市场竞争中，广告设计公司需要不断创新以保持竞争优势。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523" b="1152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开拓新市场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通过探索未知领域和实现创新与突破，广告设计公司可以开拓新的市场领域和业务机会。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通过创新和突破，广告设计公司可以打造独特的品牌形象和创意作品，提升市场竞争力。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创新和突破有助于更好地满足客户的多样化需求，提高客户满意度。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创新与突破的必要性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未知领域一：跨界融合与创意碰撞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指将不同领域、不同行业、不同文化的元素进行有机融合，创造出新的、具有独特魅力的广告设计作品。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跨界融合可以打破传统广告设计的思维定势，为广告设计注入新的活力和创意，提高广告的传播效果和吸引力。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跨界融合的概念及意义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926" r="59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创意碰撞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指通过不同思想、不同观念的碰撞，激发出新的创意和灵感，为广告设计提供源源不断的创新动力。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鼓励团队成员提出多样化的创意方案，进行头脑风暴和讨论；寻找不同领域的合作伙伴，进行跨界合作和交流；关注社会热点和流行文化，从中汲取创意灵感。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创意碰撞的激发与实践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某品牌手机广告，将科技与艺术进行跨界融合，通过独特的视觉效果和艺术表现力，成功吸引了目标受众的关注。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-344549" y="2654723"/>
            <a:ext cx="3468836" cy="346883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某快时尚品牌广告，将时尚与环保理念相结合，倡导绿色消费和可持续发展，赢得了广泛的社会赞誉和品牌影响力。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广告设计需要不断探索新的创意和表达方式，跨界融合和创意碰撞是实现这一目标的有效途径；同时，关注社会热点和消费者需求，将广告设计与时代背景和社会责任相结合，也是提升广告价值和社会影响力的关键所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未知领域二：科技与艺术的完美结合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https://d.book118.com/028130061005006031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2024-09-07T17:08:19.708</cp:lastPrinted>
  <dcterms:created xsi:type="dcterms:W3CDTF">2024-09-07T09:08:19Z</dcterms:created>
  <dcterms:modified xsi:type="dcterms:W3CDTF">2024-09-07T09:08:21Z</dcterms:modified>
</cp:coreProperties>
</file>