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2CD39-ACC7-4F4B-9D73-D913187FD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0613C-9AB0-426A-84AF-9413C089B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85980-38F7-48E3-9D5C-D95CDFE9F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B1C49-94CB-4FDD-B474-4F4CDED59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573BB8-FD4A-4E23-9A3A-5338E091D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1DC4FA-9F42-444E-A463-CF5054B17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0B6833-48E0-4684-83E0-7CFE596DA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857F4-6B31-4CEA-B98B-B0572A30C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770E6-45D5-43E6-A8BF-9DA74F45E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59CEC-35E0-4F11-B0EE-F36D6655C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52F7C-69C7-437C-8473-9BDB21596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30063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如何提高垃圾分类的居民参与度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便捷性优化措施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监管与执法保障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524" b="2152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各级政府出台相关政策，推动垃圾分类工作，包括分类标准、投放方式、收集运输等方面的规定。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试点先行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在部分城市和地区开展垃圾分类试点，探索适合当地的分类模式和管理方法。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越来越多的居民、社区、企业和非政府组织参与到垃圾分类工作中，形成社会共治的良好氛围。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当前垃圾分类实施情况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785" b="3785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居民参与度低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很多居民对垃圾分类的重要性认识不足，缺乏参与意愿和动力。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各地垃圾分类标准存在差异，给居民投放垃圾带来困惑和不便。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管理不规范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部分地区垃圾分类管理不规范，存在混装混运、随意倾倒等问题，影响分类效果。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618" b="76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345" b="273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提高居民参与度的必要性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实现垃圾减量化和资源化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通过提高居民参与度，促进源头分类和减量，推动垃圾资源化利用。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改善环境质量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减少垃圾对环境的污染和破坏，提升城市和农村环境质量。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培养居民环保意识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通过参与垃圾分类，提高居民环保意识和责任感，形成绿色生活方式。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邀请专家或社区工作人员为居民讲解垃圾分类的重要性和方法，提高居民的环保意识。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垃圾分类知识讲座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垃圾分类互动游戏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垃圾分类现场演示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设计有趣的垃圾分类游戏，让居民在游戏中学习和掌握垃圾分类知识。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在社区或学校等公共场所进行垃圾分类现场演示，让居民直观了解垃圾分类的操作流程。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开展多样化宣传活动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图文并茂的海报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设计简洁明了、色彩鲜艳的海报，突出垃圾分类的重要性和分类方法，吸引居民的注意力。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简单易懂的宣传册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制作包含垃圾分类知识、方法和意义的宣传册，方便居民随时翻阅和学习。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生动形象的动画视频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制作生动有趣的动画视频，通过视觉和听觉的双重刺激，加深居民对垃圾分类的理解和记忆。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制作通俗易懂的宣传资料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微信、微博等社交平台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利用微信、微博等社交平台发布垃圾分类知识和活动信息，吸引更多年轻人群关注和参与。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社区论坛和居民群聊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在社区论坛和居民群聊中发布垃圾分类相关信息和讨论话题，引导居民积极参与讨论和交流。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电视、广播和报纸等传统媒体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通过电视、广播和报纸等传统媒体发布垃圾分类相关新闻和广告，扩大宣传覆盖面。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利用媒体和社交平台进行推广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居民通过正确分类和投放垃圾获得积分，可设置不同垃圾类型的积分标准。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积分获取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积分可在指定商家或线上平台兑换商品或服务，激发居民参与热情。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积分兑换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建立积分管理系统，方便居民查询积分和兑换记录。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积分记录与查询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建立积分兑换制度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定期开展垃圾分类优秀个人、家庭或社区评选活动，并给予相应奖励。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对积极参与垃圾分类的居民提供物质奖励，如生活用品、优惠券等。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物质奖励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通过颁发证书、荣誉称号等方式，对垃圾分类表现突出的居民进行精神鼓励。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精神鼓励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实施垃圾分类奖励政策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https://d.book118.com/028130063005006031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2024-09-07T17:08:19.909</cp:lastPrinted>
  <dcterms:created xsi:type="dcterms:W3CDTF">2024-09-07T09:08:19Z</dcterms:created>
  <dcterms:modified xsi:type="dcterms:W3CDTF">2024-09-07T09:08:22Z</dcterms:modified>
</cp:coreProperties>
</file>