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7F3B5-4265-45E9-9E3B-78835DC54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96243-0C74-4871-A222-6352DB2C6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61BE1-E89D-4447-B323-5E5589F78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D245A-DF03-4EEA-8E68-04C088C9F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A0765F-ABD1-47E0-AEEC-CF429A0F0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AE828F-8B8D-40EB-A3AE-367D00915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AF0A46-D231-40D1-87AE-9F2ABF31D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7DBE9-EA61-4A31-9E85-E86AAB8B2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33BC3-939E-4598-9B84-61DADD6C8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715CA-9029-40B4-9004-3046D8C93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5BA5B-C461-41F0-A042-FDB861C65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3007406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NICU患者液体管理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NICU患者液体管理原则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液体管理方法与措施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液体管理注意事项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NICU患者液体管理实践案例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699" b="1569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提高NICU患者治疗效果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通过合理的液体管理，确保患者获得最佳的治疗效果，降低并发症风险。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维持患者内环境稳定，有助于加快康复进程，缩短住院时间。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指导临床实践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为医护人员提供科学的液体管理方案，提高医疗质量。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维持水电解质平衡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控制感染风险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合理的液体管理有助于降低感染风险，提高患者免疫力。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适当的液体补充可以避免脱水、休克等严重并发症的发生。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NICU患者往往存在水电解质紊乱的情况，通过液体管理可以及时调整和纠正。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改善预后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良好的液体管理有助于改善患者预后，提高生活质量。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NICU患者液体管理原则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监测电解质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定期监测血钠、钾、氯、钙等离子浓度，及时调整输液方案。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评估液体需求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根据患者年龄、体重、病情等因素，评估每日液体需求量。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选择合适液体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根据患者电解质情况，选择合适的晶体液或胶体液进行补充。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维持水电解质平衡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详细记录患者24小时内的液体入量（包括输液、饮水、食物等）和出量（包括尿量、引流量、呕吐物等）。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精确记录出入量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根据患者出入量情况，及时调整输液速度和量，以保持出入平衡。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保持出入平衡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086" b="1308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58" r="14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对于出入量异常的患者，及时分析原因并采取相应的处理措施。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及时处理异常情况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控制液体出入量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个体化治疗方案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制定个性化治疗方案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根据患者的年龄、体重、病情等因素，制定个性化的液体治疗方案。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定期评估和调整治疗方案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定期评估患者的液体治疗效果，并根据评估结果及时调整治疗方案。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加强与患者的沟通和交流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与患者及其家属保持密切沟通，解释治疗方案的目的和意义，取得患者的理解和配合。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液体管理方法与措施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胶体液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用于提高血浆胶体渗透压，减少组织间液积聚，如白蛋白、血浆等。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晶体液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用于补充细胞外液和扩充血容量，如生理盐水、林格氏液等。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特殊药物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根据患者病情需要，可给予抗生素、血管活性药物、营养药物等。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用于预防和纠正轻度脱水，补充电解质和水分。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口服补液盐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益生菌和益生元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调节肠道菌群平衡，促进肠道功能恢复。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根据患者病情和营养需求，调整饮食结构和摄入量。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口服补液治疗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https://d.book118.com/028130074063006037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2024-09-17T07:54:07.262</cp:lastPrinted>
  <dcterms:created xsi:type="dcterms:W3CDTF">2024-09-16T23:54:07Z</dcterms:created>
  <dcterms:modified xsi:type="dcterms:W3CDTF">2024-09-16T23:54:09Z</dcterms:modified>
</cp:coreProperties>
</file>