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6AE5C-5882-4715-B37A-7C485C95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3C123-DB11-4CF7-901E-B1B6AE03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81513-DEFE-4E19-8ABF-FE50D264B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26D55-6DC8-4148-B7E4-A01A9004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27419-8053-42C7-A343-9D859C504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6FEBA-95B8-4508-82B4-F19A73EB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A7D573-D34A-449C-A977-D6B3DA823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7FCE4-2ECB-4BE1-89EB-8B980D1EE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F21EE-E745-4EA3-8880-FEE29901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7BDC0-A3F3-40DD-BEF8-E413412F1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A1566-9367-45BE-B72F-00D281FE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0143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2024平台发展趋势白皮书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2024年平台发展趋势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平台发展影响因素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平台发展建议与对策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当前，随着互联网技术的不断发展，各种平台如雨后春笋般涌现，深刻地改变了人们的生活方式和工作模式。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在这样的背景下，了解平台的发展趋势对于企业和个人来说至关重要，有助于更好地把握市场机遇和应对挑战。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81" r="68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通过对平台发展趋势的深入研究和分析，为企业和个人的发展提供决策支持，帮助其更好地适应市场变化和抓住机遇。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平台发展趋势的研究不仅有助于企业和个人提升竞争力和盈利能力，还能推动整个行业的创新和发展，为社会带来更多的价值。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全球平台市场持续增长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随着互联网技术的普及和数字化进程的加速，全球平台市场规模不断扩大，预计未来几年将继续保持增长态势。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各地区发展不平衡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虽然全球平台市场总体规模庞大，但各地区的发展情况存在差异，部分地区的市场发展相对滞后。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新兴市场潜力巨大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一些新兴市场虽然目前规模较小，但随着用户基数的增加和互联网的普及，未来发展潜力巨大。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全球平台市场规模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共享经济平台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内容创作平台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主要平台类型及特点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提供在线购物、交易服务，具有商品丰富、便捷高效等特点。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提供资源共享服务，具有节约资源、绿色环保等特点。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提供信息分享、交流互动服务，具有用户粘性高、信息传播快等特点。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提供创作、发布、交流等内容服务，具有创作自由度高、个性化强等特点。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042" r="29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随着平台收集的用户数据日益增多，如何保障用户数据安全和隐私成为一个重要挑战。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竞争与垄断问题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内容监管与审核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技术创新与更新换代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平台市场竞争激烈，一些大型平台可能通过垄断地位限制竞争，对市场健康发展构成威胁。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随着平台用户数量的增加，如何有效监管和审核平台上的内容成为一大挑战。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随着技术的不断发展，平台需要不断创新和更新换代以满足用户需求和适应市场变化。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平台发展面临的挑战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2024年平台发展趋势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平台技术革新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随着人工智能技术的不断进步，平台将更加智能化，能够实现个性化推荐、智能客服等功能，提升用户体验。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区块链技术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区块链技术将进一步应用于平台的数据安全、交易透明等方面，提高平台的安全性和可信度。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云计算技术将推动平台的弹性扩展和高效运维，降低平台的运营成本。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986" r="109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数据驱动的商业模式将更加成熟，平台将通过数据分析实现精准营销和个性化服务。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订阅制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平台将更多地采用订阅制模式，提供更稳定、持续的服务，同时增加用户粘性。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共享经济模式将继续在平台中得到应用，推动资源的有效利用和社会价值的创造。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平台商业模式创新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https://d.book118.com/028130143131006025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2024-09-02T15:59:32.583</cp:lastPrinted>
  <dcterms:created xsi:type="dcterms:W3CDTF">2024-09-02T07:59:32Z</dcterms:created>
  <dcterms:modified xsi:type="dcterms:W3CDTF">2024-09-02T07:59:34Z</dcterms:modified>
</cp:coreProperties>
</file>