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33834-408F-4635-ACC7-A30C25CF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511A-7BFA-480F-B655-358EF0AA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A117-A5BF-4357-AD55-EE03CB4F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A6E3D-0DC3-4CEE-A771-25E6A0E19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A9DF7-FCD1-4D40-AD9B-91C1B0BC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D920D-2C15-407D-9990-FA97C732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08757-C713-4667-91C6-1C021EF7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505C6-1090-4D87-8CFC-7BD268CB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752C6-062E-4347-91FD-D8F0EB4A6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B7192-6149-4F92-98DF-3880110A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DBE80-292D-4F9F-BF50-294D9AFC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201606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传统与线上结合的企业营销渠道运营策略\n## 1.企业营销渠道的概述与重要性\n### 1.1企业营销渠道的基本概念与分类\n### 1.2企业营销渠道的重要性及作用\n### 1.3传统营销渠道与线上营销渠道的对比\n## 2.传统营销渠道的运营策略与方法\n### 2.1传统营销渠道的选择与布局\n### 2.2传统营销渠道的运营策略与实施\n### 2.3传统营销渠道的优化与创新\n## 3.线上营销渠道的运营策略与方法\n### 3.1线上营销渠道的选择与布局\n### 3.2线上营销渠道的运营策略与实施\n### 3.3线上营销渠道的优化与创新\n## 4.传统与线上结合的企业营销渠道整合\n### 4.1传统与线上营销渠道的整合策略与方法\n### 4.2传统与线上结合的企业营销渠道协同效应\n### 4.3传统与线上结合的企业营销渠道案例分析\n## 5.企业营销渠道运营的管理与评估\n### 5.1企业营销渠道运营的管理体系与流程\n### 5.2企业营销渠道运营的绩效评估与优化\n### 5.3企业营销渠道运营的风险防范与控制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传统与线上结合的企业营销渠道运营策略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企业营销渠道的概述与重要性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营销渠道是企业与消费者之间进行产品、服务和信息传递的通道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营销渠道包括实体渠道和虚拟渠道</a:t>
                </a:r>
                <a:endParaRPr/>
              </a:p>
            </p:txBody>
          </p:sp>
          <p:sp>
            <p:nvSpPr>
              <p:cNvPr id="17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营销渠道的分类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传统营销渠道：如实体店、代理商、经销商等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线上营销渠道：如电商平台、社交媒体、搜索引擎等</a:t>
                </a:r>
                <a:endParaRPr/>
              </a:p>
            </p:txBody>
          </p:sp>
          <p:sp>
            <p:nvSpPr>
              <p:cNvPr id="17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营销渠道的选择与布局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企业需要根据产品特点、目标市场和竞争对手情况选择合适的营销渠道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企业需要合理布局营销渠道，以实现渠道间的协同效应</a:t>
                </a:r>
                <a:endParaRPr/>
              </a:p>
            </p:txBody>
          </p:sp>
          <p:sp>
            <p:nvSpPr>
              <p:cNvPr id="18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企业营销渠道的基本概念与分类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企业营销渠道的重要性及作用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营销渠道的重要性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营销渠道是企业与消费者之间的桥梁，有助于提高产品知名度和市场份额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营销渠道有助于降低企业的营销成本，提高营销效率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营销渠道的作用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传播产品信息，提高产品知名度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提高产品销售额，实现企业利润目标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收集市场信息，为企业制定营销策略提供依据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传统营销渠道的优势与劣势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优势：实体接触，消费者信任度高；面对面沟通，易于建立长期关系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劣势：覆盖范围有限，人力成本较高；信息传播速度较慢，互动性较差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线上营销渠道的优势与劣势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优势：覆盖范围广，信息传播速度快；成本较低，易于实现个性化营销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劣势：消费者信任度较低；难以实现面对面沟通，关系维护较难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传统营销渠道与线上营销渠道的对比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传统营销渠道的运营策略与方法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传统营销渠道的选择与布局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传统营销渠道的选择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根据产品特点、目标市场和竞争对手情况选择合适的传统营销渠道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考虑渠道的覆盖范围、传播效果和成本效益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传统营销渠道的布局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合理布局实体门店，提高市场覆盖度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合理利用代理商和经销商，降低营销成本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传统营销渠道的运营策略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提高产品知名度，扩大市场影响力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优化渠道管理，降低渠道冲突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传统营销渠道的运营实施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举办线下活动，提高产品曝光度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培训代理商和经销商，提高其销售能力和忠诚度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传统营销渠道的运营策略与实施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传统营销渠道的优化与创新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传统营销渠道的优化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提高渠道运营效率，降低运营成本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加强渠道间的协同效应，实现渠道整合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传统营销渠道的创新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利用新技术手段，如大数据、人工智能等，提高营销效果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探索新型营销模式，如线上线下融合、社交电商等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线上营销渠道的运营策略与方法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线上营销渠道的选择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根据产品特点、目标市场和竞争对手情况选择合适的线上营销渠道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考虑渠道的覆盖范围、传播效果和成本效益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线上营销渠道的布局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合理布局电商平台，提高市场覆盖度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合理利用社交媒体和搜索引擎，提高产品曝光度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线上营销渠道的选择与布局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https://d.book118.com/028132016061006040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传统与线上结合的企业营销渠道运营策略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2024-09-18T22:09:47.439</cp:lastPrinted>
  <dcterms:created xsi:type="dcterms:W3CDTF">2024-09-18T14:09:47Z</dcterms:created>
  <dcterms:modified xsi:type="dcterms:W3CDTF">2024-09-18T14:09:49Z</dcterms:modified>
</cp:coreProperties>
</file>