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Default Extension="svg" ContentType="image/sv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 id="2147483743"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svg" /><Relationship Id="rId3"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svg" /><Relationship Id="rId3" Type="http://schemas.openxmlformats.org/officeDocument/2006/relationships/image" Target="../media/image1.png" /><Relationship Id="rId4" Type="http://schemas.openxmlformats.org/officeDocument/2006/relationships/image" Target="../media/image2.svg" /><Relationship Id="rId5"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61B740-03E3-4596-9041-B57DAD75C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AF3B8-36D0-42B3-A8C8-6A5539CBE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BFEF65-F782-4701-B111-4E1DE61A40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97CB18-CFEB-4428-9877-3EA0330DC5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7E68B5-5B10-491F-9079-7478AFB5BA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9E3039-1781-4A48-A5A6-EE64B552EE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DC6659-5FCC-4569-946F-C73ABCAE84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36E946-930E-45BD-BA48-9900E4E118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8C2280-0C5F-4B8E-9AE1-17FD9EB6E2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86BC7-B206-4800-B262-4327680FB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45220B-6F27-4CE4-BBB5-B75A2BEC4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2_标题幻灯片">
    <p:spTree>
      <p:nvGrpSpPr>
        <p:cNvPr id="1" name=""/>
        <p:cNvGrpSpPr/>
        <p:nvPr/>
      </p:nvGrpSpPr>
      <p:grpSpPr>
        <a:xfrm>
          <a:off x="0" y="0"/>
          <a:ext cx="0" cy="0"/>
        </a:xfrm>
      </p:grpSpPr>
      <p:sp>
        <p:nvSpPr>
          <p:cNvPr id="2" name="标题 1"/>
          <p:cNvSpPr>
            <a:spLocks noGrp="1"/>
          </p:cNvSpPr>
          <p:nvPr>
            <p:ph type="ctrTitle"/>
          </p:nvPr>
        </p:nvSpPr>
        <p:spPr>
          <a:xfrm>
            <a:off x="685800" y="2130428"/>
            <a:ext cx="7772400" cy="1470025"/>
          </a:xfrm>
          <a:prstGeom prst="rect">
            <a:avLst/>
          </a:prstGeo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a:xfrm>
            <a:off x="6286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530820CF-B880-4189-942D-D702A7CBA730}" type="datetimeFigureOut">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l" defTabSz="914400" rtl="0" eaLnBrk="1" fontAlgn="auto" latinLnBrk="0" hangingPunct="1">
                <a:lnSpc>
                  <a:spcPct val="100000"/>
                </a:lnSpc>
                <a:spcBef>
                  <a:spcPct val="0"/>
                </a:spcBef>
                <a:spcAft>
                  <a:spcPct val="0"/>
                </a:spcAft>
                <a:buClrTx/>
                <a:buSzTx/>
                <a:buFontTx/>
                <a:buNone/>
                <a:defRPr/>
              </a:pPr>
              <a:t>2023/5/5</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5" name="页脚占位符 4"/>
          <p:cNvSpPr>
            <a:spLocks noGrp="1"/>
          </p:cNvSpPr>
          <p:nvPr>
            <p:ph type="ftr" sz="quarter" idx="11"/>
          </p:nvPr>
        </p:nvSpPr>
        <p:spPr>
          <a:xfrm>
            <a:off x="3028950" y="6356351"/>
            <a:ext cx="30861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6" name="灯片编号占位符 5"/>
          <p:cNvSpPr>
            <a:spLocks noGrp="1"/>
          </p:cNvSpPr>
          <p:nvPr>
            <p:ph type="sldNum" sz="quarter" idx="12"/>
          </p:nvPr>
        </p:nvSpPr>
        <p:spPr>
          <a:xfrm>
            <a:off x="64579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0C913308-F349-4B6D-A68A-DD1791B4A57B}" type="slidenum">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1461551245"/>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nvGrpSpPr>
      <p:grpSpPr>
        <a:xfrm>
          <a:off x="0" y="0"/>
          <a:ext cx="0" cy="0"/>
        </a:xfrm>
      </p:grpSpPr>
      <p:sp>
        <p:nvSpPr>
          <p:cNvPr id="2" name="内容占位符 1"/>
          <p:cNvSpPr>
            <a:spLocks noGrp="1"/>
          </p:cNvSpPr>
          <p:nvPr>
            <p:ph/>
          </p:nvPr>
        </p:nvSpPr>
        <p:spPr>
          <a:xfrm>
            <a:off x="457200" y="274638"/>
            <a:ext cx="8229600" cy="5851525"/>
          </a:xfrm>
          <a:prstGeom prst="rect">
            <a:avLst/>
          </a:prstGeo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3" name="Rectangle 4"/>
          <p:cNvSpPr>
            <a:spLocks noGrp="1" noChangeArrowheads="1"/>
          </p:cNvSpPr>
          <p:nvPr>
            <p:ph type="dt" sz="half" idx="10"/>
          </p:nvPr>
        </p:nvSpPr>
        <p:spPr>
          <a:xfrm>
            <a:off x="6286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4" name="Rectangle 5"/>
          <p:cNvSpPr>
            <a:spLocks noGrp="1" noChangeArrowheads="1"/>
          </p:cNvSpPr>
          <p:nvPr>
            <p:ph type="ftr" sz="quarter" idx="11"/>
          </p:nvPr>
        </p:nvSpPr>
        <p:spPr>
          <a:xfrm>
            <a:off x="3028950" y="6356351"/>
            <a:ext cx="30861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5" name="Rectangle 6"/>
          <p:cNvSpPr>
            <a:spLocks noGrp="1" noChangeArrowheads="1"/>
          </p:cNvSpPr>
          <p:nvPr>
            <p:ph type="sldNum" sz="quarter" idx="12"/>
          </p:nvPr>
        </p:nvSpPr>
        <p:spPr>
          <a:xfrm>
            <a:off x="64579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853CFC6E-EA93-4AB9-9362-FE20152F2770}" type="slidenum">
              <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a:t>
            </a:fld>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4922594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1_空白">
    <p:spTree>
      <p:nvGrpSpPr>
        <p:cNvPr id="1" name=""/>
        <p:cNvGrpSpPr/>
        <p:nvPr/>
      </p:nvGrpSpPr>
      <p:grpSpPr>
        <a:xfrm>
          <a:off x="0" y="0"/>
          <a:ext cx="0" cy="0"/>
        </a:xfrm>
      </p:grpSpPr>
      <p:sp>
        <p:nvSpPr>
          <p:cNvPr id="2" name="Rectangle 4"/>
          <p:cNvSpPr>
            <a:spLocks noGrp="1" noChangeArrowheads="1"/>
          </p:cNvSpPr>
          <p:nvPr>
            <p:ph type="dt" sz="half" idx="10"/>
          </p:nvPr>
        </p:nvSpPr>
        <p:spPr>
          <a:xfrm>
            <a:off x="6286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3" name="Rectangle 5"/>
          <p:cNvSpPr>
            <a:spLocks noGrp="1" noChangeArrowheads="1"/>
          </p:cNvSpPr>
          <p:nvPr>
            <p:ph type="ftr" sz="quarter" idx="11"/>
          </p:nvPr>
        </p:nvSpPr>
        <p:spPr>
          <a:xfrm>
            <a:off x="3028950" y="6356351"/>
            <a:ext cx="30861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4" name="Rectangle 6"/>
          <p:cNvSpPr>
            <a:spLocks noGrp="1" noChangeArrowheads="1"/>
          </p:cNvSpPr>
          <p:nvPr>
            <p:ph type="sldNum" sz="quarter" idx="12"/>
          </p:nvPr>
        </p:nvSpPr>
        <p:spPr>
          <a:xfrm>
            <a:off x="64579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128C5D6F-CB5A-4957-9D5B-B7C0AB2C7657}" type="slidenum">
              <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a:t>
            </a:fld>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357598662"/>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垂直排列标题与文本">
    <p:spTree>
      <p:nvGrpSpPr>
        <p:cNvPr id="1" name=""/>
        <p:cNvGrpSpPr/>
        <p:nvPr/>
      </p:nvGrpSpPr>
      <p:grpSpPr>
        <a:xfrm>
          <a:off x="0" y="0"/>
          <a:ext cx="0" cy="0"/>
        </a:xfrm>
      </p:grpSpPr>
    </p:spTree>
    <p:extLst>
      <p:ext uri="{BB962C8B-B14F-4D97-AF65-F5344CB8AC3E}">
        <p14:creationId xmlns:p14="http://schemas.microsoft.com/office/powerpoint/2010/main" val="2567568153"/>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垂直排列标题与文本">
    <p:spTree>
      <p:nvGrpSpPr>
        <p:cNvPr id="1" name=""/>
        <p:cNvGrpSpPr/>
        <p:nvPr/>
      </p:nvGrpSpPr>
      <p:grpSpPr>
        <a:xfrm>
          <a:off x="0" y="0"/>
          <a:ext cx="0" cy="0"/>
        </a:xfrm>
      </p:grpSpPr>
    </p:spTree>
    <p:extLst>
      <p:ext uri="{BB962C8B-B14F-4D97-AF65-F5344CB8AC3E}">
        <p14:creationId xmlns:p14="http://schemas.microsoft.com/office/powerpoint/2010/main" val="1878034736"/>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2" name="标题 1"/>
          <p:cNvSpPr>
            <a:spLocks noGrp="1"/>
          </p:cNvSpPr>
          <p:nvPr>
            <p:ph type="title"/>
          </p:nvPr>
        </p:nvSpPr>
        <p:spPr>
          <a:xfrm>
            <a:off x="628650" y="365126"/>
            <a:ext cx="7886700" cy="1325563"/>
          </a:xfrm>
          <a:prstGeom prst="rect">
            <a:avLst/>
          </a:prstGeom>
        </p:spPr>
        <p:txBody>
          <a:bodyPr/>
          <a:lstStyle/>
          <a:p>
            <a:r>
              <a:rPr lang="zh-CN" altLang="en-US" noProof="1"/>
              <a:t>单击此处编辑母版标题样式</a:t>
            </a:r>
          </a:p>
        </p:txBody>
      </p:sp>
      <p:sp>
        <p:nvSpPr>
          <p:cNvPr id="3" name="Rectangle 4"/>
          <p:cNvSpPr>
            <a:spLocks noGrp="1" noChangeArrowheads="1"/>
          </p:cNvSpPr>
          <p:nvPr>
            <p:ph type="dt" sz="half" idx="10"/>
          </p:nvPr>
        </p:nvSpPr>
        <p:spPr>
          <a:xfrm>
            <a:off x="6286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4" name="Rectangle 5"/>
          <p:cNvSpPr>
            <a:spLocks noGrp="1" noChangeArrowheads="1"/>
          </p:cNvSpPr>
          <p:nvPr>
            <p:ph type="ftr" sz="quarter" idx="11"/>
          </p:nvPr>
        </p:nvSpPr>
        <p:spPr>
          <a:xfrm>
            <a:off x="3028950" y="6356351"/>
            <a:ext cx="30861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5" name="Rectangle 6"/>
          <p:cNvSpPr>
            <a:spLocks noGrp="1" noChangeArrowheads="1"/>
          </p:cNvSpPr>
          <p:nvPr>
            <p:ph type="sldNum" sz="quarter" idx="12"/>
          </p:nvPr>
        </p:nvSpPr>
        <p:spPr>
          <a:xfrm>
            <a:off x="64579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032F5F64-4E51-4693-BCCF-4360A8730D9B}" type="slidenum">
              <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a:t>
            </a:fld>
            <a:endParaRPr kumimoji="0" lang="zh-CN" altLang="zh-CN"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1609255010"/>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垂直排列标题与文本">
    <p:spTree>
      <p:nvGrpSpPr>
        <p:cNvPr id="1" name=""/>
        <p:cNvGrpSpPr/>
        <p:nvPr/>
      </p:nvGrpSpPr>
      <p:grpSpPr>
        <a:xfrm>
          <a:off x="0" y="0"/>
          <a:ext cx="0" cy="0"/>
        </a:xfrm>
      </p:grpSpPr>
    </p:spTree>
    <p:extLst>
      <p:ext uri="{BB962C8B-B14F-4D97-AF65-F5344CB8AC3E}">
        <p14:creationId xmlns:p14="http://schemas.microsoft.com/office/powerpoint/2010/main" val="4006665609"/>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垂直排列标题与文本">
    <p:spTree>
      <p:nvGrpSpPr>
        <p:cNvPr id="1" name=""/>
        <p:cNvGrpSpPr/>
        <p:nvPr/>
      </p:nvGrpSpPr>
      <p:grpSpPr>
        <a:xfrm>
          <a:off x="0" y="0"/>
          <a:ext cx="0" cy="0"/>
        </a:xfrm>
      </p:grpSpPr>
    </p:spTree>
    <p:extLst>
      <p:ext uri="{BB962C8B-B14F-4D97-AF65-F5344CB8AC3E}">
        <p14:creationId xmlns:p14="http://schemas.microsoft.com/office/powerpoint/2010/main" val="3164463844"/>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垂直排列标题与文本">
    <p:spTree>
      <p:nvGrpSpPr>
        <p:cNvPr id="1" name=""/>
        <p:cNvGrpSpPr/>
        <p:nvPr/>
      </p:nvGrpSpPr>
      <p:grpSpPr>
        <a:xfrm>
          <a:off x="0" y="0"/>
          <a:ext cx="0" cy="0"/>
        </a:xfrm>
      </p:grpSpPr>
    </p:spTree>
    <p:extLst>
      <p:ext uri="{BB962C8B-B14F-4D97-AF65-F5344CB8AC3E}">
        <p14:creationId xmlns:p14="http://schemas.microsoft.com/office/powerpoint/2010/main" val="67765785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垂直排列标题与文本">
    <p:spTree>
      <p:nvGrpSpPr>
        <p:cNvPr id="1" name=""/>
        <p:cNvGrpSpPr/>
        <p:nvPr/>
      </p:nvGrpSpPr>
      <p:grpSpPr>
        <a:xfrm>
          <a:off x="0" y="0"/>
          <a:ext cx="0" cy="0"/>
        </a:xfrm>
      </p:grpSpPr>
    </p:spTree>
    <p:extLst>
      <p:ext uri="{BB962C8B-B14F-4D97-AF65-F5344CB8AC3E}">
        <p14:creationId xmlns:p14="http://schemas.microsoft.com/office/powerpoint/2010/main" val="4226873422"/>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垂直排列标题与文本">
    <p:spTree>
      <p:nvGrpSpPr>
        <p:cNvPr id="1" name=""/>
        <p:cNvGrpSpPr/>
        <p:nvPr/>
      </p:nvGrpSpPr>
      <p:grpSpPr>
        <a:xfrm>
          <a:off x="0" y="0"/>
          <a:ext cx="0" cy="0"/>
        </a:xfrm>
      </p:grpSpPr>
    </p:spTree>
    <p:extLst>
      <p:ext uri="{BB962C8B-B14F-4D97-AF65-F5344CB8AC3E}">
        <p14:creationId xmlns:p14="http://schemas.microsoft.com/office/powerpoint/2010/main" val="288334587"/>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垂直排列标题与文本">
    <p:spTree>
      <p:nvGrpSpPr>
        <p:cNvPr id="1" name=""/>
        <p:cNvGrpSpPr/>
        <p:nvPr/>
      </p:nvGrpSpPr>
      <p:grpSpPr>
        <a:xfrm>
          <a:off x="0" y="0"/>
          <a:ext cx="0" cy="0"/>
        </a:xfrm>
      </p:grpSpPr>
    </p:spTree>
    <p:extLst>
      <p:ext uri="{BB962C8B-B14F-4D97-AF65-F5344CB8AC3E}">
        <p14:creationId xmlns:p14="http://schemas.microsoft.com/office/powerpoint/2010/main" val="41387100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垂直排列标题与文本">
    <p:spTree>
      <p:nvGrpSpPr>
        <p:cNvPr id="1" name=""/>
        <p:cNvGrpSpPr/>
        <p:nvPr/>
      </p:nvGrpSpPr>
      <p:grpSpPr>
        <a:xfrm>
          <a:off x="0" y="0"/>
          <a:ext cx="0" cy="0"/>
        </a:xfrm>
      </p:grpSpPr>
    </p:spTree>
    <p:extLst>
      <p:ext uri="{BB962C8B-B14F-4D97-AF65-F5344CB8AC3E}">
        <p14:creationId xmlns:p14="http://schemas.microsoft.com/office/powerpoint/2010/main" val="3552082270"/>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17C9E72B-99E4-4094-8E0F-1D335A03AA2A}"/>
              </a:ext>
            </a:extLst>
          </p:cNvPr>
          <p:cNvSpPr>
            <a:spLocks noGrp="1"/>
          </p:cNvSpPr>
          <p:nvPr>
            <p:ph type="ctrTitle"/>
          </p:nvPr>
        </p:nvSpPr>
        <p:spPr>
          <a:xfrm>
            <a:off x="1143000" y="1122363"/>
            <a:ext cx="6858000" cy="2387600"/>
          </a:xfrm>
        </p:spPr>
        <p:txBody>
          <a:bodyPr anchor="b"/>
          <a:lstStyle>
            <a:lvl1pPr algn="ctr">
              <a:defRPr sz="4500"/>
            </a:lvl1pPr>
          </a:lstStyle>
          <a:p>
            <a:r>
              <a:rPr lang="zh-CN" altLang="en-US"/>
              <a:t>单击此处编辑母版标题样式</a:t>
            </a:r>
          </a:p>
        </p:txBody>
      </p:sp>
      <p:sp>
        <p:nvSpPr>
          <p:cNvPr id="3" name="副标题 2">
            <a:extLst>
              <a:ext uri="{FF2B5EF4-FFF2-40B4-BE49-F238E27FC236}">
                <a16:creationId xmlns:a16="http://schemas.microsoft.com/office/drawing/2014/main" id="{BDC3E6B5-76E8-494E-A005-D6A20918BC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id="{612521E6-0F9F-421C-A9BA-537A30B80E9A}"/>
              </a:ext>
            </a:extLst>
          </p:cNvPr>
          <p:cNvSpPr>
            <a:spLocks noGrp="1"/>
          </p:cNvSpPr>
          <p:nvPr>
            <p:ph type="dt" sz="half" idx="10"/>
          </p:nvPr>
        </p:nvSpPr>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fld id="{DD2C61ED-44DA-4415-9B5D-CF2496BBF312}" type="datetimeFigureOut">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l" defTabSz="685800" rtl="0" eaLnBrk="1" fontAlgn="auto" latinLnBrk="0" hangingPunct="1">
                <a:lnSpc>
                  <a:spcPct val="100000"/>
                </a:lnSpc>
                <a:spcBef>
                  <a:spcPct val="0"/>
                </a:spcBef>
                <a:spcAft>
                  <a:spcPct val="0"/>
                </a:spcAft>
                <a:buClrTx/>
                <a:buSzTx/>
                <a:buFontTx/>
                <a:buNone/>
                <a:defRPr/>
              </a:pPr>
              <a:t>2023/5/5</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5" name="页脚占位符 4">
            <a:extLst>
              <a:ext uri="{FF2B5EF4-FFF2-40B4-BE49-F238E27FC236}">
                <a16:creationId xmlns:a16="http://schemas.microsoft.com/office/drawing/2014/main" id="{5443335B-F3DE-4F7A-8AF5-7E75DB558A31}"/>
              </a:ext>
            </a:extLst>
          </p:cNvPr>
          <p:cNvSpPr>
            <a:spLocks noGrp="1"/>
          </p:cNvSpPr>
          <p:nvPr>
            <p:ph type="ftr" sz="quarter" idx="11"/>
          </p:nvPr>
        </p:nvSpPr>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6" name="灯片编号占位符 5">
            <a:extLst>
              <a:ext uri="{FF2B5EF4-FFF2-40B4-BE49-F238E27FC236}">
                <a16:creationId xmlns:a16="http://schemas.microsoft.com/office/drawing/2014/main" id="{80C8C82F-12BB-4FD8-8217-FEC077B49221}"/>
              </a:ext>
            </a:extLst>
          </p:cNvPr>
          <p:cNvSpPr>
            <a:spLocks noGrp="1"/>
          </p:cNvSpPr>
          <p:nvPr>
            <p:ph type="sldNum" sz="quarter" idx="12"/>
          </p:nvPr>
        </p:nvSpPr>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ct val="0"/>
              </a:spcBef>
              <a:spcAft>
                <a:spcPct val="0"/>
              </a:spcAft>
              <a:buClrTx/>
              <a:buSzTx/>
              <a:buFontTx/>
              <a:buNone/>
              <a:defRPr/>
            </a:pPr>
            <a:fld id="{9AEB877C-D45C-4220-9411-144562674BE8}" type="slidenum">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r" defTabSz="685800" rtl="0" eaLnBrk="1" fontAlgn="auto" latinLnBrk="0" hangingPunct="1">
                <a:lnSpc>
                  <a:spcPct val="100000"/>
                </a:lnSpc>
                <a:spcBef>
                  <a:spcPct val="0"/>
                </a:spcBef>
                <a:spcAft>
                  <a:spcPct val="0"/>
                </a:spcAft>
                <a:buClrTx/>
                <a:buSzTx/>
                <a:buFontTx/>
                <a:buNone/>
                <a:defRPr/>
              </a:pPr>
              <a:t>‹#›</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7" name="标题 1">
            <a:extLst>
              <a:ext uri="{FF2B5EF4-FFF2-40B4-BE49-F238E27FC236}">
                <a16:creationId xmlns:a16="http://schemas.microsoft.com/office/drawing/2014/main" id="{E68052A9-A7CB-4D5A-BCA5-8244D741DF8A}"/>
              </a:ext>
            </a:extLst>
          </p:cNvPr>
          <p:cNvSpPr txBox="1"/>
          <p:nvPr userDrawn="1"/>
        </p:nvSpPr>
        <p:spPr>
          <a:xfrm>
            <a:off x="628650" y="365126"/>
            <a:ext cx="7886700" cy="1325563"/>
          </a:xfrm>
          <a:prstGeom prst="rect">
            <a:avLst/>
          </a:prstGeom>
        </p:spPr>
        <p:txBody>
          <a:bodyPr vert="horz" lIns="68580" tIns="34290" rIns="68580" bIns="3429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ct val="0"/>
              </a:spcBef>
              <a:spcAft>
                <a:spcPct val="0"/>
              </a:spcAft>
              <a:buClrTx/>
              <a:buSzTx/>
              <a:buFontTx/>
              <a:buNone/>
              <a:defRPr/>
            </a:pPr>
            <a:r>
              <a:rPr kumimoji="0" lang="zh-CN" altLang="en-US" sz="3300" b="0" i="0" u="none" strike="noStrike" kern="1200" cap="none" spc="0" normalizeH="0" baseline="0" noProof="0">
                <a:ln>
                  <a:noFill/>
                </a:ln>
                <a:solidFill>
                  <a:prstClr val="black"/>
                </a:solidFill>
                <a:effectLst/>
                <a:uLnTx/>
                <a:uFillTx/>
                <a:latin typeface="等线 Light"/>
                <a:ea typeface="等线 Light" panose="02010600030101010101" pitchFamily="2" charset="-122"/>
                <a:cs typeface="+mj-cs"/>
              </a:rPr>
              <a:t>单击此处编辑母版标题样式</a:t>
            </a:r>
          </a:p>
        </p:txBody>
      </p:sp>
      <p:sp>
        <p:nvSpPr>
          <p:cNvPr id="8" name="内容占位符 2">
            <a:extLst>
              <a:ext uri="{FF2B5EF4-FFF2-40B4-BE49-F238E27FC236}">
                <a16:creationId xmlns:a16="http://schemas.microsoft.com/office/drawing/2014/main" id="{C11571DC-394E-41E7-90BE-47E9D11D20B3}"/>
              </a:ext>
            </a:extLst>
          </p:cNvPr>
          <p:cNvSpPr>
            <a:spLocks noGrp="1"/>
          </p:cNvSpPr>
          <p:nvPr>
            <p:ph idx="13"/>
          </p:nvPr>
        </p:nvSpPr>
        <p:spPr>
          <a:xfrm>
            <a:off x="628650" y="1825625"/>
            <a:ext cx="78867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9" name="日期占位符 3">
            <a:extLst>
              <a:ext uri="{FF2B5EF4-FFF2-40B4-BE49-F238E27FC236}">
                <a16:creationId xmlns:a16="http://schemas.microsoft.com/office/drawing/2014/main" id="{A2A79469-7801-47D6-9E5B-2B9622DBB663}"/>
              </a:ext>
            </a:extLst>
          </p:cNvPr>
          <p:cNvSpPr txBox="1"/>
          <p:nvPr userDrawn="1"/>
        </p:nvSpPr>
        <p:spPr>
          <a:xfrm>
            <a:off x="628650" y="6356351"/>
            <a:ext cx="2057400" cy="365125"/>
          </a:xfrm>
          <a:prstGeom prst="rect">
            <a:avLst/>
          </a:prstGeom>
        </p:spPr>
        <p:txBody>
          <a:bodyPr vert="horz" lIns="68580" tIns="34290" rIns="68580" bIns="3429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fld id="{DD2C61ED-44DA-4415-9B5D-CF2496BBF312}" type="datetimeFigureOut">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l" defTabSz="685800" rtl="0" eaLnBrk="1" fontAlgn="auto" latinLnBrk="0" hangingPunct="1">
                <a:lnSpc>
                  <a:spcPct val="100000"/>
                </a:lnSpc>
                <a:spcBef>
                  <a:spcPct val="0"/>
                </a:spcBef>
                <a:spcAft>
                  <a:spcPct val="0"/>
                </a:spcAft>
                <a:buClrTx/>
                <a:buSzTx/>
                <a:buFontTx/>
                <a:buNone/>
                <a:defRPr/>
              </a:pPr>
              <a:t>2023/5/5</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10" name="灯片编号占位符 5">
            <a:extLst>
              <a:ext uri="{FF2B5EF4-FFF2-40B4-BE49-F238E27FC236}">
                <a16:creationId xmlns:a16="http://schemas.microsoft.com/office/drawing/2014/main" id="{6E9DAE37-9702-4504-A2EE-4CA7FCDAE5DD}"/>
              </a:ext>
            </a:extLst>
          </p:cNvPr>
          <p:cNvSpPr txBox="1"/>
          <p:nvPr userDrawn="1"/>
        </p:nvSpPr>
        <p:spPr>
          <a:xfrm>
            <a:off x="6457950" y="6356351"/>
            <a:ext cx="2057400" cy="365125"/>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ct val="0"/>
              </a:spcBef>
              <a:spcAft>
                <a:spcPct val="0"/>
              </a:spcAft>
              <a:buClrTx/>
              <a:buSzTx/>
              <a:buFontTx/>
              <a:buNone/>
              <a:defRPr/>
            </a:pPr>
            <a:fld id="{9AEB877C-D45C-4220-9411-144562674BE8}" type="slidenum">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r" defTabSz="685800" rtl="0" eaLnBrk="1" fontAlgn="auto" latinLnBrk="0" hangingPunct="1">
                <a:lnSpc>
                  <a:spcPct val="100000"/>
                </a:lnSpc>
                <a:spcBef>
                  <a:spcPct val="0"/>
                </a:spcBef>
                <a:spcAft>
                  <a:spcPct val="0"/>
                </a:spcAft>
                <a:buClrTx/>
                <a:buSzTx/>
                <a:buFontTx/>
                <a:buNone/>
                <a:defRPr/>
              </a:pPr>
              <a:t>‹#›</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12" name="矩形 11">
            <a:extLst>
              <a:ext uri="{FF2B5EF4-FFF2-40B4-BE49-F238E27FC236}">
                <a16:creationId xmlns:a16="http://schemas.microsoft.com/office/drawing/2014/main" id="{1692E654-981D-492A-801B-4AD9568F850C}"/>
              </a:ext>
            </a:extLst>
          </p:cNvPr>
          <p:cNvSpPr/>
          <p:nvPr userDrawn="1"/>
        </p:nvSpPr>
        <p:spPr>
          <a:xfrm>
            <a:off x="205740" y="283444"/>
            <a:ext cx="8732520" cy="6291115"/>
          </a:xfrm>
          <a:prstGeom prst="rect">
            <a:avLst/>
          </a:prstGeom>
          <a:solidFill>
            <a:schemeClr val="bg1"/>
          </a:solid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pic>
        <p:nvPicPr>
          <p:cNvPr id="13" name="图形 12">
            <a:extLst>
              <a:ext uri="{FF2B5EF4-FFF2-40B4-BE49-F238E27FC236}">
                <a16:creationId xmlns:a16="http://schemas.microsoft.com/office/drawing/2014/main" id="{1CE272C3-DB22-488B-88CE-3BFBD95BA02A}"/>
              </a:ext>
            </a:extLst>
          </p:cNvPr>
          <p:cNvPicPr>
            <a:picLocks noChangeAspect="1"/>
          </p:cNvPicPr>
          <p:nvPr userDrawn="1"/>
        </p:nvPicPr>
        <p:blipFill>
          <a:blip r:embed="rId1">
            <a:extLst>
              <a:ext uri="{96DAC541-7B7A-43D3-8B79-37D633B846F1}">
                <asvg:svgBlip xmlns:asvg="http://schemas.microsoft.com/office/drawing/2016/SVG/main" r:embed="rId2"/>
              </a:ext>
              <a:ext uri="{28A0092B-C50C-407E-A947-70E740481C1C}">
                <a14:useLocalDpi xmlns:a14="http://schemas.microsoft.com/office/drawing/2010/main"/>
              </a:ext>
            </a:extLst>
          </a:blip>
          <a:stretch>
            <a:fillRect/>
          </a:stretch>
        </p:blipFill>
        <p:spPr>
          <a:xfrm>
            <a:off x="117987" y="4970010"/>
            <a:ext cx="604684" cy="1887991"/>
          </a:xfrm>
          <a:prstGeom prst="rect">
            <a:avLst/>
          </a:prstGeom>
        </p:spPr>
      </p:pic>
      <p:pic>
        <p:nvPicPr>
          <p:cNvPr id="14" name="图形 13">
            <a:extLst>
              <a:ext uri="{FF2B5EF4-FFF2-40B4-BE49-F238E27FC236}">
                <a16:creationId xmlns:a16="http://schemas.microsoft.com/office/drawing/2014/main" id="{BE02195F-5AD5-4F72-8BE1-17BBD59DD039}"/>
              </a:ext>
            </a:extLst>
          </p:cNvPr>
          <p:cNvPicPr>
            <a:picLocks noChangeAspect="1"/>
          </p:cNvPicPr>
          <p:nvPr userDrawn="1"/>
        </p:nvPicPr>
        <p:blipFill>
          <a:blip r:embed="rId1">
            <a:extLst>
              <a:ext uri="{96DAC541-7B7A-43D3-8B79-37D633B846F1}">
                <asvg:svgBlip xmlns:asvg="http://schemas.microsoft.com/office/drawing/2016/SVG/main" r:embed="rId2"/>
              </a:ext>
              <a:ext uri="{28A0092B-C50C-407E-A947-70E740481C1C}">
                <a14:useLocalDpi xmlns:a14="http://schemas.microsoft.com/office/drawing/2010/main"/>
              </a:ext>
            </a:extLst>
          </a:blip>
          <a:stretch>
            <a:fillRect/>
          </a:stretch>
        </p:blipFill>
        <p:spPr>
          <a:xfrm flipH="1">
            <a:off x="8538420" y="4970010"/>
            <a:ext cx="604684" cy="1887991"/>
          </a:xfrm>
          <a:prstGeom prst="rect">
            <a:avLst/>
          </a:prstGeom>
        </p:spPr>
      </p:pic>
    </p:spTree>
    <p:extLst>
      <p:ext uri="{BB962C8B-B14F-4D97-AF65-F5344CB8AC3E}">
        <p14:creationId xmlns:p14="http://schemas.microsoft.com/office/powerpoint/2010/main" val="205257685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37AA3CA8-3F34-40B3-B8F6-C11289CECAB1}"/>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zh-CN" altLang="en-US"/>
              <a:t>单击此处编辑母版标题样式</a:t>
            </a:r>
          </a:p>
        </p:txBody>
      </p:sp>
      <p:sp>
        <p:nvSpPr>
          <p:cNvPr id="3" name="副标题 2">
            <a:extLst>
              <a:ext uri="{FF2B5EF4-FFF2-40B4-BE49-F238E27FC236}">
                <a16:creationId xmlns:a16="http://schemas.microsoft.com/office/drawing/2014/main" id="{C8FCAA38-D662-4D5E-B95C-6A6A2C74A25E}"/>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id="{7B9D9A5A-D757-4E55-AFA7-FC3C3B6EF93F}"/>
              </a:ext>
            </a:extLst>
          </p:cNvPr>
          <p:cNvSpPr>
            <a:spLocks noGrp="1"/>
          </p:cNvSpPr>
          <p:nvPr>
            <p:ph type="dt" sz="half" idx="10"/>
          </p:nvPr>
        </p:nvSpPr>
        <p:spPr>
          <a:xfrm>
            <a:off x="6286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fld id="{D7F950B8-32C8-4E79-8B9F-3801EE9EF19F}" type="datetimeFigureOut">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l" defTabSz="685800" rtl="0" eaLnBrk="1" fontAlgn="auto" latinLnBrk="0" hangingPunct="1">
                <a:lnSpc>
                  <a:spcPct val="100000"/>
                </a:lnSpc>
                <a:spcBef>
                  <a:spcPct val="0"/>
                </a:spcBef>
                <a:spcAft>
                  <a:spcPct val="0"/>
                </a:spcAft>
                <a:buClrTx/>
                <a:buSzTx/>
                <a:buFontTx/>
                <a:buNone/>
                <a:defRPr/>
              </a:pPr>
              <a:t>2023/5/5</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5" name="页脚占位符 4">
            <a:extLst>
              <a:ext uri="{FF2B5EF4-FFF2-40B4-BE49-F238E27FC236}">
                <a16:creationId xmlns:a16="http://schemas.microsoft.com/office/drawing/2014/main" id="{CEFB091B-F7F7-47B2-936D-D3729FD788F5}"/>
              </a:ext>
            </a:extLst>
          </p:cNvPr>
          <p:cNvSpPr>
            <a:spLocks noGrp="1"/>
          </p:cNvSpPr>
          <p:nvPr>
            <p:ph type="ftr" sz="quarter" idx="11"/>
          </p:nvPr>
        </p:nvSpPr>
        <p:spPr>
          <a:xfrm>
            <a:off x="3028950" y="6356351"/>
            <a:ext cx="30861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6" name="灯片编号占位符 5">
            <a:extLst>
              <a:ext uri="{FF2B5EF4-FFF2-40B4-BE49-F238E27FC236}">
                <a16:creationId xmlns:a16="http://schemas.microsoft.com/office/drawing/2014/main" id="{A7D58FA5-E020-4270-981F-981E61D2A632}"/>
              </a:ext>
            </a:extLst>
          </p:cNvPr>
          <p:cNvSpPr>
            <a:spLocks noGrp="1"/>
          </p:cNvSpPr>
          <p:nvPr>
            <p:ph type="sldNum" sz="quarter" idx="12"/>
          </p:nvPr>
        </p:nvSpPr>
        <p:spPr>
          <a:xfrm>
            <a:off x="6457950" y="6356351"/>
            <a:ext cx="20574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ct val="0"/>
              </a:spcBef>
              <a:spcAft>
                <a:spcPct val="0"/>
              </a:spcAft>
              <a:buClrTx/>
              <a:buSzTx/>
              <a:buFontTx/>
              <a:buNone/>
              <a:defRPr/>
            </a:pPr>
            <a:fld id="{74ECA171-AD5E-4651-A170-4731CAF31506}" type="slidenum">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r" defTabSz="685800" rtl="0" eaLnBrk="1" fontAlgn="auto" latinLnBrk="0" hangingPunct="1">
                <a:lnSpc>
                  <a:spcPct val="100000"/>
                </a:lnSpc>
                <a:spcBef>
                  <a:spcPct val="0"/>
                </a:spcBef>
                <a:spcAft>
                  <a:spcPct val="0"/>
                </a:spcAft>
                <a:buClrTx/>
                <a:buSzTx/>
                <a:buFontTx/>
                <a:buNone/>
                <a:defRPr/>
              </a:pPr>
              <a:t>‹#›</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7" name="竖排标题 1">
            <a:extLst>
              <a:ext uri="{FF2B5EF4-FFF2-40B4-BE49-F238E27FC236}">
                <a16:creationId xmlns:a16="http://schemas.microsoft.com/office/drawing/2014/main" id="{6DD7DBE2-2F19-4250-BCA6-084FFEDA84A4}"/>
              </a:ext>
            </a:extLst>
          </p:cNvPr>
          <p:cNvSpPr txBox="1"/>
          <p:nvPr userDrawn="1"/>
        </p:nvSpPr>
        <p:spPr>
          <a:xfrm>
            <a:off x="6543675" y="365125"/>
            <a:ext cx="1971675" cy="5811838"/>
          </a:xfrm>
          <a:prstGeom prst="rect">
            <a:avLst/>
          </a:prstGeom>
        </p:spPr>
        <p:txBody>
          <a:bodyPr vert="eaVert" lIns="68580" tIns="34290" rIns="68580" bIns="3429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ct val="0"/>
              </a:spcBef>
              <a:spcAft>
                <a:spcPct val="0"/>
              </a:spcAft>
              <a:buClrTx/>
              <a:buSzTx/>
              <a:buFontTx/>
              <a:buNone/>
              <a:defRPr/>
            </a:pPr>
            <a:r>
              <a:rPr kumimoji="0" lang="zh-CN" altLang="en-US" sz="3300" b="0" i="0" u="none" strike="noStrike" kern="1200" cap="none" spc="0" normalizeH="0" baseline="0" noProof="0">
                <a:ln>
                  <a:noFill/>
                </a:ln>
                <a:solidFill>
                  <a:prstClr val="black"/>
                </a:solidFill>
                <a:effectLst/>
                <a:uLnTx/>
                <a:uFillTx/>
                <a:latin typeface="等线 Light"/>
                <a:ea typeface="等线 Light" panose="02010600030101010101" pitchFamily="2" charset="-122"/>
                <a:cs typeface="+mj-cs"/>
              </a:rPr>
              <a:t>单击此处编辑母版标题样式</a:t>
            </a:r>
          </a:p>
        </p:txBody>
      </p:sp>
      <p:sp>
        <p:nvSpPr>
          <p:cNvPr id="8" name="竖排文字占位符 2">
            <a:extLst>
              <a:ext uri="{FF2B5EF4-FFF2-40B4-BE49-F238E27FC236}">
                <a16:creationId xmlns:a16="http://schemas.microsoft.com/office/drawing/2014/main" id="{7B1B5BEE-B95F-4AD0-9F13-203E4632499C}"/>
              </a:ext>
            </a:extLst>
          </p:cNvPr>
          <p:cNvSpPr>
            <a:spLocks noGrp="1"/>
          </p:cNvSpPr>
          <p:nvPr>
            <p:ph type="body" orient="vert" idx="13"/>
          </p:nvPr>
        </p:nvSpPr>
        <p:spPr>
          <a:xfrm>
            <a:off x="628650" y="365125"/>
            <a:ext cx="5800725" cy="5811838"/>
          </a:xfrm>
          <a:prstGeom prst="rect">
            <a:avLst/>
          </a:prstGeo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9" name="日期占位符 3">
            <a:extLst>
              <a:ext uri="{FF2B5EF4-FFF2-40B4-BE49-F238E27FC236}">
                <a16:creationId xmlns:a16="http://schemas.microsoft.com/office/drawing/2014/main" id="{BE2F1E80-4CB6-4DD1-9B65-B4EC91DD8211}"/>
              </a:ext>
            </a:extLst>
          </p:cNvPr>
          <p:cNvSpPr txBox="1"/>
          <p:nvPr userDrawn="1"/>
        </p:nvSpPr>
        <p:spPr>
          <a:xfrm>
            <a:off x="628650" y="6356351"/>
            <a:ext cx="2057400" cy="365125"/>
          </a:xfrm>
          <a:prstGeom prst="rect">
            <a:avLst/>
          </a:prstGeom>
        </p:spPr>
        <p:txBody>
          <a:bodyPr vert="horz" lIns="68580" tIns="34290" rIns="68580" bIns="3429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fld id="{DD2C61ED-44DA-4415-9B5D-CF2496BBF312}" type="datetimeFigureOut">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l" defTabSz="685800" rtl="0" eaLnBrk="1" fontAlgn="auto" latinLnBrk="0" hangingPunct="1">
                <a:lnSpc>
                  <a:spcPct val="100000"/>
                </a:lnSpc>
                <a:spcBef>
                  <a:spcPct val="0"/>
                </a:spcBef>
                <a:spcAft>
                  <a:spcPct val="0"/>
                </a:spcAft>
                <a:buClrTx/>
                <a:buSzTx/>
                <a:buFontTx/>
                <a:buNone/>
                <a:defRPr/>
              </a:pPr>
              <a:t>2023/5/5</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10" name="灯片编号占位符 5">
            <a:extLst>
              <a:ext uri="{FF2B5EF4-FFF2-40B4-BE49-F238E27FC236}">
                <a16:creationId xmlns:a16="http://schemas.microsoft.com/office/drawing/2014/main" id="{7414C03F-345A-42F6-8AC0-34FC454D346A}"/>
              </a:ext>
            </a:extLst>
          </p:cNvPr>
          <p:cNvSpPr txBox="1"/>
          <p:nvPr userDrawn="1"/>
        </p:nvSpPr>
        <p:spPr>
          <a:xfrm>
            <a:off x="6457950" y="6356351"/>
            <a:ext cx="2057400" cy="365125"/>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ct val="0"/>
              </a:spcBef>
              <a:spcAft>
                <a:spcPct val="0"/>
              </a:spcAft>
              <a:buClrTx/>
              <a:buSzTx/>
              <a:buFontTx/>
              <a:buNone/>
              <a:defRPr/>
            </a:pPr>
            <a:fld id="{9AEB877C-D45C-4220-9411-144562674BE8}" type="slidenum">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r" defTabSz="685800" rtl="0" eaLnBrk="1" fontAlgn="auto" latinLnBrk="0" hangingPunct="1">
                <a:lnSpc>
                  <a:spcPct val="100000"/>
                </a:lnSpc>
                <a:spcBef>
                  <a:spcPct val="0"/>
                </a:spcBef>
                <a:spcAft>
                  <a:spcPct val="0"/>
                </a:spcAft>
                <a:buClrTx/>
                <a:buSzTx/>
                <a:buFontTx/>
                <a:buNone/>
                <a:defRPr/>
              </a:pPr>
              <a:t>‹#›</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11" name="标题 1">
            <a:extLst>
              <a:ext uri="{FF2B5EF4-FFF2-40B4-BE49-F238E27FC236}">
                <a16:creationId xmlns:a16="http://schemas.microsoft.com/office/drawing/2014/main" id="{B47D1E20-1DF5-4088-AA05-10869C1D87A2}"/>
              </a:ext>
            </a:extLst>
          </p:cNvPr>
          <p:cNvSpPr txBox="1"/>
          <p:nvPr userDrawn="1"/>
        </p:nvSpPr>
        <p:spPr>
          <a:xfrm>
            <a:off x="628650" y="365126"/>
            <a:ext cx="7886700" cy="1325563"/>
          </a:xfrm>
          <a:prstGeom prst="rect">
            <a:avLst/>
          </a:prstGeom>
        </p:spPr>
        <p:txBody>
          <a:bodyPr vert="horz" lIns="68580" tIns="34290" rIns="68580" bIns="3429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90000"/>
              </a:lnSpc>
              <a:spcBef>
                <a:spcPct val="0"/>
              </a:spcBef>
              <a:spcAft>
                <a:spcPct val="0"/>
              </a:spcAft>
              <a:buClrTx/>
              <a:buSzTx/>
              <a:buFontTx/>
              <a:buNone/>
              <a:defRPr/>
            </a:pPr>
            <a:r>
              <a:rPr kumimoji="0" lang="zh-CN" altLang="en-US" sz="3300" b="0" i="0" u="none" strike="noStrike" kern="1200" cap="none" spc="0" normalizeH="0" baseline="0" noProof="0">
                <a:ln>
                  <a:noFill/>
                </a:ln>
                <a:solidFill>
                  <a:prstClr val="black"/>
                </a:solidFill>
                <a:effectLst/>
                <a:uLnTx/>
                <a:uFillTx/>
                <a:latin typeface="等线 Light"/>
                <a:ea typeface="等线 Light" panose="02010600030101010101" pitchFamily="2" charset="-122"/>
                <a:cs typeface="+mj-cs"/>
              </a:rPr>
              <a:t>单击此处编辑母版标题样式</a:t>
            </a:r>
          </a:p>
        </p:txBody>
      </p:sp>
      <p:sp>
        <p:nvSpPr>
          <p:cNvPr id="12" name="内容占位符 2">
            <a:extLst>
              <a:ext uri="{FF2B5EF4-FFF2-40B4-BE49-F238E27FC236}">
                <a16:creationId xmlns:a16="http://schemas.microsoft.com/office/drawing/2014/main" id="{66E440CC-D53A-42E0-81B9-43CE1AAC8805}"/>
              </a:ext>
            </a:extLst>
          </p:cNvPr>
          <p:cNvSpPr>
            <a:spLocks noGrp="1"/>
          </p:cNvSpPr>
          <p:nvPr>
            <p:ph idx="14"/>
          </p:nvPr>
        </p:nvSpPr>
        <p:spPr>
          <a:xfrm>
            <a:off x="628650" y="1825625"/>
            <a:ext cx="7886700" cy="435133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3" name="日期占位符 3">
            <a:extLst>
              <a:ext uri="{FF2B5EF4-FFF2-40B4-BE49-F238E27FC236}">
                <a16:creationId xmlns:a16="http://schemas.microsoft.com/office/drawing/2014/main" id="{D6FB8570-45D2-4EED-A52D-E5BBECBECD8D}"/>
              </a:ext>
            </a:extLst>
          </p:cNvPr>
          <p:cNvSpPr txBox="1"/>
          <p:nvPr userDrawn="1"/>
        </p:nvSpPr>
        <p:spPr>
          <a:xfrm>
            <a:off x="628650" y="6356351"/>
            <a:ext cx="2057400" cy="365125"/>
          </a:xfrm>
          <a:prstGeom prst="rect">
            <a:avLst/>
          </a:prstGeom>
        </p:spPr>
        <p:txBody>
          <a:bodyPr vert="horz" lIns="68580" tIns="34290" rIns="68580" bIns="3429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fld id="{DD2C61ED-44DA-4415-9B5D-CF2496BBF312}" type="datetimeFigureOut">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l" defTabSz="685800" rtl="0" eaLnBrk="1" fontAlgn="auto" latinLnBrk="0" hangingPunct="1">
                <a:lnSpc>
                  <a:spcPct val="100000"/>
                </a:lnSpc>
                <a:spcBef>
                  <a:spcPct val="0"/>
                </a:spcBef>
                <a:spcAft>
                  <a:spcPct val="0"/>
                </a:spcAft>
                <a:buClrTx/>
                <a:buSzTx/>
                <a:buFontTx/>
                <a:buNone/>
                <a:defRPr/>
              </a:pPr>
              <a:t>2023/5/5</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sp>
        <p:nvSpPr>
          <p:cNvPr id="14" name="灯片编号占位符 5">
            <a:extLst>
              <a:ext uri="{FF2B5EF4-FFF2-40B4-BE49-F238E27FC236}">
                <a16:creationId xmlns:a16="http://schemas.microsoft.com/office/drawing/2014/main" id="{A1995158-8446-4BE3-A871-1549DC2BBC9E}"/>
              </a:ext>
            </a:extLst>
          </p:cNvPr>
          <p:cNvSpPr txBox="1"/>
          <p:nvPr userDrawn="1"/>
        </p:nvSpPr>
        <p:spPr>
          <a:xfrm>
            <a:off x="6457950" y="6356351"/>
            <a:ext cx="2057400" cy="365125"/>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685800" rtl="0" eaLnBrk="1" fontAlgn="auto" latinLnBrk="0" hangingPunct="1">
              <a:lnSpc>
                <a:spcPct val="100000"/>
              </a:lnSpc>
              <a:spcBef>
                <a:spcPct val="0"/>
              </a:spcBef>
              <a:spcAft>
                <a:spcPct val="0"/>
              </a:spcAft>
              <a:buClrTx/>
              <a:buSzTx/>
              <a:buFontTx/>
              <a:buNone/>
              <a:defRPr/>
            </a:pPr>
            <a:fld id="{9AEB877C-D45C-4220-9411-144562674BE8}" type="slidenum">
              <a:rPr kumimoji="0" lang="zh-CN" altLang="en-US" sz="900" b="0" i="0" u="none" strike="noStrike" kern="1200" cap="none" spc="0" normalizeH="0" baseline="0" noProof="0" smtClean="0">
                <a:ln>
                  <a:noFill/>
                </a:ln>
                <a:solidFill>
                  <a:prstClr val="black">
                    <a:tint val="75000"/>
                  </a:prstClr>
                </a:solidFill>
                <a:effectLst/>
                <a:uLnTx/>
                <a:uFillTx/>
                <a:latin typeface="等线"/>
                <a:ea typeface="等线" panose="02010600030101010101" pitchFamily="2" charset="-122"/>
                <a:cs typeface="+mn-cs"/>
              </a:rPr>
              <a:pPr marL="0" marR="0" lvl="0" indent="0" algn="r" defTabSz="685800" rtl="0" eaLnBrk="1" fontAlgn="auto" latinLnBrk="0" hangingPunct="1">
                <a:lnSpc>
                  <a:spcPct val="100000"/>
                </a:lnSpc>
                <a:spcBef>
                  <a:spcPct val="0"/>
                </a:spcBef>
                <a:spcAft>
                  <a:spcPct val="0"/>
                </a:spcAft>
                <a:buClrTx/>
                <a:buSzTx/>
                <a:buFontTx/>
                <a:buNone/>
                <a:defRPr/>
              </a:pPr>
              <a:t>‹#›</a:t>
            </a:fld>
            <a:endParaRPr kumimoji="0" lang="zh-CN" altLang="en-US" sz="900" b="0" i="0" u="none" strike="noStrike" kern="1200" cap="none" spc="0" normalizeH="0" baseline="0" noProof="0">
              <a:ln>
                <a:noFill/>
              </a:ln>
              <a:solidFill>
                <a:prstClr val="black">
                  <a:tint val="75000"/>
                </a:prstClr>
              </a:solidFill>
              <a:effectLst/>
              <a:uLnTx/>
              <a:uFillTx/>
              <a:latin typeface="等线"/>
              <a:ea typeface="等线" panose="02010600030101010101" pitchFamily="2" charset="-122"/>
              <a:cs typeface="+mn-cs"/>
            </a:endParaRPr>
          </a:p>
        </p:txBody>
      </p:sp>
      <p:pic>
        <p:nvPicPr>
          <p:cNvPr id="15" name="图形 14">
            <a:extLst>
              <a:ext uri="{FF2B5EF4-FFF2-40B4-BE49-F238E27FC236}">
                <a16:creationId xmlns:a16="http://schemas.microsoft.com/office/drawing/2014/main" id="{7C40B8DE-F73A-46D5-85C4-1663A90D5C64}"/>
              </a:ext>
            </a:extLst>
          </p:cNvPr>
          <p:cNvPicPr>
            <a:picLocks noChangeAspect="1"/>
          </p:cNvPicPr>
          <p:nvPr userDrawn="1"/>
        </p:nvPicPr>
        <p:blipFill>
          <a:blip r:embed="rId1">
            <a:extLst>
              <a:ext uri="{96DAC541-7B7A-43D3-8B79-37D633B846F1}">
                <asvg:svgBlip xmlns:asvg="http://schemas.microsoft.com/office/drawing/2016/SVG/main" r:embed="rId2"/>
              </a:ext>
              <a:ext uri="{28A0092B-C50C-407E-A947-70E740481C1C}">
                <a14:useLocalDpi xmlns:a14="http://schemas.microsoft.com/office/drawing/2010/main"/>
              </a:ext>
            </a:extLst>
          </a:blip>
          <a:stretch>
            <a:fillRect/>
          </a:stretch>
        </p:blipFill>
        <p:spPr>
          <a:xfrm>
            <a:off x="896" y="0"/>
            <a:ext cx="9142208" cy="6858000"/>
          </a:xfrm>
          <a:prstGeom prst="rect">
            <a:avLst/>
          </a:prstGeom>
        </p:spPr>
      </p:pic>
      <p:sp>
        <p:nvSpPr>
          <p:cNvPr id="16" name="矩形 15">
            <a:extLst>
              <a:ext uri="{FF2B5EF4-FFF2-40B4-BE49-F238E27FC236}">
                <a16:creationId xmlns:a16="http://schemas.microsoft.com/office/drawing/2014/main" id="{7AC341A2-9A6C-41CD-9789-0C46EF3A30D9}"/>
              </a:ext>
            </a:extLst>
          </p:cNvPr>
          <p:cNvSpPr/>
          <p:nvPr userDrawn="1"/>
        </p:nvSpPr>
        <p:spPr>
          <a:xfrm>
            <a:off x="205740" y="283444"/>
            <a:ext cx="8732520" cy="6291115"/>
          </a:xfrm>
          <a:prstGeom prst="rect">
            <a:avLst/>
          </a:prstGeom>
          <a:solidFill>
            <a:schemeClr val="bg1"/>
          </a:solid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pic>
        <p:nvPicPr>
          <p:cNvPr id="17" name="图形 16">
            <a:extLst>
              <a:ext uri="{FF2B5EF4-FFF2-40B4-BE49-F238E27FC236}">
                <a16:creationId xmlns:a16="http://schemas.microsoft.com/office/drawing/2014/main" id="{8ACB5062-1F53-41BC-8FD3-DFBC144C8E6F}"/>
              </a:ext>
            </a:extLst>
          </p:cNvPr>
          <p:cNvPicPr>
            <a:picLocks noChangeAspect="1"/>
          </p:cNvPicPr>
          <p:nvPr userDrawn="1"/>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a:ext>
            </a:extLst>
          </a:blip>
          <a:stretch>
            <a:fillRect/>
          </a:stretch>
        </p:blipFill>
        <p:spPr>
          <a:xfrm>
            <a:off x="117987" y="4970010"/>
            <a:ext cx="604684" cy="1887991"/>
          </a:xfrm>
          <a:prstGeom prst="rect">
            <a:avLst/>
          </a:prstGeom>
        </p:spPr>
      </p:pic>
      <p:pic>
        <p:nvPicPr>
          <p:cNvPr id="18" name="图形 17">
            <a:extLst>
              <a:ext uri="{FF2B5EF4-FFF2-40B4-BE49-F238E27FC236}">
                <a16:creationId xmlns:a16="http://schemas.microsoft.com/office/drawing/2014/main" id="{13B89871-23E6-4714-A0D5-C65856704331}"/>
              </a:ext>
            </a:extLst>
          </p:cNvPr>
          <p:cNvPicPr>
            <a:picLocks noChangeAspect="1"/>
          </p:cNvPicPr>
          <p:nvPr userDrawn="1"/>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a:ext>
            </a:extLst>
          </a:blip>
          <a:stretch>
            <a:fillRect/>
          </a:stretch>
        </p:blipFill>
        <p:spPr>
          <a:xfrm flipH="1">
            <a:off x="8538420" y="4970010"/>
            <a:ext cx="604684" cy="1887991"/>
          </a:xfrm>
          <a:prstGeom prst="rect">
            <a:avLst/>
          </a:prstGeom>
        </p:spPr>
      </p:pic>
    </p:spTree>
    <p:extLst>
      <p:ext uri="{BB962C8B-B14F-4D97-AF65-F5344CB8AC3E}">
        <p14:creationId xmlns:p14="http://schemas.microsoft.com/office/powerpoint/2010/main" val="2413349269"/>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8_垂直排列标题与文本">
    <p:spTree>
      <p:nvGrpSpPr>
        <p:cNvPr id="1" name=""/>
        <p:cNvGrpSpPr/>
        <p:nvPr/>
      </p:nvGrpSpPr>
      <p:grpSpPr>
        <a:xfrm>
          <a:off x="0" y="0"/>
          <a:ext cx="0" cy="0"/>
        </a:xfrm>
      </p:grpSpPr>
    </p:spTree>
    <p:extLst>
      <p:ext uri="{BB962C8B-B14F-4D97-AF65-F5344CB8AC3E}">
        <p14:creationId xmlns:p14="http://schemas.microsoft.com/office/powerpoint/2010/main" val="958666874"/>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9_垂直排列标题与文本">
    <p:spTree>
      <p:nvGrpSpPr>
        <p:cNvPr id="1" name=""/>
        <p:cNvGrpSpPr/>
        <p:nvPr/>
      </p:nvGrpSpPr>
      <p:grpSpPr>
        <a:xfrm>
          <a:off x="0" y="0"/>
          <a:ext cx="0" cy="0"/>
        </a:xfrm>
      </p:grpSpPr>
    </p:spTree>
    <p:extLst>
      <p:ext uri="{BB962C8B-B14F-4D97-AF65-F5344CB8AC3E}">
        <p14:creationId xmlns:p14="http://schemas.microsoft.com/office/powerpoint/2010/main" val="2750205131"/>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a:xfrm>
            <a:off x="838200" y="2816669"/>
            <a:ext cx="7315200" cy="1307275"/>
          </a:xfrm>
        </p:spPr>
        <p:txBody>
          <a:bodyPr/>
          <a:lstStyle>
            <a:lvl1pPr algn="ctr">
              <a:defRPr>
                <a:solidFill>
                  <a:schemeClr val="tx1">
                    <a:lumMod val="65000"/>
                    <a:lumOff val="35000"/>
                  </a:schemeClr>
                </a:solidFill>
              </a:defRPr>
            </a:lvl1p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C34FCE23-231B-4CFE-A76F-252AEF0EE017}" type="datetimeFigureOut">
              <a:rPr lang="zh-CN" altLang="en-US" smtClean="0"/>
              <a:t>2022/5/5</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F6536A5-DAEE-4F65-B2D5-30A7A77F84CB}" type="slidenum">
              <a:rPr lang="zh-CN" altLang="en-US" smtClean="0"/>
              <a:t>‹#›</a:t>
            </a:fld>
            <a:endParaRPr lang="zh-CN" altLang="en-US"/>
          </a:p>
        </p:txBody>
      </p:sp>
      <p:sp>
        <p:nvSpPr>
          <p:cNvPr id="9" name="副标题 2"/>
          <p:cNvSpPr>
            <a:spLocks noGrp="1"/>
          </p:cNvSpPr>
          <p:nvPr>
            <p:ph type="subTitle" idx="1"/>
          </p:nvPr>
        </p:nvSpPr>
        <p:spPr>
          <a:xfrm>
            <a:off x="838200" y="4123944"/>
            <a:ext cx="7315200" cy="759650"/>
          </a:xfrm>
        </p:spPr>
        <p:txBody>
          <a:bodyPr/>
          <a:lstStyle>
            <a:lvl1pPr marL="0" indent="0" algn="ctr">
              <a:buNone/>
              <a:defRPr sz="2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2" name="标题 1"/>
          <p:cNvSpPr>
            <a:spLocks noGrp="1"/>
          </p:cNvSpPr>
          <p:nvPr>
            <p:ph type="ctrTitle"/>
          </p:nvPr>
        </p:nvSpPr>
        <p:spPr>
          <a:xfrm>
            <a:off x="838200" y="0"/>
            <a:ext cx="10515600" cy="822960"/>
          </a:xfrm>
        </p:spPr>
        <p:txBody>
          <a:bodyPr anchor="ctr" anchorCtr="0">
            <a:normAutofit/>
          </a:bodyPr>
          <a:lstStyle>
            <a:lvl1pPr algn="ctr">
              <a:defRPr sz="4000">
                <a:solidFill>
                  <a:schemeClr val="tx1">
                    <a:lumMod val="85000"/>
                    <a:lumOff val="15000"/>
                  </a:schemeClr>
                </a:solidFill>
              </a:defRPr>
            </a:lvl1pPr>
          </a:lstStyle>
          <a:p>
            <a:r>
              <a:rPr lang="zh-CN" altLang="en-US" smtClean="0"/>
              <a:t>单击此处编辑母版标题样式</a:t>
            </a:r>
            <a:endParaRPr lang="zh-CN" altLang="en-US"/>
          </a:p>
        </p:txBody>
      </p:sp>
      <p:sp>
        <p:nvSpPr>
          <p:cNvPr id="19" name="内容占位符 2"/>
          <p:cNvSpPr>
            <a:spLocks noGrp="1"/>
          </p:cNvSpPr>
          <p:nvPr>
            <p:ph idx="1"/>
          </p:nvPr>
        </p:nvSpPr>
        <p:spPr>
          <a:xfrm>
            <a:off x="838200" y="1161288"/>
            <a:ext cx="10515600" cy="5015675"/>
          </a:xfrm>
        </p:spPr>
        <p:txBody>
          <a:bodyPr/>
          <a:lstStyle>
            <a:lvl1pPr marL="0" indent="0">
              <a:lnSpc>
                <a:spcPct val="100000"/>
              </a:lnSpc>
              <a:buNone/>
              <a:defRPr/>
            </a:lvl1pPr>
            <a:lvl2pPr marL="457200" indent="0">
              <a:lnSpc>
                <a:spcPct val="100000"/>
              </a:lnSpc>
              <a:buNone/>
              <a:defRPr/>
            </a:lvl2pPr>
            <a:lvl3pPr>
              <a:lnSpc>
                <a:spcPct val="100000"/>
              </a:lnSpc>
              <a:defRPr>
                <a:solidFill>
                  <a:schemeClr val="tx1">
                    <a:lumMod val="65000"/>
                    <a:lumOff val="35000"/>
                  </a:schemeClr>
                </a:solidFill>
                <a:latin typeface="黑体" pitchFamily="49" charset="-122"/>
                <a:ea typeface="黑体" pitchFamily="49" charset="-122"/>
              </a:defRPr>
            </a:lvl3pPr>
            <a:lvl4pPr>
              <a:defRPr>
                <a:latin typeface="楷体" panose="02010609060101010101" pitchFamily="49" charset="-122"/>
                <a:ea typeface="楷体" panose="02010609060101010101" pitchFamily="49" charset="-122"/>
              </a:defRPr>
            </a:lvl4pPr>
            <a:lvl5pPr>
              <a:defRPr>
                <a:latin typeface="楷体" panose="02010609060101010101" pitchFamily="49" charset="-122"/>
                <a:ea typeface="楷体" panose="02010609060101010101" pitchFamily="49" charset="-122"/>
              </a:defRPr>
            </a:lvl5pPr>
          </a:lstStyle>
          <a:p>
            <a:pPr lvl="0"/>
            <a:r>
              <a:rPr lang="zh-CN" altLang="en-US" smtClean="0"/>
              <a:t>单击此处编辑母版文本样式</a:t>
            </a:r>
          </a:p>
          <a:p>
            <a:pPr lvl="1"/>
            <a:r>
              <a:rPr lang="zh-CN" altLang="en-US" smtClean="0"/>
              <a:t>第二级</a:t>
            </a:r>
          </a:p>
          <a:p>
            <a:pPr lvl="2"/>
            <a:r>
              <a:rPr lang="zh-CN" altLang="en-US" smtClean="0"/>
              <a:t>第三级</a:t>
            </a: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幻灯片">
    <p:spTree>
      <p:nvGrpSpPr>
        <p:cNvPr id="1" name=""/>
        <p:cNvGrpSpPr/>
        <p:nvPr/>
      </p:nvGrpSpPr>
      <p:grpSpPr>
        <a:xfrm>
          <a:off x="0" y="0"/>
          <a:ext cx="0" cy="0"/>
        </a:xfrm>
      </p:grpSpPr>
      <p:sp>
        <p:nvSpPr>
          <p:cNvPr id="2" name="标题 1"/>
          <p:cNvSpPr>
            <a:spLocks noGrp="1"/>
          </p:cNvSpPr>
          <p:nvPr>
            <p:ph type="ctrTitle" hasCustomPrompt="1"/>
          </p:nvPr>
        </p:nvSpPr>
        <p:spPr>
          <a:xfrm>
            <a:off x="1524000" y="2212848"/>
            <a:ext cx="6815328" cy="1297114"/>
          </a:xfrm>
        </p:spPr>
        <p:txBody>
          <a:bodyPr anchor="ctr" anchorCtr="0"/>
          <a:lstStyle>
            <a:lvl1pPr algn="ctr">
              <a:defRPr sz="6000">
                <a:solidFill>
                  <a:schemeClr val="tx1">
                    <a:lumMod val="65000"/>
                    <a:lumOff val="35000"/>
                  </a:schemeClr>
                </a:solidFill>
              </a:defRPr>
            </a:lvl1pPr>
          </a:lstStyle>
          <a:p>
            <a:r>
              <a:rPr lang="zh-CN" altLang="en-US" smtClean="0"/>
              <a:t>再 见</a:t>
            </a:r>
            <a:endParaRPr lang="zh-CN" altLang="en-US"/>
          </a:p>
        </p:txBody>
      </p:sp>
      <p:sp>
        <p:nvSpPr>
          <p:cNvPr id="4" name="日期占位符 3"/>
          <p:cNvSpPr>
            <a:spLocks noGrp="1"/>
          </p:cNvSpPr>
          <p:nvPr>
            <p:ph type="dt" sz="half" idx="10"/>
          </p:nvPr>
        </p:nvSpPr>
        <p:spPr/>
        <p:txBody>
          <a:bodyPr/>
          <a:lstStyle>
            <a:lvl1pPr>
              <a:defRPr>
                <a:solidFill>
                  <a:schemeClr val="tx1"/>
                </a:solidFill>
              </a:defRPr>
            </a:lvl1pPr>
          </a:lstStyle>
          <a:p>
            <a:fld id="{C34FCE23-231B-4CFE-A76F-252AEF0EE017}" type="datetimeFigureOut">
              <a:rPr lang="zh-CN" altLang="en-US" smtClean="0"/>
              <a:t>2022/5/5</a:t>
            </a:fld>
            <a:endParaRPr lang="zh-CN" altLang="en-US"/>
          </a:p>
        </p:txBody>
      </p:sp>
      <p:sp>
        <p:nvSpPr>
          <p:cNvPr id="5" name="页脚占位符 4"/>
          <p:cNvSpPr>
            <a:spLocks noGrp="1"/>
          </p:cNvSpPr>
          <p:nvPr>
            <p:ph type="ftr" sz="quarter" idx="11"/>
          </p:nvPr>
        </p:nvSpPr>
        <p:spPr/>
        <p:txBody>
          <a:bodyPr/>
          <a:lstStyle>
            <a:lvl1pPr>
              <a:defRPr>
                <a:solidFill>
                  <a:schemeClr val="tx1"/>
                </a:solidFill>
              </a:defRPr>
            </a:lvl1pPr>
          </a:lstStyle>
          <a:p>
            <a:endParaRPr lang="zh-CN" altLang="en-US"/>
          </a:p>
        </p:txBody>
      </p:sp>
      <p:sp>
        <p:nvSpPr>
          <p:cNvPr id="6" name="灯片编号占位符 5"/>
          <p:cNvSpPr>
            <a:spLocks noGrp="1"/>
          </p:cNvSpPr>
          <p:nvPr>
            <p:ph type="sldNum" sz="quarter" idx="12"/>
          </p:nvPr>
        </p:nvSpPr>
        <p:spPr/>
        <p:txBody>
          <a:bodyPr/>
          <a:lstStyle>
            <a:lvl1pPr>
              <a:defRPr>
                <a:solidFill>
                  <a:schemeClr val="tx1"/>
                </a:solidFill>
              </a:defRPr>
            </a:lvl1pPr>
          </a:lstStyle>
          <a:p>
            <a:fld id="{BF6536A5-DAEE-4F65-B2D5-30A7A77F84CB}" type="slidenum">
              <a:rPr lang="zh-CN" altLang="en-US" smtClean="0"/>
              <a:t>‹#›</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20000"/>
              </a:lnSpc>
              <a:spcBef>
                <a:spcPct val="0"/>
              </a:spcBef>
              <a:spcAft>
                <a:spcPct val="0"/>
              </a:spcAft>
              <a:buClrTx/>
              <a:buSzTx/>
              <a:buFont typeface="Arial" pitchFamily="34" charset="0"/>
              <a:buNone/>
              <a:defRPr/>
            </a:pPr>
            <a:endParaRPr kumimoji="0" lang="zh-CN" altLang="zh-CN" sz="1200" b="0" i="0" u="none" strike="noStrike" kern="1200" cap="none" spc="0" normalizeH="0" baseline="0" noProof="1">
              <a:ln>
                <a:noFill/>
              </a:ln>
              <a:solidFill>
                <a:schemeClr val="bg1">
                  <a:lumMod val="50000"/>
                </a:schemeClr>
              </a:solidFill>
              <a:effectLst/>
              <a:uLnTx/>
              <a:uFillTx/>
              <a:latin typeface="Arial" pitchFamily="34" charset="0"/>
              <a:ea typeface="宋体"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20000"/>
              </a:lnSpc>
              <a:spcBef>
                <a:spcPct val="0"/>
              </a:spcBef>
              <a:spcAft>
                <a:spcPct val="0"/>
              </a:spcAft>
              <a:buClrTx/>
              <a:buSzTx/>
              <a:buFont typeface="Arial" pitchFamily="34" charset="0"/>
              <a:buNone/>
              <a:defRPr/>
            </a:pPr>
            <a:endParaRPr kumimoji="0" lang="zh-CN" altLang="zh-CN" sz="1200" b="0" i="0" u="none" strike="noStrike" kern="1200" cap="none" spc="0" normalizeH="0" baseline="0" noProof="1">
              <a:ln>
                <a:noFill/>
              </a:ln>
              <a:solidFill>
                <a:schemeClr val="bg1">
                  <a:lumMod val="50000"/>
                </a:schemeClr>
              </a:solidFill>
              <a:effectLst/>
              <a:uLnTx/>
              <a:uFillTx/>
              <a:latin typeface="Arial" pitchFamily="34" charset="0"/>
              <a:ea typeface="宋体" pitchFamily="2" charset="-122"/>
              <a:cs typeface="+mn-cs"/>
            </a:endParaRPr>
          </a:p>
        </p:txBody>
      </p:sp>
      <p:sp>
        <p:nvSpPr>
          <p:cNvPr id="4" name="灯片编号占位符 3"/>
          <p:cNvSpPr>
            <a:spLocks noGrp="1"/>
          </p:cNvSpPr>
          <p:nvPr>
            <p:ph type="sldNum" sz="quarter" idx="12"/>
          </p:nvPr>
        </p:nvSpPr>
        <p:spPr/>
        <p:txBody>
          <a:bodyPr/>
          <a:lstStyle/>
          <a:p>
            <a:pPr lvl="0" eaLnBrk="1" fontAlgn="base" hangingPunct="1">
              <a:lnSpc>
                <a:spcPct val="120000"/>
              </a:lnSpc>
            </a:pPr>
            <a:fld id="{9A0DB2DC-4C9A-4742-B13C-FB6460FD3503}" type="slidenum">
              <a:rPr lang="zh-CN" altLang="zh-CN" strike="noStrike" noProof="1">
                <a:latin typeface="Arial" pitchFamily="34" charset="0"/>
                <a:ea typeface="宋体" pitchFamily="2" charset="-122"/>
                <a:cs typeface="+mn-cs"/>
              </a:rPr>
              <a:t>‹#›</a:t>
            </a:fld>
            <a:endParaRPr lang="zh-CN" altLang="zh-CN" strike="noStrike" noProof="1">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image" Target="../media/image5.png" /><Relationship Id="rId19" Type="http://schemas.openxmlformats.org/officeDocument/2006/relationships/image" Target="../media/image6.png"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slideLayout" Target="../slideLayouts/slideLayout30.xml" /><Relationship Id="rId3" Type="http://schemas.openxmlformats.org/officeDocument/2006/relationships/slideLayout" Target="../slideLayouts/slideLayout31.xml" /><Relationship Id="rId4" Type="http://schemas.openxmlformats.org/officeDocument/2006/relationships/slideLayout" Target="../slideLayouts/slideLayout32.xml" /><Relationship Id="rId5" Type="http://schemas.openxmlformats.org/officeDocument/2006/relationships/image" Target="../media/image7.jpeg" /><Relationship Id="rId6"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37" name="矩形 36">
            <a:extLst>
              <a:ext uri="{FF2B5EF4-FFF2-40B4-BE49-F238E27FC236}">
                <a16:creationId xmlns:a16="http://schemas.microsoft.com/office/drawing/2014/main" id="{DACE2413-706F-B263-B8A7-3EB111AD5CE0}"/>
              </a:ext>
            </a:extLst>
          </p:cNvPr>
          <p:cNvSpPr/>
          <p:nvPr userDrawn="1"/>
        </p:nvSpPr>
        <p:spPr>
          <a:xfrm>
            <a:off x="0" y="0"/>
            <a:ext cx="9144000" cy="6857999"/>
          </a:xfrm>
          <a:prstGeom prst="rect">
            <a:avLst/>
          </a:prstGeom>
          <a:solidFill>
            <a:srgbClr val="F9C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矩形 32">
            <a:extLst>
              <a:ext uri="{FF2B5EF4-FFF2-40B4-BE49-F238E27FC236}">
                <a16:creationId xmlns:a16="http://schemas.microsoft.com/office/drawing/2014/main" id="{0D3B58DB-B09F-AAA4-88F2-CD1B272CA354}"/>
              </a:ext>
            </a:extLst>
          </p:cNvPr>
          <p:cNvSpPr/>
          <p:nvPr userDrawn="1"/>
        </p:nvSpPr>
        <p:spPr>
          <a:xfrm>
            <a:off x="205740" y="283444"/>
            <a:ext cx="8732520" cy="6291115"/>
          </a:xfrm>
          <a:prstGeom prst="rect">
            <a:avLst/>
          </a:prstGeom>
          <a:solidFill>
            <a:schemeClr val="bg1"/>
          </a:solid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等线"/>
              <a:ea typeface="等线" panose="02010600030101010101" pitchFamily="2" charset="-122"/>
              <a:cs typeface="+mn-cs"/>
            </a:endParaRPr>
          </a:p>
        </p:txBody>
      </p:sp>
      <p:pic>
        <p:nvPicPr>
          <p:cNvPr id="35" name="Picture 2">
            <a:extLst>
              <a:ext uri="{FF2B5EF4-FFF2-40B4-BE49-F238E27FC236}">
                <a16:creationId xmlns:a16="http://schemas.microsoft.com/office/drawing/2014/main" id="{72C4EBC7-78B8-BEF0-5827-A4BA23EA7B41}"/>
              </a:ext>
            </a:extLst>
          </p:cNvPr>
          <p:cNvPicPr>
            <a:picLocks noChangeAspect="1" noChangeArrowheads="1"/>
          </p:cNvPicPr>
          <p:nvPr userDrawn="1"/>
        </p:nvPicPr>
        <p:blipFill>
          <a:blip r:embed="rId18">
            <a:extLst>
              <a:ext uri="{28A0092B-C50C-407E-A947-70E740481C1C}">
                <a14:useLocalDpi xmlns:a14="http://schemas.microsoft.com/office/drawing/2010/main" val="0"/>
              </a:ext>
            </a:extLst>
          </a:blip>
          <a:stretch>
            <a:fillRect/>
          </a:stretch>
        </p:blipFill>
        <p:spPr bwMode="auto">
          <a:xfrm>
            <a:off x="1960" y="4967287"/>
            <a:ext cx="609600" cy="1890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 name="Picture 3">
            <a:extLst>
              <a:ext uri="{FF2B5EF4-FFF2-40B4-BE49-F238E27FC236}">
                <a16:creationId xmlns:a16="http://schemas.microsoft.com/office/drawing/2014/main" id="{B2B13DA6-CCD6-C3FD-C773-E68628BE2F03}"/>
              </a:ext>
            </a:extLst>
          </p:cNvPr>
          <p:cNvPicPr>
            <a:picLocks noChangeAspect="1" noChangeArrowheads="1"/>
          </p:cNvPicPr>
          <p:nvPr userDrawn="1"/>
        </p:nvPicPr>
        <p:blipFill>
          <a:blip r:embed="rId19">
            <a:extLst>
              <a:ext uri="{28A0092B-C50C-407E-A947-70E740481C1C}">
                <a14:useLocalDpi xmlns:a14="http://schemas.microsoft.com/office/drawing/2010/main" val="0"/>
              </a:ext>
            </a:extLst>
          </a:blip>
          <a:stretch>
            <a:fillRect/>
          </a:stretch>
        </p:blipFill>
        <p:spPr bwMode="auto">
          <a:xfrm>
            <a:off x="8532440" y="4967286"/>
            <a:ext cx="603250" cy="1890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6817055"/>
      </p:ext>
    </p:extLst>
  </p:cSld>
  <p:clrMap bg1="lt1" tx1="dk1" bg2="lt2" tx2="dk2" accent1="accent1" accent2="accent2" accent3="accent3" accent4="accent4" accent5="accent5" accent6="accent6" hlink="hlink" folHlink="folHlink"/>
  <p:sldLayoutIdLst>
    <p:sldLayoutId id="2147483660" r:id="rId1"/>
    <p:sldLayoutId id="2147483675" r:id="rId2"/>
    <p:sldLayoutId id="2147483676" r:id="rId3"/>
    <p:sldLayoutId id="2147483677" r:id="rId4"/>
    <p:sldLayoutId id="2147483681" r:id="rId5"/>
    <p:sldLayoutId id="2147483682" r:id="rId6"/>
    <p:sldLayoutId id="2147483686" r:id="rId7"/>
    <p:sldLayoutId id="2147483690" r:id="rId8"/>
    <p:sldLayoutId id="2147483691" r:id="rId9"/>
    <p:sldLayoutId id="2147483695" r:id="rId10"/>
    <p:sldLayoutId id="2147483696" r:id="rId11"/>
    <p:sldLayoutId id="2147483700" r:id="rId12"/>
    <p:sldLayoutId id="2147483701" r:id="rId13"/>
    <p:sldLayoutId id="2147483702" r:id="rId14"/>
    <p:sldLayoutId id="2147483735" r:id="rId15"/>
    <p:sldLayoutId id="2147483736" r:id="rId16"/>
    <p:sldLayoutId id="2147483737" r:id="rId17"/>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5"/>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2816669"/>
            <a:ext cx="10515600" cy="1307275"/>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4123944"/>
            <a:ext cx="10515600" cy="152704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endParaRPr lang="zh-CN" altLang="en-US" smtClean="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34FCE23-231B-4CFE-A76F-252AEF0EE017}" type="datetimeFigureOut">
              <a:rPr lang="zh-CN" altLang="en-US" smtClean="0"/>
              <a:t>2022/5/5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F6536A5-DAEE-4F65-B2D5-30A7A77F84C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Lst>
  <p:transition/>
  <p:timing/>
  <p:txStyles>
    <p:titleStyle>
      <a:lvl1pPr algn="l" defTabSz="914400" rtl="0" eaLnBrk="1" latinLnBrk="0" hangingPunct="1">
        <a:lnSpc>
          <a:spcPct val="100000"/>
        </a:lnSpc>
        <a:spcBef>
          <a:spcPct val="0"/>
        </a:spcBef>
        <a:buNone/>
        <a:defRPr sz="4400" b="1" kern="1200" baseline="0">
          <a:solidFill>
            <a:schemeClr val="tx1">
              <a:lumMod val="65000"/>
              <a:lumOff val="35000"/>
            </a:schemeClr>
          </a:solidFill>
          <a:latin typeface="Times New Roman" pitchFamily="18" charset="0"/>
          <a:ea typeface="黑体" pitchFamily="49" charset="-122"/>
          <a:cs typeface="+mj-cs"/>
        </a:defRPr>
      </a:lvl1pPr>
    </p:titleStyle>
    <p:bodyStyle>
      <a:lvl1pPr marL="228600" indent="-228600" algn="l" defTabSz="914400" rtl="0" eaLnBrk="1" latinLnBrk="0" hangingPunct="1">
        <a:lnSpc>
          <a:spcPct val="100000"/>
        </a:lnSpc>
        <a:spcBef>
          <a:spcPts val="1000"/>
        </a:spcBef>
        <a:buFont typeface="Arial" pitchFamily="34" charset="0"/>
        <a:buChar char="•"/>
        <a:defRPr sz="2800" kern="1200" baseline="0">
          <a:solidFill>
            <a:schemeClr val="tx1">
              <a:lumMod val="65000"/>
              <a:lumOff val="35000"/>
            </a:schemeClr>
          </a:solidFill>
          <a:latin typeface="Times New Roman" pitchFamily="18" charset="0"/>
          <a:ea typeface="黑体" pitchFamily="49" charset="-122"/>
          <a:cs typeface="+mn-cs"/>
        </a:defRPr>
      </a:lvl1pPr>
      <a:lvl2pPr marL="685800" indent="-228600" algn="l" defTabSz="914400" rtl="0" eaLnBrk="1" latinLnBrk="0" hangingPunct="1">
        <a:lnSpc>
          <a:spcPct val="100000"/>
        </a:lnSpc>
        <a:spcBef>
          <a:spcPts val="500"/>
        </a:spcBef>
        <a:buFont typeface="Arial" pitchFamily="34" charset="0"/>
        <a:buChar char="•"/>
        <a:defRPr sz="2400" kern="1200" baseline="0">
          <a:solidFill>
            <a:schemeClr val="tx1">
              <a:lumMod val="65000"/>
              <a:lumOff val="35000"/>
            </a:schemeClr>
          </a:solidFill>
          <a:latin typeface="Times New Roman" pitchFamily="18" charset="0"/>
          <a:ea typeface="黑体" pitchFamily="49" charset="-122"/>
          <a:cs typeface="+mn-cs"/>
        </a:defRPr>
      </a:lvl2pPr>
      <a:lvl3pPr marL="914400" indent="0" algn="l"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wmf" /><Relationship Id="rId3" Type="http://schemas.openxmlformats.org/officeDocument/2006/relationships/image" Target="../media/image10.gif"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320201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27584" y="3140968"/>
            <a:ext cx="7459855" cy="2160238"/>
          </a:xfrm>
          <a:prstGeom prst="rect">
            <a:avLst/>
          </a:prstGeom>
        </p:spPr>
      </p:pic>
      <p:sp>
        <p:nvSpPr>
          <p:cNvPr id="7" name="TextBox 6"/>
          <p:cNvSpPr txBox="1"/>
          <p:nvPr/>
        </p:nvSpPr>
        <p:spPr>
          <a:xfrm>
            <a:off x="459736" y="1024512"/>
            <a:ext cx="8245554" cy="18221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4000" b="1">
                <a:latin typeface="微软雅黑" panose="020b0503020204020204" pitchFamily="34" charset="-122"/>
                <a:ea typeface="微软雅黑" panose="020b0503020204020204" pitchFamily="34" charset="-122"/>
                <a:cs typeface="Times New Roman" pitchFamily="18" charset="0"/>
              </a:rPr>
              <a:t>第七章</a:t>
            </a:r>
            <a:r>
              <a:rPr lang="en-US" altLang="zh-CN" sz="4000" b="1">
                <a:latin typeface="微软雅黑" panose="020b0503020204020204" pitchFamily="34" charset="-122"/>
                <a:ea typeface="微软雅黑" panose="020b0503020204020204" pitchFamily="34" charset="-122"/>
                <a:cs typeface="Times New Roman" pitchFamily="18" charset="0"/>
              </a:rPr>
              <a:t> </a:t>
            </a:r>
          </a:p>
          <a:p>
            <a:pPr algn="ctr">
              <a:lnSpc>
                <a:spcPct val="150000"/>
              </a:lnSpc>
            </a:pPr>
            <a:r>
              <a:rPr lang="zh-CN" altLang="en-US" sz="4000" b="1">
                <a:solidFill>
                  <a:srgbClr val="F60A75"/>
                </a:solidFill>
                <a:latin typeface="Times New Roman" pitchFamily="18" charset="0"/>
                <a:cs typeface="Times New Roman" pitchFamily="18" charset="0"/>
              </a:rPr>
              <a:t>平行线的证明</a:t>
            </a:r>
          </a:p>
        </p:txBody>
      </p:sp>
      <p:sp>
        <p:nvSpPr>
          <p:cNvPr id="9" name="TextBox 8"/>
          <p:cNvSpPr txBox="1"/>
          <p:nvPr/>
        </p:nvSpPr>
        <p:spPr>
          <a:xfrm>
            <a:off x="1144580" y="3620922"/>
            <a:ext cx="6768752"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latin typeface="Times New Roman" pitchFamily="18" charset="0"/>
                <a:cs typeface="Times New Roman" pitchFamily="18" charset="0"/>
              </a:rPr>
              <a:t>7.2  </a:t>
            </a:r>
            <a:r>
              <a:rPr lang="zh-CN" altLang="en-US" sz="4400">
                <a:latin typeface="Times New Roman" pitchFamily="18" charset="0"/>
                <a:cs typeface="Times New Roman" pitchFamily="18" charset="0"/>
              </a:rPr>
              <a:t>定义与命题</a:t>
            </a:r>
            <a:endParaRPr lang="en-US" altLang="zh-CN" sz="4400">
              <a:latin typeface="Times New Roman" pitchFamily="18" charset="0"/>
              <a:cs typeface="Times New Roman" pitchFamily="18" charset="0"/>
            </a:endParaRPr>
          </a:p>
          <a:p>
            <a:pPr algn="ctr"/>
            <a:r>
              <a:rPr lang="zh-CN" altLang="en-US" sz="3600">
                <a:latin typeface="Times New Roman" pitchFamily="18" charset="0"/>
                <a:cs typeface="Times New Roman" pitchFamily="18" charset="0"/>
              </a:rPr>
              <a:t>第</a:t>
            </a:r>
            <a:r>
              <a:rPr lang="en-US" altLang="zh-CN" sz="3600">
                <a:latin typeface="Times New Roman" pitchFamily="18" charset="0"/>
                <a:cs typeface="Times New Roman" pitchFamily="18" charset="0"/>
              </a:rPr>
              <a:t>2</a:t>
            </a:r>
            <a:r>
              <a:rPr lang="zh-CN" altLang="en-US" sz="3600">
                <a:latin typeface="Times New Roman" pitchFamily="18" charset="0"/>
                <a:cs typeface="Times New Roman" pitchFamily="18" charset="0"/>
              </a:rPr>
              <a:t>课时</a:t>
            </a:r>
          </a:p>
        </p:txBody>
      </p:sp>
      <p:sp>
        <p:nvSpPr>
          <p:cNvPr id="11" name="矩形 10"/>
          <p:cNvSpPr/>
          <p:nvPr/>
        </p:nvSpPr>
        <p:spPr>
          <a:xfrm>
            <a:off x="1386766" y="230009"/>
            <a:ext cx="6391493" cy="102335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50000"/>
              </a:lnSpc>
              <a:defRPr/>
            </a:pPr>
            <a:r>
              <a:rPr lang="zh-CN" altLang="en-US" sz="4400">
                <a:solidFill>
                  <a:prstClr val="black"/>
                </a:solidFill>
                <a:latin typeface="华文隶书" panose="02010800040101010101" pitchFamily="2" charset="-122"/>
                <a:ea typeface="华文隶书" panose="02010800040101010101" pitchFamily="2" charset="-122"/>
                <a:cs typeface="Times New Roman" pitchFamily="18" charset="0"/>
              </a:rPr>
              <a:t>北师大版数学八年级上册</a:t>
            </a:r>
            <a:endParaRPr lang="en-US" altLang="zh-CN" sz="4400">
              <a:solidFill>
                <a:prstClr val="black"/>
              </a:solidFill>
              <a:latin typeface="华文隶书" panose="02010800040101010101" pitchFamily="2" charset="-122"/>
              <a:ea typeface="华文隶书" panose="02010800040101010101" pitchFamily="2" charset="-122"/>
              <a:cs typeface="Times New Roman" pitchFamily="18" charset="0"/>
            </a:endParaRPr>
          </a:p>
        </p:txBody>
      </p:sp>
      <p:sp>
        <p:nvSpPr>
          <p:cNvPr id="12" name="矩形 11"/>
          <p:cNvSpPr/>
          <p:nvPr/>
        </p:nvSpPr>
        <p:spPr>
          <a:xfrm>
            <a:off x="4465156" y="5805264"/>
            <a:ext cx="184709" cy="42488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ctr" fontAlgn="base">
              <a:lnSpc>
                <a:spcPct val="110000"/>
              </a:lnSpc>
              <a:spcBef>
                <a:spcPct val="0"/>
              </a:spcBef>
              <a:spcAft>
                <a:spcPct val="0"/>
              </a:spcAft>
            </a:pPr>
            <a:endParaRPr lang="en-US" altLang="zh-CN" sz="2000" kern="0">
              <a:solidFill>
                <a:srgbClr val="00000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242962334"/>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7" name="MH_Other_10"/>
          <p:cNvSpPr>
            <a:spLocks noChangeArrowheads="1"/>
          </p:cNvSpPr>
          <p:nvPr/>
        </p:nvSpPr>
        <p:spPr bwMode="auto">
          <a:xfrm>
            <a:off x="2033588" y="1682750"/>
            <a:ext cx="88900" cy="88900"/>
          </a:xfrm>
          <a:custGeom>
            <a:gdLst>
              <a:gd name="T0" fmla="*/ 39 w 43"/>
              <a:gd name="T1" fmla="*/ 18 h 44"/>
              <a:gd name="T2" fmla="*/ 25 w 43"/>
              <a:gd name="T3" fmla="*/ 18 h 44"/>
              <a:gd name="T4" fmla="*/ 25 w 43"/>
              <a:gd name="T5" fmla="*/ 4 h 44"/>
              <a:gd name="T6" fmla="*/ 21 w 43"/>
              <a:gd name="T7" fmla="*/ 0 h 44"/>
              <a:gd name="T8" fmla="*/ 18 w 43"/>
              <a:gd name="T9" fmla="*/ 4 h 44"/>
              <a:gd name="T10" fmla="*/ 18 w 43"/>
              <a:gd name="T11" fmla="*/ 18 h 44"/>
              <a:gd name="T12" fmla="*/ 3 w 43"/>
              <a:gd name="T13" fmla="*/ 18 h 44"/>
              <a:gd name="T14" fmla="*/ 0 w 43"/>
              <a:gd name="T15" fmla="*/ 22 h 44"/>
              <a:gd name="T16" fmla="*/ 3 w 43"/>
              <a:gd name="T17" fmla="*/ 26 h 44"/>
              <a:gd name="T18" fmla="*/ 18 w 43"/>
              <a:gd name="T19" fmla="*/ 26 h 44"/>
              <a:gd name="T20" fmla="*/ 18 w 43"/>
              <a:gd name="T21" fmla="*/ 40 h 44"/>
              <a:gd name="T22" fmla="*/ 21 w 43"/>
              <a:gd name="T23" fmla="*/ 44 h 44"/>
              <a:gd name="T24" fmla="*/ 25 w 43"/>
              <a:gd name="T25" fmla="*/ 40 h 44"/>
              <a:gd name="T26" fmla="*/ 25 w 43"/>
              <a:gd name="T27" fmla="*/ 26 h 44"/>
              <a:gd name="T28" fmla="*/ 39 w 43"/>
              <a:gd name="T29" fmla="*/ 26 h 44"/>
              <a:gd name="T30" fmla="*/ 43 w 43"/>
              <a:gd name="T31" fmla="*/ 22 h 44"/>
              <a:gd name="T32" fmla="*/ 39 w 43"/>
              <a:gd name="T33" fmla="*/ 18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 h="44">
                <a:moveTo>
                  <a:pt x="39" y="18"/>
                </a:moveTo>
                <a:cubicBezTo>
                  <a:pt x="25" y="18"/>
                  <a:pt x="25" y="18"/>
                  <a:pt x="25" y="18"/>
                </a:cubicBezTo>
                <a:cubicBezTo>
                  <a:pt x="25" y="4"/>
                  <a:pt x="25" y="4"/>
                  <a:pt x="25" y="4"/>
                </a:cubicBezTo>
                <a:cubicBezTo>
                  <a:pt x="25" y="2"/>
                  <a:pt x="23" y="0"/>
                  <a:pt x="21" y="0"/>
                </a:cubicBezTo>
                <a:cubicBezTo>
                  <a:pt x="19" y="0"/>
                  <a:pt x="18" y="2"/>
                  <a:pt x="18" y="4"/>
                </a:cubicBezTo>
                <a:cubicBezTo>
                  <a:pt x="18" y="18"/>
                  <a:pt x="18" y="18"/>
                  <a:pt x="18" y="18"/>
                </a:cubicBezTo>
                <a:cubicBezTo>
                  <a:pt x="3" y="18"/>
                  <a:pt x="3" y="18"/>
                  <a:pt x="3" y="18"/>
                </a:cubicBezTo>
                <a:cubicBezTo>
                  <a:pt x="1" y="18"/>
                  <a:pt x="0" y="20"/>
                  <a:pt x="0" y="22"/>
                </a:cubicBezTo>
                <a:cubicBezTo>
                  <a:pt x="0" y="24"/>
                  <a:pt x="1" y="26"/>
                  <a:pt x="3" y="26"/>
                </a:cubicBezTo>
                <a:cubicBezTo>
                  <a:pt x="18" y="26"/>
                  <a:pt x="18" y="26"/>
                  <a:pt x="18" y="26"/>
                </a:cubicBezTo>
                <a:cubicBezTo>
                  <a:pt x="18" y="40"/>
                  <a:pt x="18" y="40"/>
                  <a:pt x="18" y="40"/>
                </a:cubicBezTo>
                <a:cubicBezTo>
                  <a:pt x="18" y="42"/>
                  <a:pt x="19" y="44"/>
                  <a:pt x="21" y="44"/>
                </a:cubicBezTo>
                <a:cubicBezTo>
                  <a:pt x="23" y="44"/>
                  <a:pt x="25" y="42"/>
                  <a:pt x="25" y="40"/>
                </a:cubicBezTo>
                <a:cubicBezTo>
                  <a:pt x="25" y="26"/>
                  <a:pt x="25" y="26"/>
                  <a:pt x="25" y="26"/>
                </a:cubicBezTo>
                <a:cubicBezTo>
                  <a:pt x="39" y="26"/>
                  <a:pt x="39" y="26"/>
                  <a:pt x="39" y="26"/>
                </a:cubicBezTo>
                <a:cubicBezTo>
                  <a:pt x="41" y="26"/>
                  <a:pt x="43" y="24"/>
                  <a:pt x="43" y="22"/>
                </a:cubicBezTo>
                <a:cubicBezTo>
                  <a:pt x="43" y="20"/>
                  <a:pt x="41" y="18"/>
                  <a:pt x="39" y="18"/>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endParaRPr lang="zh-CN" altLang="en-US"/>
          </a:p>
        </p:txBody>
      </p:sp>
      <p:grpSp>
        <p:nvGrpSpPr>
          <p:cNvPr id="4098" name="Group 10"/>
          <p:cNvGrpSpPr/>
          <p:nvPr/>
        </p:nvGrpSpPr>
        <p:grpSpPr>
          <a:xfrm>
            <a:off x="714375" y="1071563"/>
            <a:ext cx="222250" cy="215900"/>
            <a:chOff x="348" y="329"/>
            <a:chExt cx="349" cy="340"/>
          </a:xfrm>
        </p:grpSpPr>
        <p:sp>
          <p:nvSpPr>
            <p:cNvPr id="4099" name="MH_Other_9"/>
            <p:cNvSpPr>
              <a:spLocks noEditPoints="1" noChangeArrowheads="1"/>
            </p:cNvSpPr>
            <p:nvPr/>
          </p:nvSpPr>
          <p:spPr bwMode="auto">
            <a:xfrm>
              <a:off x="348" y="329"/>
              <a:ext cx="349" cy="340"/>
            </a:xfrm>
            <a:custGeom>
              <a:gdLst>
                <a:gd name="T0" fmla="*/ 105 w 108"/>
                <a:gd name="T1" fmla="*/ 95 h 107"/>
                <a:gd name="T2" fmla="*/ 76 w 108"/>
                <a:gd name="T3" fmla="*/ 66 h 107"/>
                <a:gd name="T4" fmla="*/ 83 w 108"/>
                <a:gd name="T5" fmla="*/ 42 h 107"/>
                <a:gd name="T6" fmla="*/ 42 w 108"/>
                <a:gd name="T7" fmla="*/ 0 h 107"/>
                <a:gd name="T8" fmla="*/ 0 w 108"/>
                <a:gd name="T9" fmla="*/ 42 h 107"/>
                <a:gd name="T10" fmla="*/ 42 w 108"/>
                <a:gd name="T11" fmla="*/ 83 h 107"/>
                <a:gd name="T12" fmla="*/ 66 w 108"/>
                <a:gd name="T13" fmla="*/ 76 h 107"/>
                <a:gd name="T14" fmla="*/ 95 w 108"/>
                <a:gd name="T15" fmla="*/ 105 h 107"/>
                <a:gd name="T16" fmla="*/ 100 w 108"/>
                <a:gd name="T17" fmla="*/ 107 h 107"/>
                <a:gd name="T18" fmla="*/ 105 w 108"/>
                <a:gd name="T19" fmla="*/ 105 h 107"/>
                <a:gd name="T20" fmla="*/ 105 w 108"/>
                <a:gd name="T21" fmla="*/ 95 h 107"/>
                <a:gd name="T22" fmla="*/ 7 w 108"/>
                <a:gd name="T23" fmla="*/ 42 h 107"/>
                <a:gd name="T24" fmla="*/ 42 w 108"/>
                <a:gd name="T25" fmla="*/ 7 h 107"/>
                <a:gd name="T26" fmla="*/ 76 w 108"/>
                <a:gd name="T27" fmla="*/ 42 h 107"/>
                <a:gd name="T28" fmla="*/ 42 w 108"/>
                <a:gd name="T29" fmla="*/ 76 h 107"/>
                <a:gd name="T30" fmla="*/ 7 w 108"/>
                <a:gd name="T31" fmla="*/ 42 h 1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8" h="107">
                  <a:moveTo>
                    <a:pt x="105" y="95"/>
                  </a:moveTo>
                  <a:cubicBezTo>
                    <a:pt x="76" y="66"/>
                    <a:pt x="76" y="66"/>
                    <a:pt x="76" y="66"/>
                  </a:cubicBezTo>
                  <a:cubicBezTo>
                    <a:pt x="81" y="59"/>
                    <a:pt x="83" y="51"/>
                    <a:pt x="83" y="42"/>
                  </a:cubicBezTo>
                  <a:cubicBezTo>
                    <a:pt x="83" y="19"/>
                    <a:pt x="65" y="0"/>
                    <a:pt x="42" y="0"/>
                  </a:cubicBezTo>
                  <a:cubicBezTo>
                    <a:pt x="19" y="0"/>
                    <a:pt x="0" y="19"/>
                    <a:pt x="0" y="42"/>
                  </a:cubicBezTo>
                  <a:cubicBezTo>
                    <a:pt x="0" y="65"/>
                    <a:pt x="19" y="83"/>
                    <a:pt x="42" y="83"/>
                  </a:cubicBezTo>
                  <a:cubicBezTo>
                    <a:pt x="51" y="83"/>
                    <a:pt x="59" y="81"/>
                    <a:pt x="66" y="76"/>
                  </a:cubicBezTo>
                  <a:cubicBezTo>
                    <a:pt x="95" y="105"/>
                    <a:pt x="95" y="105"/>
                    <a:pt x="95" y="105"/>
                  </a:cubicBezTo>
                  <a:cubicBezTo>
                    <a:pt x="96" y="106"/>
                    <a:pt x="98" y="107"/>
                    <a:pt x="100" y="107"/>
                  </a:cubicBezTo>
                  <a:cubicBezTo>
                    <a:pt x="101" y="107"/>
                    <a:pt x="103" y="106"/>
                    <a:pt x="105" y="105"/>
                  </a:cubicBezTo>
                  <a:cubicBezTo>
                    <a:pt x="108" y="102"/>
                    <a:pt x="108" y="97"/>
                    <a:pt x="105" y="95"/>
                  </a:cubicBezTo>
                  <a:moveTo>
                    <a:pt x="7" y="42"/>
                  </a:moveTo>
                  <a:cubicBezTo>
                    <a:pt x="7" y="23"/>
                    <a:pt x="23" y="7"/>
                    <a:pt x="42" y="7"/>
                  </a:cubicBezTo>
                  <a:cubicBezTo>
                    <a:pt x="61" y="7"/>
                    <a:pt x="76" y="23"/>
                    <a:pt x="76" y="42"/>
                  </a:cubicBezTo>
                  <a:cubicBezTo>
                    <a:pt x="76" y="61"/>
                    <a:pt x="61" y="76"/>
                    <a:pt x="42" y="76"/>
                  </a:cubicBezTo>
                  <a:cubicBezTo>
                    <a:pt x="23" y="76"/>
                    <a:pt x="7" y="61"/>
                    <a:pt x="7" y="42"/>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endParaRPr lang="zh-CN" altLang="en-US"/>
            </a:p>
          </p:txBody>
        </p:sp>
        <p:sp>
          <p:nvSpPr>
            <p:cNvPr id="4100" name="MH_Other_10"/>
            <p:cNvSpPr>
              <a:spLocks noChangeArrowheads="1"/>
            </p:cNvSpPr>
            <p:nvPr/>
          </p:nvSpPr>
          <p:spPr bwMode="auto">
            <a:xfrm>
              <a:off x="428" y="404"/>
              <a:ext cx="140" cy="140"/>
            </a:xfrm>
            <a:custGeom>
              <a:gdLst>
                <a:gd name="T0" fmla="*/ 39 w 43"/>
                <a:gd name="T1" fmla="*/ 18 h 44"/>
                <a:gd name="T2" fmla="*/ 25 w 43"/>
                <a:gd name="T3" fmla="*/ 18 h 44"/>
                <a:gd name="T4" fmla="*/ 25 w 43"/>
                <a:gd name="T5" fmla="*/ 4 h 44"/>
                <a:gd name="T6" fmla="*/ 21 w 43"/>
                <a:gd name="T7" fmla="*/ 0 h 44"/>
                <a:gd name="T8" fmla="*/ 18 w 43"/>
                <a:gd name="T9" fmla="*/ 4 h 44"/>
                <a:gd name="T10" fmla="*/ 18 w 43"/>
                <a:gd name="T11" fmla="*/ 18 h 44"/>
                <a:gd name="T12" fmla="*/ 3 w 43"/>
                <a:gd name="T13" fmla="*/ 18 h 44"/>
                <a:gd name="T14" fmla="*/ 0 w 43"/>
                <a:gd name="T15" fmla="*/ 22 h 44"/>
                <a:gd name="T16" fmla="*/ 3 w 43"/>
                <a:gd name="T17" fmla="*/ 26 h 44"/>
                <a:gd name="T18" fmla="*/ 18 w 43"/>
                <a:gd name="T19" fmla="*/ 26 h 44"/>
                <a:gd name="T20" fmla="*/ 18 w 43"/>
                <a:gd name="T21" fmla="*/ 40 h 44"/>
                <a:gd name="T22" fmla="*/ 21 w 43"/>
                <a:gd name="T23" fmla="*/ 44 h 44"/>
                <a:gd name="T24" fmla="*/ 25 w 43"/>
                <a:gd name="T25" fmla="*/ 40 h 44"/>
                <a:gd name="T26" fmla="*/ 25 w 43"/>
                <a:gd name="T27" fmla="*/ 26 h 44"/>
                <a:gd name="T28" fmla="*/ 39 w 43"/>
                <a:gd name="T29" fmla="*/ 26 h 44"/>
                <a:gd name="T30" fmla="*/ 43 w 43"/>
                <a:gd name="T31" fmla="*/ 22 h 44"/>
                <a:gd name="T32" fmla="*/ 39 w 43"/>
                <a:gd name="T33" fmla="*/ 18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 h="44">
                  <a:moveTo>
                    <a:pt x="39" y="18"/>
                  </a:moveTo>
                  <a:cubicBezTo>
                    <a:pt x="25" y="18"/>
                    <a:pt x="25" y="18"/>
                    <a:pt x="25" y="18"/>
                  </a:cubicBezTo>
                  <a:cubicBezTo>
                    <a:pt x="25" y="4"/>
                    <a:pt x="25" y="4"/>
                    <a:pt x="25" y="4"/>
                  </a:cubicBezTo>
                  <a:cubicBezTo>
                    <a:pt x="25" y="2"/>
                    <a:pt x="23" y="0"/>
                    <a:pt x="21" y="0"/>
                  </a:cubicBezTo>
                  <a:cubicBezTo>
                    <a:pt x="19" y="0"/>
                    <a:pt x="18" y="2"/>
                    <a:pt x="18" y="4"/>
                  </a:cubicBezTo>
                  <a:cubicBezTo>
                    <a:pt x="18" y="18"/>
                    <a:pt x="18" y="18"/>
                    <a:pt x="18" y="18"/>
                  </a:cubicBezTo>
                  <a:cubicBezTo>
                    <a:pt x="3" y="18"/>
                    <a:pt x="3" y="18"/>
                    <a:pt x="3" y="18"/>
                  </a:cubicBezTo>
                  <a:cubicBezTo>
                    <a:pt x="1" y="18"/>
                    <a:pt x="0" y="20"/>
                    <a:pt x="0" y="22"/>
                  </a:cubicBezTo>
                  <a:cubicBezTo>
                    <a:pt x="0" y="24"/>
                    <a:pt x="1" y="26"/>
                    <a:pt x="3" y="26"/>
                  </a:cubicBezTo>
                  <a:cubicBezTo>
                    <a:pt x="18" y="26"/>
                    <a:pt x="18" y="26"/>
                    <a:pt x="18" y="26"/>
                  </a:cubicBezTo>
                  <a:cubicBezTo>
                    <a:pt x="18" y="40"/>
                    <a:pt x="18" y="40"/>
                    <a:pt x="18" y="40"/>
                  </a:cubicBezTo>
                  <a:cubicBezTo>
                    <a:pt x="18" y="42"/>
                    <a:pt x="19" y="44"/>
                    <a:pt x="21" y="44"/>
                  </a:cubicBezTo>
                  <a:cubicBezTo>
                    <a:pt x="23" y="44"/>
                    <a:pt x="25" y="42"/>
                    <a:pt x="25" y="40"/>
                  </a:cubicBezTo>
                  <a:cubicBezTo>
                    <a:pt x="25" y="26"/>
                    <a:pt x="25" y="26"/>
                    <a:pt x="25" y="26"/>
                  </a:cubicBezTo>
                  <a:cubicBezTo>
                    <a:pt x="39" y="26"/>
                    <a:pt x="39" y="26"/>
                    <a:pt x="39" y="26"/>
                  </a:cubicBezTo>
                  <a:cubicBezTo>
                    <a:pt x="41" y="26"/>
                    <a:pt x="43" y="24"/>
                    <a:pt x="43" y="22"/>
                  </a:cubicBezTo>
                  <a:cubicBezTo>
                    <a:pt x="43" y="20"/>
                    <a:pt x="41" y="18"/>
                    <a:pt x="39" y="18"/>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endParaRPr lang="zh-CN" altLang="en-US"/>
            </a:p>
          </p:txBody>
        </p:sp>
      </p:grpSp>
      <p:sp>
        <p:nvSpPr>
          <p:cNvPr id="14348" name="文本框 14347"/>
          <p:cNvSpPr txBox="1">
            <a:spLocks noChangeArrowheads="1"/>
          </p:cNvSpPr>
          <p:nvPr/>
        </p:nvSpPr>
        <p:spPr bwMode="auto">
          <a:xfrm>
            <a:off x="538163" y="2349500"/>
            <a:ext cx="8137525"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50000"/>
              </a:lnSpc>
            </a:pPr>
            <a:r>
              <a:rPr lang="en-US" altLang="zh-CN" sz="2800">
                <a:solidFill>
                  <a:schemeClr val="tx1"/>
                </a:solidFill>
                <a:latin typeface="黑体" pitchFamily="49" charset="-122"/>
                <a:ea typeface="黑体" pitchFamily="49" charset="-122"/>
              </a:rPr>
              <a:t>1.</a:t>
            </a:r>
            <a:r>
              <a:rPr lang="zh-CN" altLang="en-US" sz="2800">
                <a:solidFill>
                  <a:schemeClr val="tx1"/>
                </a:solidFill>
                <a:latin typeface="黑体" pitchFamily="49" charset="-122"/>
                <a:ea typeface="黑体" pitchFamily="49" charset="-122"/>
              </a:rPr>
              <a:t>了解公理、定理与证明的概念并了解本套教材所采用的公理．（重点）</a:t>
            </a:r>
          </a:p>
          <a:p>
            <a:pPr>
              <a:lnSpc>
                <a:spcPct val="150000"/>
              </a:lnSpc>
            </a:pPr>
            <a:r>
              <a:rPr lang="en-US" altLang="zh-CN" sz="2800">
                <a:solidFill>
                  <a:schemeClr val="tx1"/>
                </a:solidFill>
                <a:latin typeface="黑体" pitchFamily="49" charset="-122"/>
                <a:ea typeface="黑体" pitchFamily="49" charset="-122"/>
              </a:rPr>
              <a:t>2.</a:t>
            </a:r>
            <a:r>
              <a:rPr lang="zh-CN" altLang="en-US" sz="2800">
                <a:solidFill>
                  <a:schemeClr val="tx1"/>
                </a:solidFill>
                <a:latin typeface="黑体" pitchFamily="49" charset="-122"/>
                <a:ea typeface="黑体" pitchFamily="49" charset="-122"/>
              </a:rPr>
              <a:t>体会命题证明的必要性，体验数学思维的严谨性．（难点）</a:t>
            </a:r>
          </a:p>
        </p:txBody>
      </p:sp>
      <p:sp>
        <p:nvSpPr>
          <p:cNvPr id="8" name="矩形 80"/>
          <p:cNvSpPr>
            <a:spLocks noChangeArrowheads="1"/>
          </p:cNvSpPr>
          <p:nvPr/>
        </p:nvSpPr>
        <p:spPr bwMode="auto">
          <a:xfrm>
            <a:off x="3476779" y="1198493"/>
            <a:ext cx="2031325" cy="646331"/>
          </a:xfrm>
          <a:prstGeom prst="rect">
            <a:avLst/>
          </a:prstGeom>
        </p:spPr>
        <p:style>
          <a:lnRef idx="0">
            <a:schemeClr val="accent2"/>
          </a:lnRef>
          <a:fillRef idx="3">
            <a:schemeClr val="accent2"/>
          </a:fillRef>
          <a:effectRef idx="3">
            <a:schemeClr val="accent2"/>
          </a:effectRef>
          <a:fontRef idx="minor">
            <a:schemeClr val="lt1"/>
          </a:fontRef>
        </p:style>
        <p:txBody>
          <a:bodyPr wrap="none">
            <a:spAutoFit/>
          </a:bodyPr>
          <a:lstStyle>
            <a:defPPr>
              <a:defRPr lang="zh-CN"/>
            </a:defPPr>
            <a:lvl1pPr marL="0" algn="l" defTabSz="914400" rtl="0" eaLnBrk="1" latinLnBrk="0" hangingPunct="1">
              <a:defRPr sz="18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Arial" pitchFamily="34" charset="0"/>
                <a:ea typeface="宋体" pitchFamily="2" charset="-122"/>
                <a:cs typeface="+mn-cs"/>
              </a:defRPr>
            </a:lvl2pPr>
            <a:lvl3pPr marL="914400" algn="l" defTabSz="914400" rtl="0" eaLnBrk="1" latinLnBrk="0" hangingPunct="1">
              <a:defRPr sz="1800" kern="1200">
                <a:solidFill>
                  <a:schemeClr val="tx1"/>
                </a:solidFill>
                <a:latin typeface="Arial" pitchFamily="34" charset="0"/>
                <a:ea typeface="宋体" pitchFamily="2" charset="-122"/>
                <a:cs typeface="+mn-cs"/>
              </a:defRPr>
            </a:lvl3pPr>
            <a:lvl4pPr marL="1371600" algn="l" defTabSz="914400" rtl="0" eaLnBrk="1" latinLnBrk="0" hangingPunct="1">
              <a:defRPr sz="1800" kern="1200">
                <a:solidFill>
                  <a:schemeClr val="tx1"/>
                </a:solidFill>
                <a:latin typeface="Arial" pitchFamily="34" charset="0"/>
                <a:ea typeface="宋体" pitchFamily="2" charset="-122"/>
                <a:cs typeface="+mn-cs"/>
              </a:defRPr>
            </a:lvl4pPr>
            <a:lvl5pPr marL="1828800" algn="l" defTabSz="914400" rtl="0" eaLnBrk="1" latinLnBrk="0" hangingPunct="1">
              <a:defRPr sz="1800"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9pPr>
          </a:lstStyle>
          <a:p>
            <a:pPr>
              <a:defRPr/>
            </a:pPr>
            <a:r>
              <a:rPr lang="zh-CN" altLang="en-US" sz="3600" b="1">
                <a:solidFill>
                  <a:schemeClr val="bg1"/>
                </a:solidFill>
                <a:latin typeface="+mj-ea"/>
                <a:ea typeface="+mj-ea"/>
              </a:rPr>
              <a:t>学习目标</a:t>
            </a:r>
          </a:p>
        </p:txBody>
      </p:sp>
    </p:spTree>
    <p:extLst>
      <p:ext uri="{BB962C8B-B14F-4D97-AF65-F5344CB8AC3E}">
        <p14:creationId xmlns:p14="http://schemas.microsoft.com/office/powerpoint/2010/main" val="3313939777"/>
      </p:ext>
    </p:extLst>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4" presetClass="entr" presetSubtype="0" dur="500" accel="100000" fill="hold" grpId="0" nodeType="clickEffect">
                                  <p:stCondLst>
                                    <p:cond delay="0"/>
                                  </p:stCondLst>
                                  <p:childTnLst>
                                    <p:set>
                                      <p:cBhvr>
                                        <p:cTn id="6" dur="1" fill="hold">
                                          <p:stCondLst>
                                            <p:cond delay="0"/>
                                          </p:stCondLst>
                                        </p:cTn>
                                        <p:tgtEl>
                                          <p:spTgt spid="14348"/>
                                        </p:tgtEl>
                                        <p:attrNameLst>
                                          <p:attrName>style.visibility</p:attrName>
                                        </p:attrNameLst>
                                      </p:cBhvr>
                                      <p:to>
                                        <p:strVal val="visible"/>
                                      </p:to>
                                    </p:set>
                                    <p:anim calcmode="lin" valueType="num">
                                      <p:cBhvr>
                                        <p:cTn id="7" dur="500" fill="hold"/>
                                        <p:tgtEl>
                                          <p:spTgt spid="14348"/>
                                        </p:tgtEl>
                                        <p:attrNameLst>
                                          <p:attrName>ppt_w</p:attrName>
                                        </p:attrNameLst>
                                      </p:cBhvr>
                                      <p:tavLst>
                                        <p:tav tm="0">
                                          <p:val>
                                            <p:strVal val="#ppt_w*0.05"/>
                                          </p:val>
                                        </p:tav>
                                        <p:tav tm="100000">
                                          <p:val>
                                            <p:strVal val="#ppt_w"/>
                                          </p:val>
                                        </p:tav>
                                      </p:tavLst>
                                    </p:anim>
                                    <p:anim calcmode="lin" valueType="num">
                                      <p:cBhvr>
                                        <p:cTn id="8" dur="500" fill="hold"/>
                                        <p:tgtEl>
                                          <p:spTgt spid="14348"/>
                                        </p:tgtEl>
                                        <p:attrNameLst>
                                          <p:attrName>ppt_h</p:attrName>
                                        </p:attrNameLst>
                                      </p:cBhvr>
                                      <p:tavLst>
                                        <p:tav tm="0">
                                          <p:val>
                                            <p:strVal val="#ppt_h"/>
                                          </p:val>
                                        </p:tav>
                                        <p:tav tm="100000">
                                          <p:val>
                                            <p:strVal val="#ppt_h"/>
                                          </p:val>
                                        </p:tav>
                                      </p:tavLst>
                                    </p:anim>
                                    <p:anim calcmode="lin" valueType="num">
                                      <p:cBhvr>
                                        <p:cTn id="9" dur="500" fill="hold"/>
                                        <p:tgtEl>
                                          <p:spTgt spid="14348"/>
                                        </p:tgtEl>
                                        <p:attrNameLst>
                                          <p:attrName>ppt_x</p:attrName>
                                        </p:attrNameLst>
                                      </p:cBhvr>
                                      <p:tavLst>
                                        <p:tav tm="0">
                                          <p:val>
                                            <p:strVal val="#ppt_x-.2"/>
                                          </p:val>
                                        </p:tav>
                                        <p:tav tm="100000">
                                          <p:val>
                                            <p:strVal val="#ppt_x"/>
                                          </p:val>
                                        </p:tav>
                                      </p:tavLst>
                                    </p:anim>
                                    <p:anim calcmode="lin" valueType="num">
                                      <p:cBhvr>
                                        <p:cTn id="10" dur="500" fill="hold"/>
                                        <p:tgtEl>
                                          <p:spTgt spid="14348"/>
                                        </p:tgtEl>
                                        <p:attrNameLst>
                                          <p:attrName>ppt_y</p:attrName>
                                        </p:attrNameLst>
                                      </p:cBhvr>
                                      <p:tavLst>
                                        <p:tav tm="0">
                                          <p:val>
                                            <p:strVal val="#ppt_y"/>
                                          </p:val>
                                        </p:tav>
                                        <p:tav tm="100000">
                                          <p:val>
                                            <p:strVal val="#ppt_y"/>
                                          </p:val>
                                        </p:tav>
                                      </p:tavLst>
                                    </p:anim>
                                    <p:animEffect transition="in" filter="fade">
                                      <p:cBhvr>
                                        <p:cTn id="11" dur="500"/>
                                        <p:tgtEl>
                                          <p:spTgt spid="143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圆角矩形 31"/>
          <p:cNvSpPr>
            <a:spLocks noChangeArrowheads="1"/>
          </p:cNvSpPr>
          <p:nvPr/>
        </p:nvSpPr>
        <p:spPr bwMode="auto">
          <a:xfrm>
            <a:off x="292100" y="967259"/>
            <a:ext cx="1800225" cy="517525"/>
          </a:xfrm>
          <a:prstGeom prst="roundRect">
            <a:avLst>
              <a:gd name="adj" fmla="val 16667"/>
            </a:avLst>
          </a:prstGeom>
          <a:solidFill>
            <a:srgbClr val="FFFFD9"/>
          </a:solidFill>
          <a:ln w="25400">
            <a:solidFill>
              <a:srgbClr val="0099FF"/>
            </a:solidFill>
            <a:round/>
          </a:ln>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b="1">
                <a:solidFill>
                  <a:schemeClr val="tx1"/>
                </a:solidFill>
                <a:latin typeface="微软雅黑" panose="020b0503020204020204" pitchFamily="34" charset="-122"/>
                <a:ea typeface="微软雅黑" panose="020b0503020204020204" pitchFamily="34" charset="-122"/>
                <a:sym typeface="微软雅黑" panose="020b0503020204020204" pitchFamily="34" charset="-122"/>
              </a:rPr>
              <a:t>观察与思考</a:t>
            </a:r>
          </a:p>
        </p:txBody>
      </p:sp>
      <p:pic>
        <p:nvPicPr>
          <p:cNvPr id="67586" name="Picture 2" descr="qz_1rejo[1]"/>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3629025" y="3344863"/>
            <a:ext cx="1800225" cy="130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3"/>
          <p:cNvSpPr>
            <a:spLocks noGrp="1" noChangeArrowheads="1"/>
          </p:cNvSpPr>
          <p:nvPr/>
        </p:nvSpPr>
        <p:spPr bwMode="auto">
          <a:xfrm>
            <a:off x="2268538" y="1027584"/>
            <a:ext cx="5791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chemeClr val="tx2"/>
              </a:buClr>
              <a:buFont typeface="Wingdings" pitchFamily="2" charset="2"/>
              <a:buNone/>
            </a:pPr>
            <a:r>
              <a:rPr lang="zh-CN" altLang="en-US" sz="2800">
                <a:solidFill>
                  <a:schemeClr val="tx1"/>
                </a:solidFill>
                <a:latin typeface="Times New Roman" pitchFamily="18" charset="0"/>
                <a:ea typeface="黑体" pitchFamily="49" charset="-122"/>
              </a:rPr>
              <a:t>如何证实一个命题是真命题呢？</a:t>
            </a:r>
          </a:p>
        </p:txBody>
      </p:sp>
      <p:sp>
        <p:nvSpPr>
          <p:cNvPr id="67588" name="AutoShape 4"/>
          <p:cNvSpPr>
            <a:spLocks noChangeArrowheads="1"/>
          </p:cNvSpPr>
          <p:nvPr/>
        </p:nvSpPr>
        <p:spPr bwMode="auto">
          <a:xfrm>
            <a:off x="688975" y="1651000"/>
            <a:ext cx="2997200" cy="1809750"/>
          </a:xfrm>
          <a:prstGeom prst="cloudCallout">
            <a:avLst>
              <a:gd name="adj1" fmla="val 55574"/>
              <a:gd name="adj2" fmla="val 82597"/>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b="1">
                <a:solidFill>
                  <a:srgbClr val="CC00FF"/>
                </a:solidFill>
                <a:latin typeface="Times New Roman" pitchFamily="18" charset="0"/>
              </a:rPr>
              <a:t>用我们以前学过的观察</a:t>
            </a:r>
            <a:r>
              <a:rPr lang="en-US" altLang="zh-CN" sz="2400" b="1">
                <a:solidFill>
                  <a:srgbClr val="CC00FF"/>
                </a:solidFill>
                <a:latin typeface="Times New Roman" pitchFamily="18" charset="0"/>
              </a:rPr>
              <a:t>,</a:t>
            </a:r>
            <a:r>
              <a:rPr lang="zh-CN" altLang="en-US" sz="2400" b="1">
                <a:solidFill>
                  <a:srgbClr val="CC00FF"/>
                </a:solidFill>
                <a:latin typeface="Times New Roman" pitchFamily="18" charset="0"/>
              </a:rPr>
              <a:t>实验</a:t>
            </a:r>
            <a:r>
              <a:rPr lang="en-US" altLang="zh-CN" sz="2400" b="1">
                <a:solidFill>
                  <a:srgbClr val="CC00FF"/>
                </a:solidFill>
                <a:latin typeface="Times New Roman" pitchFamily="18" charset="0"/>
              </a:rPr>
              <a:t>,</a:t>
            </a:r>
            <a:r>
              <a:rPr lang="zh-CN" altLang="en-US" sz="2400" b="1">
                <a:solidFill>
                  <a:srgbClr val="CC00FF"/>
                </a:solidFill>
                <a:latin typeface="Times New Roman" pitchFamily="18" charset="0"/>
              </a:rPr>
              <a:t>验证特例等方法</a:t>
            </a:r>
            <a:r>
              <a:rPr lang="en-US" altLang="zh-CN" sz="2400" b="1">
                <a:solidFill>
                  <a:srgbClr val="CC00FF"/>
                </a:solidFill>
                <a:latin typeface="Times New Roman" pitchFamily="18" charset="0"/>
              </a:rPr>
              <a:t>.</a:t>
            </a:r>
          </a:p>
        </p:txBody>
      </p:sp>
      <p:sp>
        <p:nvSpPr>
          <p:cNvPr id="67589" name="AutoShape 5"/>
          <p:cNvSpPr>
            <a:spLocks noChangeArrowheads="1"/>
          </p:cNvSpPr>
          <p:nvPr/>
        </p:nvSpPr>
        <p:spPr bwMode="auto">
          <a:xfrm>
            <a:off x="6554788" y="2921000"/>
            <a:ext cx="2209800" cy="1498600"/>
          </a:xfrm>
          <a:prstGeom prst="cloudCallout">
            <a:avLst>
              <a:gd name="adj1" fmla="val -121083"/>
              <a:gd name="adj2" fmla="val 4583"/>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b="1">
                <a:latin typeface="Times New Roman" pitchFamily="18" charset="0"/>
              </a:rPr>
              <a:t>这些方法往往并不可靠</a:t>
            </a:r>
            <a:r>
              <a:rPr lang="en-US" altLang="zh-CN" sz="2400" b="1">
                <a:latin typeface="Times New Roman" pitchFamily="18" charset="0"/>
              </a:rPr>
              <a:t>.</a:t>
            </a:r>
          </a:p>
        </p:txBody>
      </p:sp>
      <p:sp>
        <p:nvSpPr>
          <p:cNvPr id="67590" name="AutoShape 6"/>
          <p:cNvSpPr>
            <a:spLocks noChangeArrowheads="1"/>
          </p:cNvSpPr>
          <p:nvPr/>
        </p:nvSpPr>
        <p:spPr bwMode="auto">
          <a:xfrm>
            <a:off x="4970463" y="4649788"/>
            <a:ext cx="3211512" cy="1658937"/>
          </a:xfrm>
          <a:prstGeom prst="cloudCallout">
            <a:avLst>
              <a:gd name="adj1" fmla="val -50630"/>
              <a:gd name="adj2" fmla="val -95949"/>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b="1">
                <a:solidFill>
                  <a:srgbClr val="0000FF"/>
                </a:solidFill>
                <a:latin typeface="Times New Roman" pitchFamily="18" charset="0"/>
              </a:rPr>
              <a:t>那已经知道的真命题又是如何证实的</a:t>
            </a:r>
            <a:r>
              <a:rPr lang="en-US" altLang="zh-CN" sz="2400" b="1">
                <a:solidFill>
                  <a:srgbClr val="0000FF"/>
                </a:solidFill>
                <a:latin typeface="Times New Roman" pitchFamily="18" charset="0"/>
              </a:rPr>
              <a:t>?</a:t>
            </a:r>
          </a:p>
        </p:txBody>
      </p:sp>
      <p:sp>
        <p:nvSpPr>
          <p:cNvPr id="67593" name="AutoShape 9"/>
          <p:cNvSpPr>
            <a:spLocks noChangeArrowheads="1"/>
          </p:cNvSpPr>
          <p:nvPr/>
        </p:nvSpPr>
        <p:spPr bwMode="auto">
          <a:xfrm>
            <a:off x="403225" y="4706938"/>
            <a:ext cx="3225800" cy="1544637"/>
          </a:xfrm>
          <a:prstGeom prst="cloudCallout">
            <a:avLst>
              <a:gd name="adj1" fmla="val 51690"/>
              <a:gd name="adj2" fmla="val -93648"/>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b="1">
                <a:latin typeface="Times New Roman" pitchFamily="18" charset="0"/>
              </a:rPr>
              <a:t>能不能根据已经知道的真命题证实呢</a:t>
            </a:r>
            <a:r>
              <a:rPr lang="en-US" altLang="zh-CN" sz="2400" b="1">
                <a:latin typeface="Times New Roman" pitchFamily="18" charset="0"/>
              </a:rPr>
              <a:t>?</a:t>
            </a:r>
          </a:p>
        </p:txBody>
      </p:sp>
      <p:grpSp>
        <p:nvGrpSpPr>
          <p:cNvPr id="2333" name="组合 2332"/>
          <p:cNvGrpSpPr/>
          <p:nvPr/>
        </p:nvGrpSpPr>
        <p:grpSpPr>
          <a:xfrm>
            <a:off x="4005263" y="1533525"/>
            <a:ext cx="2528887" cy="1397000"/>
            <a:chOff x="2453" y="923"/>
            <a:chExt cx="1593" cy="880"/>
          </a:xfrm>
        </p:grpSpPr>
        <p:grpSp>
          <p:nvGrpSpPr>
            <p:cNvPr id="5130" name="Group 11"/>
            <p:cNvGrpSpPr/>
            <p:nvPr/>
          </p:nvGrpSpPr>
          <p:grpSpPr>
            <a:xfrm>
              <a:off x="2711" y="1045"/>
              <a:ext cx="1078" cy="633"/>
              <a:chOff x="4318" y="2743"/>
              <a:chExt cx="1078" cy="622"/>
            </a:xfrm>
          </p:grpSpPr>
          <p:sp>
            <p:nvSpPr>
              <p:cNvPr id="5131" name="Rectangle 12"/>
              <p:cNvSpPr>
                <a:spLocks noChangeArrowheads="1"/>
              </p:cNvSpPr>
              <p:nvPr/>
            </p:nvSpPr>
            <p:spPr bwMode="auto">
              <a:xfrm>
                <a:off x="4318" y="2743"/>
                <a:ext cx="1078" cy="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spcBef>
                    <a:spcPct val="50000"/>
                  </a:spcBef>
                </a:pPr>
                <a:r>
                  <a:rPr lang="zh-CN" altLang="en-US" sz="2400" b="1">
                    <a:solidFill>
                      <a:srgbClr val="CC00FF"/>
                    </a:solidFill>
                    <a:latin typeface="Times New Roman" pitchFamily="18" charset="0"/>
                  </a:rPr>
                  <a:t>哦</a:t>
                </a:r>
                <a:r>
                  <a:rPr lang="en-US" altLang="zh-CN" sz="2400" b="1">
                    <a:solidFill>
                      <a:srgbClr val="CC00FF"/>
                    </a:solidFill>
                    <a:latin typeface="宋体" pitchFamily="2" charset="-122"/>
                  </a:rPr>
                  <a:t>……</a:t>
                </a:r>
                <a:r>
                  <a:rPr lang="zh-CN" altLang="en-US" sz="2400" b="1">
                    <a:solidFill>
                      <a:srgbClr val="CC00FF"/>
                    </a:solidFill>
                    <a:latin typeface="Times New Roman" pitchFamily="18" charset="0"/>
                  </a:rPr>
                  <a:t>那可</a:t>
                </a:r>
              </a:p>
              <a:p>
                <a:pPr>
                  <a:spcBef>
                    <a:spcPct val="50000"/>
                  </a:spcBef>
                </a:pPr>
                <a:r>
                  <a:rPr lang="zh-CN" altLang="en-US" sz="2400" b="1">
                    <a:solidFill>
                      <a:srgbClr val="CC00FF"/>
                    </a:solidFill>
                    <a:latin typeface="Times New Roman" pitchFamily="18" charset="0"/>
                  </a:rPr>
                  <a:t>怎么办</a:t>
                </a:r>
              </a:p>
            </p:txBody>
          </p:sp>
          <p:pic>
            <p:nvPicPr>
              <p:cNvPr id="5132" name="Picture 13" descr="Q_011"/>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4967" y="3022"/>
                <a:ext cx="223" cy="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133" name="AutoShape 14"/>
            <p:cNvSpPr>
              <a:spLocks noChangeArrowheads="1"/>
            </p:cNvSpPr>
            <p:nvPr/>
          </p:nvSpPr>
          <p:spPr bwMode="auto">
            <a:xfrm>
              <a:off x="2453" y="923"/>
              <a:ext cx="1593" cy="880"/>
            </a:xfrm>
            <a:prstGeom prst="cloudCallout">
              <a:avLst>
                <a:gd name="adj1" fmla="val -40898"/>
                <a:gd name="adj2" fmla="val 77273"/>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endParaRPr lang="zh-CN" altLang="zh-CN" sz="2400" b="1">
                <a:solidFill>
                  <a:srgbClr val="CC00FF"/>
                </a:solidFill>
                <a:latin typeface="Times New Roman" pitchFamily="18" charset="0"/>
              </a:endParaRPr>
            </a:p>
          </p:txBody>
        </p:sp>
      </p:grpSp>
      <p:sp>
        <p:nvSpPr>
          <p:cNvPr id="15" name="矩形 80"/>
          <p:cNvSpPr>
            <a:spLocks noChangeArrowheads="1"/>
          </p:cNvSpPr>
          <p:nvPr/>
        </p:nvSpPr>
        <p:spPr bwMode="auto">
          <a:xfrm>
            <a:off x="3395969" y="188640"/>
            <a:ext cx="2037737" cy="646331"/>
          </a:xfrm>
          <a:prstGeom prst="rect">
            <a:avLst/>
          </a:prstGeom>
        </p:spPr>
        <p:style>
          <a:lnRef idx="0">
            <a:schemeClr val="accent2"/>
          </a:lnRef>
          <a:fillRef idx="3">
            <a:schemeClr val="accent2"/>
          </a:fillRef>
          <a:effectRef idx="3">
            <a:schemeClr val="accent2"/>
          </a:effectRef>
          <a:fontRef idx="minor">
            <a:schemeClr val="lt1"/>
          </a:fontRef>
        </p:style>
        <p:txBody>
          <a:bodyPr wrap="none">
            <a:spAutoFit/>
          </a:bodyPr>
          <a:lstStyle>
            <a:defPPr>
              <a:defRPr lang="zh-CN"/>
            </a:defPPr>
            <a:lvl1pPr marL="0" algn="l" defTabSz="914400" rtl="0" eaLnBrk="1" latinLnBrk="0" hangingPunct="1">
              <a:defRPr sz="18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Arial" pitchFamily="34" charset="0"/>
                <a:ea typeface="宋体" pitchFamily="2" charset="-122"/>
                <a:cs typeface="+mn-cs"/>
              </a:defRPr>
            </a:lvl2pPr>
            <a:lvl3pPr marL="914400" algn="l" defTabSz="914400" rtl="0" eaLnBrk="1" latinLnBrk="0" hangingPunct="1">
              <a:defRPr sz="1800" kern="1200">
                <a:solidFill>
                  <a:schemeClr val="tx1"/>
                </a:solidFill>
                <a:latin typeface="Arial" pitchFamily="34" charset="0"/>
                <a:ea typeface="宋体" pitchFamily="2" charset="-122"/>
                <a:cs typeface="+mn-cs"/>
              </a:defRPr>
            </a:lvl3pPr>
            <a:lvl4pPr marL="1371600" algn="l" defTabSz="914400" rtl="0" eaLnBrk="1" latinLnBrk="0" hangingPunct="1">
              <a:defRPr sz="1800" kern="1200">
                <a:solidFill>
                  <a:schemeClr val="tx1"/>
                </a:solidFill>
                <a:latin typeface="Arial" pitchFamily="34" charset="0"/>
                <a:ea typeface="宋体" pitchFamily="2" charset="-122"/>
                <a:cs typeface="+mn-cs"/>
              </a:defRPr>
            </a:lvl4pPr>
            <a:lvl5pPr marL="1828800" algn="l" defTabSz="914400" rtl="0" eaLnBrk="1" latinLnBrk="0" hangingPunct="1">
              <a:defRPr sz="1800"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9pPr>
          </a:lstStyle>
          <a:p>
            <a:pPr>
              <a:defRPr/>
            </a:pPr>
            <a:r>
              <a:rPr lang="zh-CN" altLang="en-US" sz="3600" b="1">
                <a:solidFill>
                  <a:schemeClr val="bg1"/>
                </a:solidFill>
                <a:latin typeface="+mj-ea"/>
                <a:ea typeface="+mj-ea"/>
              </a:rPr>
              <a:t>导入新课</a:t>
            </a:r>
            <a:endParaRPr lang="zh-CN" altLang="en-US" sz="3600">
              <a:solidFill>
                <a:schemeClr val="bg1"/>
              </a:solidFill>
              <a:latin typeface="+mj-ea"/>
              <a:ea typeface="+mj-ea"/>
            </a:endParaRPr>
          </a:p>
        </p:txBody>
      </p:sp>
    </p:spTree>
    <p:extLst>
      <p:ext uri="{BB962C8B-B14F-4D97-AF65-F5344CB8AC3E}">
        <p14:creationId xmlns:p14="http://schemas.microsoft.com/office/powerpoint/2010/main" val="94843269"/>
      </p:ext>
    </p:extLst>
  </p:cSld>
  <p:clrMapOvr>
    <a:masterClrMapping/>
  </p:clrMapOvr>
  <p:transition>
    <p:cover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wipe(down)">
                                      <p:cBhvr>
                                        <p:cTn id="7" dur="500"/>
                                        <p:tgtEl>
                                          <p:spTgt spid="6758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67588"/>
                                        </p:tgtEl>
                                        <p:attrNameLst>
                                          <p:attrName>style.visibility</p:attrName>
                                        </p:attrNameLst>
                                      </p:cBhvr>
                                      <p:to>
                                        <p:strVal val="visible"/>
                                      </p:to>
                                    </p:set>
                                    <p:animEffect transition="in" filter="wipe(down)">
                                      <p:cBhvr>
                                        <p:cTn id="12" dur="500"/>
                                        <p:tgtEl>
                                          <p:spTgt spid="67588"/>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67589"/>
                                        </p:tgtEl>
                                        <p:attrNameLst>
                                          <p:attrName>style.visibility</p:attrName>
                                        </p:attrNameLst>
                                      </p:cBhvr>
                                      <p:to>
                                        <p:strVal val="visible"/>
                                      </p:to>
                                    </p:set>
                                    <p:animEffect transition="in" filter="wipe(left)">
                                      <p:cBhvr>
                                        <p:cTn id="17" dur="500"/>
                                        <p:tgtEl>
                                          <p:spTgt spid="67589"/>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1" dur="500" fill="hold" grpId="0" nodeType="clickEffect">
                                  <p:stCondLst>
                                    <p:cond delay="0"/>
                                  </p:stCondLst>
                                  <p:childTnLst>
                                    <p:set>
                                      <p:cBhvr>
                                        <p:cTn id="21" dur="1" fill="hold">
                                          <p:stCondLst>
                                            <p:cond delay="0"/>
                                          </p:stCondLst>
                                        </p:cTn>
                                        <p:tgtEl>
                                          <p:spTgt spid="67593"/>
                                        </p:tgtEl>
                                        <p:attrNameLst>
                                          <p:attrName>style.visibility</p:attrName>
                                        </p:attrNameLst>
                                      </p:cBhvr>
                                      <p:to>
                                        <p:strVal val="visible"/>
                                      </p:to>
                                    </p:set>
                                    <p:animEffect transition="in" filter="wipe(up)">
                                      <p:cBhvr>
                                        <p:cTn id="22" dur="500"/>
                                        <p:tgtEl>
                                          <p:spTgt spid="67593"/>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1" dur="500" fill="hold" grpId="0" nodeType="clickEffect">
                                  <p:stCondLst>
                                    <p:cond delay="0"/>
                                  </p:stCondLst>
                                  <p:childTnLst>
                                    <p:set>
                                      <p:cBhvr>
                                        <p:cTn id="26" dur="1" fill="hold">
                                          <p:stCondLst>
                                            <p:cond delay="0"/>
                                          </p:stCondLst>
                                        </p:cTn>
                                        <p:tgtEl>
                                          <p:spTgt spid="67590"/>
                                        </p:tgtEl>
                                        <p:attrNameLst>
                                          <p:attrName>style.visibility</p:attrName>
                                        </p:attrNameLst>
                                      </p:cBhvr>
                                      <p:to>
                                        <p:strVal val="visible"/>
                                      </p:to>
                                    </p:set>
                                    <p:animEffect transition="in" filter="wipe(up)">
                                      <p:cBhvr>
                                        <p:cTn id="27" dur="500"/>
                                        <p:tgtEl>
                                          <p:spTgt spid="67590"/>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ntr" presetSubtype="4" dur="500" fill="hold" nodeType="clickEffect">
                                  <p:stCondLst>
                                    <p:cond delay="0"/>
                                  </p:stCondLst>
                                  <p:childTnLst>
                                    <p:set>
                                      <p:cBhvr>
                                        <p:cTn id="31" dur="1" fill="hold">
                                          <p:stCondLst>
                                            <p:cond delay="0"/>
                                          </p:stCondLst>
                                        </p:cTn>
                                        <p:tgtEl>
                                          <p:spTgt spid="2333"/>
                                        </p:tgtEl>
                                        <p:attrNameLst>
                                          <p:attrName>style.visibility</p:attrName>
                                        </p:attrNameLst>
                                      </p:cBhvr>
                                      <p:to>
                                        <p:strVal val="visible"/>
                                      </p:to>
                                    </p:set>
                                    <p:animEffect transition="in" filter="wipe(down)">
                                      <p:cBhvr>
                                        <p:cTn id="32" dur="500"/>
                                        <p:tgtEl>
                                          <p:spTgt spid="23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8" grpId="0"/>
      <p:bldP spid="67589" grpId="0"/>
      <p:bldP spid="67590" grpId="0"/>
      <p:bldP spid="6759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6" name="Rectangle 2"/>
          <p:cNvSpPr/>
          <p:nvPr/>
        </p:nvSpPr>
        <p:spPr>
          <a:xfrm>
            <a:off x="325438" y="1341438"/>
            <a:ext cx="6858000" cy="576262"/>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2000"/>
              </a:lnSpc>
              <a:spcBef>
                <a:spcPct val="20000"/>
              </a:spcBef>
            </a:pPr>
            <a:r>
              <a:rPr lang="zh-CN" altLang="en-US" sz="2800" noProof="1">
                <a:solidFill>
                  <a:schemeClr val="accent6">
                    <a:lumMod val="75000"/>
                  </a:schemeClr>
                </a:solidFill>
                <a:ea typeface="黑体" pitchFamily="49" charset="-122"/>
                <a:cs typeface="+mn-ea"/>
              </a:rPr>
              <a:t>思考：</a:t>
            </a:r>
            <a:r>
              <a:rPr lang="zh-CN" altLang="en-US" sz="2800" noProof="1">
                <a:solidFill>
                  <a:schemeClr val="tx1"/>
                </a:solidFill>
                <a:ea typeface="黑体" pitchFamily="49" charset="-122"/>
                <a:cs typeface="+mn-ea"/>
              </a:rPr>
              <a:t>如何证实一个命题是</a:t>
            </a:r>
            <a:r>
              <a:rPr lang="zh-CN" altLang="en-US" sz="2800" noProof="1">
                <a:ea typeface="黑体" pitchFamily="49" charset="-122"/>
                <a:cs typeface="+mn-ea"/>
              </a:rPr>
              <a:t>真命题</a:t>
            </a:r>
            <a:r>
              <a:rPr lang="zh-CN" altLang="en-US" sz="2800" noProof="1">
                <a:solidFill>
                  <a:schemeClr val="tx1"/>
                </a:solidFill>
                <a:ea typeface="黑体" pitchFamily="49" charset="-122"/>
                <a:cs typeface="+mn-ea"/>
              </a:rPr>
              <a:t>呢？</a:t>
            </a:r>
            <a:endParaRPr lang="zh-CN" altLang="en-US" sz="2800" noProof="1">
              <a:solidFill>
                <a:schemeClr val="tx1"/>
              </a:solidFill>
              <a:ea typeface="黑体" pitchFamily="49" charset="-122"/>
            </a:endParaRPr>
          </a:p>
        </p:txBody>
      </p:sp>
      <p:pic>
        <p:nvPicPr>
          <p:cNvPr id="48132" name="Picture 4" descr="33-1"/>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7004050" y="3971925"/>
            <a:ext cx="1976438"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240" name="Text Box 60"/>
          <p:cNvSpPr txBox="1">
            <a:spLocks noChangeArrowheads="1"/>
          </p:cNvSpPr>
          <p:nvPr/>
        </p:nvSpPr>
        <p:spPr bwMode="auto">
          <a:xfrm>
            <a:off x="325438" y="1917700"/>
            <a:ext cx="8220075" cy="425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22000"/>
              </a:lnSpc>
              <a:buClr>
                <a:schemeClr val="tx2"/>
              </a:buClr>
              <a:buFont typeface="Wingdings" pitchFamily="2" charset="2"/>
              <a:buNone/>
            </a:pPr>
            <a:r>
              <a:rPr lang="en-US" altLang="zh-CN" sz="2800">
                <a:solidFill>
                  <a:schemeClr val="tx1"/>
                </a:solidFill>
                <a:latin typeface="黑体" pitchFamily="49" charset="-122"/>
                <a:ea typeface="黑体" pitchFamily="49" charset="-122"/>
              </a:rPr>
              <a:t>    </a:t>
            </a:r>
            <a:r>
              <a:rPr lang="zh-CN" altLang="en-US" sz="2800">
                <a:solidFill>
                  <a:schemeClr val="tx1"/>
                </a:solidFill>
                <a:latin typeface="黑体" pitchFamily="49" charset="-122"/>
                <a:ea typeface="黑体" pitchFamily="49" charset="-122"/>
              </a:rPr>
              <a:t>了解</a:t>
            </a:r>
            <a:r>
              <a:rPr lang="en-US" altLang="zh-CN" sz="2800">
                <a:solidFill>
                  <a:schemeClr val="tx1"/>
                </a:solidFill>
                <a:latin typeface="黑体" pitchFamily="49" charset="-122"/>
                <a:ea typeface="黑体" pitchFamily="49" charset="-122"/>
              </a:rPr>
              <a:t>《</a:t>
            </a:r>
            <a:r>
              <a:rPr lang="zh-CN" altLang="en-US" sz="2800">
                <a:solidFill>
                  <a:schemeClr val="tx1"/>
                </a:solidFill>
                <a:latin typeface="黑体" pitchFamily="49" charset="-122"/>
                <a:ea typeface="黑体" pitchFamily="49" charset="-122"/>
              </a:rPr>
              <a:t>原本</a:t>
            </a:r>
            <a:r>
              <a:rPr lang="en-US" altLang="zh-CN" sz="2800">
                <a:solidFill>
                  <a:schemeClr val="tx1"/>
                </a:solidFill>
                <a:latin typeface="黑体" pitchFamily="49" charset="-122"/>
                <a:ea typeface="黑体" pitchFamily="49" charset="-122"/>
              </a:rPr>
              <a:t>》</a:t>
            </a:r>
            <a:r>
              <a:rPr lang="zh-CN" altLang="en-US" sz="2800">
                <a:solidFill>
                  <a:schemeClr val="tx1"/>
                </a:solidFill>
                <a:latin typeface="黑体" pitchFamily="49" charset="-122"/>
                <a:ea typeface="黑体" pitchFamily="49" charset="-122"/>
              </a:rPr>
              <a:t>与</a:t>
            </a:r>
            <a:r>
              <a:rPr lang="en-US" altLang="zh-CN" sz="2800">
                <a:solidFill>
                  <a:schemeClr val="tx1"/>
                </a:solidFill>
                <a:latin typeface="黑体" pitchFamily="49" charset="-122"/>
                <a:ea typeface="黑体" pitchFamily="49" charset="-122"/>
              </a:rPr>
              <a:t>《</a:t>
            </a:r>
            <a:r>
              <a:rPr lang="zh-CN" altLang="en-US" sz="2800">
                <a:solidFill>
                  <a:schemeClr val="tx1"/>
                </a:solidFill>
                <a:latin typeface="黑体" pitchFamily="49" charset="-122"/>
                <a:ea typeface="黑体" pitchFamily="49" charset="-122"/>
              </a:rPr>
              <a:t>几何原本</a:t>
            </a:r>
            <a:r>
              <a:rPr lang="en-US" altLang="zh-CN" sz="2800">
                <a:solidFill>
                  <a:schemeClr val="tx1"/>
                </a:solidFill>
                <a:latin typeface="黑体" pitchFamily="49" charset="-122"/>
                <a:ea typeface="黑体" pitchFamily="49" charset="-122"/>
              </a:rPr>
              <a:t>》</a:t>
            </a:r>
            <a:r>
              <a:rPr lang="zh-CN" altLang="en-US" sz="2800">
                <a:solidFill>
                  <a:schemeClr val="tx1"/>
                </a:solidFill>
                <a:latin typeface="黑体" pitchFamily="49" charset="-122"/>
                <a:ea typeface="黑体" pitchFamily="49" charset="-122"/>
              </a:rPr>
              <a:t>；了解古希腊数学家欧几里得</a:t>
            </a:r>
            <a:r>
              <a:rPr lang="en-US" altLang="zh-CN" sz="2800">
                <a:solidFill>
                  <a:schemeClr val="tx1"/>
                </a:solidFill>
                <a:latin typeface="黑体" pitchFamily="49" charset="-122"/>
                <a:ea typeface="黑体" pitchFamily="49" charset="-122"/>
              </a:rPr>
              <a:t>(Euclid,</a:t>
            </a:r>
            <a:r>
              <a:rPr lang="zh-CN" altLang="en-US" sz="2800">
                <a:solidFill>
                  <a:schemeClr val="tx1"/>
                </a:solidFill>
                <a:latin typeface="黑体" pitchFamily="49" charset="-122"/>
                <a:ea typeface="黑体" pitchFamily="49" charset="-122"/>
              </a:rPr>
              <a:t>公元前</a:t>
            </a:r>
            <a:r>
              <a:rPr lang="en-US" altLang="zh-CN" sz="2800">
                <a:solidFill>
                  <a:schemeClr val="tx1"/>
                </a:solidFill>
                <a:latin typeface="黑体" pitchFamily="49" charset="-122"/>
                <a:ea typeface="黑体" pitchFamily="49" charset="-122"/>
              </a:rPr>
              <a:t>300</a:t>
            </a:r>
            <a:r>
              <a:rPr lang="zh-CN" altLang="en-US" sz="2800">
                <a:solidFill>
                  <a:schemeClr val="tx1"/>
                </a:solidFill>
                <a:latin typeface="黑体" pitchFamily="49" charset="-122"/>
                <a:ea typeface="黑体" pitchFamily="49" charset="-122"/>
              </a:rPr>
              <a:t>前后</a:t>
            </a:r>
            <a:r>
              <a:rPr lang="en-US" altLang="zh-CN" sz="2800">
                <a:solidFill>
                  <a:schemeClr val="tx1"/>
                </a:solidFill>
                <a:latin typeface="黑体" pitchFamily="49" charset="-122"/>
                <a:ea typeface="黑体" pitchFamily="49" charset="-122"/>
              </a:rPr>
              <a:t>)</a:t>
            </a:r>
            <a:r>
              <a:rPr lang="zh-CN" altLang="en-US" sz="2800">
                <a:solidFill>
                  <a:schemeClr val="tx1"/>
                </a:solidFill>
                <a:latin typeface="黑体" pitchFamily="49" charset="-122"/>
                <a:ea typeface="黑体" pitchFamily="49" charset="-122"/>
              </a:rPr>
              <a:t>；找出下列各个定义并举例．</a:t>
            </a:r>
          </a:p>
          <a:p>
            <a:pPr>
              <a:lnSpc>
                <a:spcPct val="122000"/>
              </a:lnSpc>
              <a:buClr>
                <a:schemeClr val="tx2"/>
              </a:buClr>
              <a:buFont typeface="Wingdings" pitchFamily="2" charset="2"/>
              <a:buNone/>
            </a:pPr>
            <a:r>
              <a:rPr lang="en-US" altLang="zh-CN" sz="2800">
                <a:latin typeface="黑体" pitchFamily="49" charset="-122"/>
                <a:ea typeface="黑体" pitchFamily="49" charset="-122"/>
              </a:rPr>
              <a:t>1.</a:t>
            </a:r>
            <a:r>
              <a:rPr lang="zh-CN" altLang="en-US" sz="2800">
                <a:latin typeface="黑体" pitchFamily="49" charset="-122"/>
                <a:ea typeface="黑体" pitchFamily="49" charset="-122"/>
              </a:rPr>
              <a:t>原名</a:t>
            </a:r>
            <a:r>
              <a:rPr lang="en-US" altLang="zh-CN" sz="2800">
                <a:latin typeface="黑体" pitchFamily="49" charset="-122"/>
                <a:ea typeface="黑体" pitchFamily="49" charset="-122"/>
              </a:rPr>
              <a:t>:</a:t>
            </a:r>
            <a:r>
              <a:rPr lang="zh-CN" altLang="en-US" sz="2800">
                <a:solidFill>
                  <a:srgbClr val="0000FF"/>
                </a:solidFill>
                <a:latin typeface="黑体" pitchFamily="49" charset="-122"/>
                <a:ea typeface="黑体" pitchFamily="49" charset="-122"/>
              </a:rPr>
              <a:t>某些数学名词称为原名</a:t>
            </a:r>
            <a:r>
              <a:rPr lang="en-US" altLang="zh-CN" sz="2800">
                <a:solidFill>
                  <a:srgbClr val="0000FF"/>
                </a:solidFill>
                <a:latin typeface="黑体" pitchFamily="49" charset="-122"/>
                <a:ea typeface="黑体" pitchFamily="49" charset="-122"/>
              </a:rPr>
              <a:t>.</a:t>
            </a:r>
          </a:p>
          <a:p>
            <a:pPr>
              <a:lnSpc>
                <a:spcPct val="122000"/>
              </a:lnSpc>
              <a:buClr>
                <a:schemeClr val="tx2"/>
              </a:buClr>
              <a:buFont typeface="Wingdings" pitchFamily="2" charset="2"/>
              <a:buNone/>
            </a:pPr>
            <a:r>
              <a:rPr lang="en-US" altLang="zh-CN" sz="2800">
                <a:latin typeface="黑体" pitchFamily="49" charset="-122"/>
                <a:ea typeface="黑体" pitchFamily="49" charset="-122"/>
              </a:rPr>
              <a:t>2.</a:t>
            </a:r>
            <a:r>
              <a:rPr lang="zh-CN" altLang="en-US" sz="2800">
                <a:latin typeface="黑体" pitchFamily="49" charset="-122"/>
                <a:ea typeface="黑体" pitchFamily="49" charset="-122"/>
              </a:rPr>
              <a:t>公理</a:t>
            </a:r>
            <a:r>
              <a:rPr lang="en-US" altLang="zh-CN" sz="2800">
                <a:latin typeface="黑体" pitchFamily="49" charset="-122"/>
                <a:ea typeface="黑体" pitchFamily="49" charset="-122"/>
              </a:rPr>
              <a:t>:</a:t>
            </a:r>
            <a:r>
              <a:rPr lang="zh-CN" altLang="en-US" sz="2800">
                <a:solidFill>
                  <a:srgbClr val="0000FF"/>
                </a:solidFill>
                <a:latin typeface="黑体" pitchFamily="49" charset="-122"/>
                <a:ea typeface="黑体" pitchFamily="49" charset="-122"/>
              </a:rPr>
              <a:t>公认的真命题称为公理</a:t>
            </a:r>
            <a:r>
              <a:rPr lang="en-US" altLang="zh-CN" sz="2800">
                <a:solidFill>
                  <a:srgbClr val="0000FF"/>
                </a:solidFill>
                <a:latin typeface="黑体" pitchFamily="49" charset="-122"/>
                <a:ea typeface="黑体" pitchFamily="49" charset="-122"/>
              </a:rPr>
              <a:t>.</a:t>
            </a:r>
          </a:p>
          <a:p>
            <a:pPr>
              <a:lnSpc>
                <a:spcPct val="122000"/>
              </a:lnSpc>
              <a:buClr>
                <a:schemeClr val="tx2"/>
              </a:buClr>
              <a:buFont typeface="Wingdings" pitchFamily="2" charset="2"/>
              <a:buNone/>
            </a:pPr>
            <a:r>
              <a:rPr lang="en-US" altLang="zh-CN" sz="2800">
                <a:latin typeface="黑体" pitchFamily="49" charset="-122"/>
                <a:ea typeface="黑体" pitchFamily="49" charset="-122"/>
              </a:rPr>
              <a:t>3.</a:t>
            </a:r>
            <a:r>
              <a:rPr lang="zh-CN" altLang="en-US" sz="2800">
                <a:latin typeface="黑体" pitchFamily="49" charset="-122"/>
                <a:ea typeface="黑体" pitchFamily="49" charset="-122"/>
              </a:rPr>
              <a:t>证明</a:t>
            </a:r>
            <a:r>
              <a:rPr lang="en-US" altLang="zh-CN" sz="2800">
                <a:latin typeface="黑体" pitchFamily="49" charset="-122"/>
                <a:ea typeface="黑体" pitchFamily="49" charset="-122"/>
              </a:rPr>
              <a:t>:</a:t>
            </a:r>
            <a:r>
              <a:rPr lang="zh-CN" altLang="en-US" sz="2800">
                <a:solidFill>
                  <a:srgbClr val="0000FF"/>
                </a:solidFill>
                <a:latin typeface="黑体" pitchFamily="49" charset="-122"/>
                <a:ea typeface="黑体" pitchFamily="49" charset="-122"/>
              </a:rPr>
              <a:t>除了公理外</a:t>
            </a:r>
            <a:r>
              <a:rPr lang="en-US" altLang="zh-CN" sz="2800">
                <a:solidFill>
                  <a:srgbClr val="0000FF"/>
                </a:solidFill>
                <a:latin typeface="黑体" pitchFamily="49" charset="-122"/>
                <a:ea typeface="黑体" pitchFamily="49" charset="-122"/>
              </a:rPr>
              <a:t>,</a:t>
            </a:r>
            <a:r>
              <a:rPr lang="zh-CN" altLang="en-US" sz="2800">
                <a:solidFill>
                  <a:srgbClr val="0000FF"/>
                </a:solidFill>
                <a:latin typeface="黑体" pitchFamily="49" charset="-122"/>
                <a:ea typeface="黑体" pitchFamily="49" charset="-122"/>
              </a:rPr>
              <a:t>其他真命题的正确性都</a:t>
            </a:r>
          </a:p>
          <a:p>
            <a:pPr>
              <a:lnSpc>
                <a:spcPct val="122000"/>
              </a:lnSpc>
              <a:buClr>
                <a:schemeClr val="tx2"/>
              </a:buClr>
              <a:buFont typeface="Wingdings" pitchFamily="2" charset="2"/>
              <a:buNone/>
            </a:pPr>
            <a:r>
              <a:rPr lang="zh-CN" altLang="en-US" sz="2800">
                <a:solidFill>
                  <a:srgbClr val="0000FF"/>
                </a:solidFill>
                <a:latin typeface="黑体" pitchFamily="49" charset="-122"/>
                <a:ea typeface="黑体" pitchFamily="49" charset="-122"/>
              </a:rPr>
              <a:t>通过推理的方法证实</a:t>
            </a:r>
            <a:r>
              <a:rPr lang="en-US" altLang="zh-CN" sz="2800">
                <a:solidFill>
                  <a:srgbClr val="0000FF"/>
                </a:solidFill>
                <a:latin typeface="黑体" pitchFamily="49" charset="-122"/>
                <a:ea typeface="黑体" pitchFamily="49" charset="-122"/>
              </a:rPr>
              <a:t>.</a:t>
            </a:r>
            <a:r>
              <a:rPr lang="zh-CN" altLang="en-US" sz="2800">
                <a:solidFill>
                  <a:srgbClr val="0000FF"/>
                </a:solidFill>
                <a:latin typeface="黑体" pitchFamily="49" charset="-122"/>
                <a:ea typeface="黑体" pitchFamily="49" charset="-122"/>
              </a:rPr>
              <a:t>推理的过程称为证明</a:t>
            </a:r>
            <a:r>
              <a:rPr lang="en-US" altLang="zh-CN" sz="2800">
                <a:solidFill>
                  <a:srgbClr val="0000FF"/>
                </a:solidFill>
                <a:latin typeface="黑体" pitchFamily="49" charset="-122"/>
                <a:ea typeface="黑体" pitchFamily="49" charset="-122"/>
              </a:rPr>
              <a:t>.</a:t>
            </a:r>
          </a:p>
          <a:p>
            <a:pPr eaLnBrk="0" hangingPunct="0">
              <a:lnSpc>
                <a:spcPct val="122000"/>
              </a:lnSpc>
              <a:buClr>
                <a:schemeClr val="tx2"/>
              </a:buClr>
              <a:buFont typeface="Wingdings" pitchFamily="2" charset="2"/>
              <a:buNone/>
            </a:pPr>
            <a:r>
              <a:rPr lang="en-US" altLang="zh-CN" sz="2800">
                <a:latin typeface="黑体" pitchFamily="49" charset="-122"/>
                <a:ea typeface="黑体" pitchFamily="49" charset="-122"/>
              </a:rPr>
              <a:t>4.</a:t>
            </a:r>
            <a:r>
              <a:rPr lang="zh-CN" altLang="en-US" sz="2800">
                <a:latin typeface="黑体" pitchFamily="49" charset="-122"/>
                <a:ea typeface="黑体" pitchFamily="49" charset="-122"/>
              </a:rPr>
              <a:t>定理</a:t>
            </a:r>
            <a:r>
              <a:rPr lang="en-US" altLang="zh-CN" sz="2800">
                <a:latin typeface="黑体" pitchFamily="49" charset="-122"/>
                <a:ea typeface="黑体" pitchFamily="49" charset="-122"/>
              </a:rPr>
              <a:t>:</a:t>
            </a:r>
            <a:r>
              <a:rPr lang="zh-CN" altLang="en-US" sz="2800">
                <a:solidFill>
                  <a:srgbClr val="0000FF"/>
                </a:solidFill>
                <a:latin typeface="黑体" pitchFamily="49" charset="-122"/>
                <a:ea typeface="黑体" pitchFamily="49" charset="-122"/>
              </a:rPr>
              <a:t>经过证明的真命题称为定理</a:t>
            </a:r>
            <a:r>
              <a:rPr lang="en-US" altLang="zh-CN" sz="2800">
                <a:solidFill>
                  <a:srgbClr val="0000FF"/>
                </a:solidFill>
                <a:latin typeface="黑体" pitchFamily="49" charset="-122"/>
                <a:ea typeface="黑体" pitchFamily="49" charset="-122"/>
              </a:rPr>
              <a:t>.</a:t>
            </a:r>
          </a:p>
        </p:txBody>
      </p:sp>
      <p:grpSp>
        <p:nvGrpSpPr>
          <p:cNvPr id="12" name="组合 11"/>
          <p:cNvGrpSpPr/>
          <p:nvPr/>
        </p:nvGrpSpPr>
        <p:grpSpPr>
          <a:xfrm>
            <a:off x="298529" y="836712"/>
            <a:ext cx="3444696" cy="557164"/>
            <a:chOff x="299021" y="836712"/>
            <a:chExt cx="3444696" cy="557164"/>
          </a:xfrm>
        </p:grpSpPr>
        <p:sp>
          <p:nvSpPr>
            <p:cNvPr id="13" name="文本框 6151"/>
            <p:cNvSpPr txBox="1">
              <a:spLocks noChangeArrowheads="1"/>
            </p:cNvSpPr>
            <p:nvPr/>
          </p:nvSpPr>
          <p:spPr bwMode="auto">
            <a:xfrm>
              <a:off x="1763688" y="864200"/>
              <a:ext cx="198002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Arial" pitchFamily="34" charset="0"/>
                  <a:ea typeface="宋体" pitchFamily="2" charset="-122"/>
                  <a:cs typeface="+mn-cs"/>
                </a:defRPr>
              </a:lvl2pPr>
              <a:lvl3pPr marL="914400" algn="l" defTabSz="914400" rtl="0" eaLnBrk="1" latinLnBrk="0" hangingPunct="1">
                <a:defRPr sz="1800" kern="1200">
                  <a:solidFill>
                    <a:schemeClr val="tx1"/>
                  </a:solidFill>
                  <a:latin typeface="Arial" pitchFamily="34" charset="0"/>
                  <a:ea typeface="宋体" pitchFamily="2" charset="-122"/>
                  <a:cs typeface="+mn-cs"/>
                </a:defRPr>
              </a:lvl3pPr>
              <a:lvl4pPr marL="1371600" algn="l" defTabSz="914400" rtl="0" eaLnBrk="1" latinLnBrk="0" hangingPunct="1">
                <a:defRPr sz="1800" kern="1200">
                  <a:solidFill>
                    <a:schemeClr val="tx1"/>
                  </a:solidFill>
                  <a:latin typeface="Arial" pitchFamily="34" charset="0"/>
                  <a:ea typeface="宋体" pitchFamily="2" charset="-122"/>
                  <a:cs typeface="+mn-cs"/>
                </a:defRPr>
              </a:lvl4pPr>
              <a:lvl5pPr marL="1828800" algn="l" defTabSz="914400" rtl="0" eaLnBrk="1" latinLnBrk="0" hangingPunct="1">
                <a:defRPr sz="1800"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9pPr>
            </a:lstStyle>
            <a:p>
              <a:r>
                <a:rPr lang="zh-CN" altLang="en-US" sz="2800" b="1">
                  <a:solidFill>
                    <a:srgbClr val="006666"/>
                  </a:solidFill>
                  <a:latin typeface="微软雅黑" panose="020b0503020204020204" pitchFamily="34" charset="-122"/>
                  <a:ea typeface="微软雅黑" panose="020b0503020204020204" pitchFamily="34" charset="-122"/>
                  <a:sym typeface="宋体" pitchFamily="2" charset="-122"/>
                </a:rPr>
                <a:t>公理与定理</a:t>
              </a:r>
            </a:p>
          </p:txBody>
        </p:sp>
        <p:sp>
          <p:nvSpPr>
            <p:cNvPr id="14" name="矩形 4"/>
            <p:cNvSpPr>
              <a:spLocks noChangeArrowheads="1"/>
            </p:cNvSpPr>
            <p:nvPr/>
          </p:nvSpPr>
          <p:spPr bwMode="auto">
            <a:xfrm>
              <a:off x="299021" y="836712"/>
              <a:ext cx="1464667" cy="557164"/>
            </a:xfrm>
            <a:prstGeom prst="roundRect">
              <a:avLst/>
            </a:prstGeom>
            <a:solidFill>
              <a:srgbClr val="2A7070"/>
            </a:solidFill>
            <a:ln w="25400">
              <a:solidFill>
                <a:schemeClr val="lt1"/>
              </a:solidFill>
            </a:ln>
            <a:effectLst>
              <a:outerShdw dir="4200000" sx="1000" sy="1000" rotWithShape="0">
                <a:srgbClr val="000000">
                  <a:alpha val="52000"/>
                </a:srgbClr>
              </a:outerShdw>
            </a:effectLst>
          </p:spPr>
          <p:style>
            <a:lnRef idx="3">
              <a:schemeClr val="lt1"/>
            </a:lnRef>
            <a:fillRef idx="1">
              <a:schemeClr val="dk1"/>
            </a:fillRef>
            <a:effectRef idx="1">
              <a:schemeClr val="dk1"/>
            </a:effectRef>
            <a:fontRef idx="minor">
              <a:schemeClr val="lt1"/>
            </a:fontRef>
          </p:style>
          <p:txBody>
            <a:bodyPr wrap="square" lIns="36000" tIns="36000" rIns="36000" bIns="36000" anchor="ctr">
              <a:sp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buFontTx/>
                <a:buNone/>
                <a:defRPr/>
              </a:pPr>
              <a:r>
                <a:rPr lang="zh-CN" altLang="en-US" sz="2800" b="1">
                  <a:solidFill>
                    <a:srgbClr val="FFFFFF"/>
                  </a:solidFill>
                  <a:latin typeface="Times New Roman" pitchFamily="18" charset="0"/>
                  <a:ea typeface="黑体" pitchFamily="49" charset="-122"/>
                  <a:sym typeface="+mn-ea"/>
                </a:rPr>
                <a:t>知识点</a:t>
              </a:r>
              <a:r>
                <a:rPr lang="en-US" altLang="zh-CN" sz="2800" b="1">
                  <a:solidFill>
                    <a:srgbClr val="FFFFFF"/>
                  </a:solidFill>
                  <a:latin typeface="Times New Roman" pitchFamily="18" charset="0"/>
                  <a:ea typeface="黑体" pitchFamily="49" charset="-122"/>
                  <a:sym typeface="+mn-ea"/>
                </a:rPr>
                <a:t>1</a:t>
              </a:r>
              <a:endParaRPr lang="zh-CN" altLang="en-US" sz="2800" b="1">
                <a:solidFill>
                  <a:srgbClr val="FFFFFF"/>
                </a:solidFill>
                <a:latin typeface="Times New Roman" pitchFamily="18" charset="0"/>
                <a:ea typeface="黑体" pitchFamily="49" charset="-122"/>
                <a:sym typeface="+mn-ea"/>
              </a:endParaRPr>
            </a:p>
          </p:txBody>
        </p:sp>
      </p:grpSp>
      <p:sp>
        <p:nvSpPr>
          <p:cNvPr id="15" name="矩形 80"/>
          <p:cNvSpPr>
            <a:spLocks noChangeArrowheads="1"/>
          </p:cNvSpPr>
          <p:nvPr/>
        </p:nvSpPr>
        <p:spPr bwMode="auto">
          <a:xfrm>
            <a:off x="3216239" y="209032"/>
            <a:ext cx="2037737" cy="646331"/>
          </a:xfrm>
          <a:prstGeom prst="rect">
            <a:avLst/>
          </a:prstGeom>
        </p:spPr>
        <p:style>
          <a:lnRef idx="0">
            <a:schemeClr val="accent2"/>
          </a:lnRef>
          <a:fillRef idx="3">
            <a:schemeClr val="accent2"/>
          </a:fillRef>
          <a:effectRef idx="3">
            <a:schemeClr val="accent2"/>
          </a:effectRef>
          <a:fontRef idx="minor">
            <a:schemeClr val="lt1"/>
          </a:fontRef>
        </p:style>
        <p:txBody>
          <a:bodyPr wrap="none">
            <a:spAutoFit/>
          </a:bodyPr>
          <a:lstStyle>
            <a:defPPr>
              <a:defRPr lang="zh-CN"/>
            </a:defPPr>
            <a:lvl1pPr marL="0" algn="l" defTabSz="914400" rtl="0" eaLnBrk="1" latinLnBrk="0" hangingPunct="1">
              <a:defRPr sz="18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Arial" pitchFamily="34" charset="0"/>
                <a:ea typeface="宋体" pitchFamily="2" charset="-122"/>
                <a:cs typeface="+mn-cs"/>
              </a:defRPr>
            </a:lvl2pPr>
            <a:lvl3pPr marL="914400" algn="l" defTabSz="914400" rtl="0" eaLnBrk="1" latinLnBrk="0" hangingPunct="1">
              <a:defRPr sz="1800" kern="1200">
                <a:solidFill>
                  <a:schemeClr val="tx1"/>
                </a:solidFill>
                <a:latin typeface="Arial" pitchFamily="34" charset="0"/>
                <a:ea typeface="宋体" pitchFamily="2" charset="-122"/>
                <a:cs typeface="+mn-cs"/>
              </a:defRPr>
            </a:lvl3pPr>
            <a:lvl4pPr marL="1371600" algn="l" defTabSz="914400" rtl="0" eaLnBrk="1" latinLnBrk="0" hangingPunct="1">
              <a:defRPr sz="1800" kern="1200">
                <a:solidFill>
                  <a:schemeClr val="tx1"/>
                </a:solidFill>
                <a:latin typeface="Arial" pitchFamily="34" charset="0"/>
                <a:ea typeface="宋体" pitchFamily="2" charset="-122"/>
                <a:cs typeface="+mn-cs"/>
              </a:defRPr>
            </a:lvl4pPr>
            <a:lvl5pPr marL="1828800" algn="l" defTabSz="914400" rtl="0" eaLnBrk="1" latinLnBrk="0" hangingPunct="1">
              <a:defRPr sz="1800"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9pPr>
          </a:lstStyle>
          <a:p>
            <a:pPr>
              <a:defRPr/>
            </a:pPr>
            <a:r>
              <a:rPr lang="zh-CN" altLang="en-US" sz="3600" b="1">
                <a:solidFill>
                  <a:schemeClr val="bg1"/>
                </a:solidFill>
                <a:latin typeface="+mj-ea"/>
                <a:ea typeface="+mj-ea"/>
              </a:rPr>
              <a:t>讲授新课</a:t>
            </a:r>
            <a:endParaRPr lang="zh-CN" altLang="en-US" sz="3600">
              <a:solidFill>
                <a:schemeClr val="bg1"/>
              </a:solidFill>
              <a:latin typeface="+mj-ea"/>
              <a:ea typeface="+mj-ea"/>
            </a:endParaRPr>
          </a:p>
        </p:txBody>
      </p:sp>
    </p:spTree>
    <p:extLst>
      <p:ext uri="{BB962C8B-B14F-4D97-AF65-F5344CB8AC3E}">
        <p14:creationId xmlns:p14="http://schemas.microsoft.com/office/powerpoint/2010/main" val="6998392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nodeType="clickEffect">
                                  <p:stCondLst>
                                    <p:cond delay="0"/>
                                  </p:stCondLst>
                                  <p:childTnLst>
                                    <p:set>
                                      <p:cBhvr>
                                        <p:cTn id="6" dur="1" fill="hold">
                                          <p:stCondLst>
                                            <p:cond delay="0"/>
                                          </p:stCondLst>
                                        </p:cTn>
                                        <p:tgtEl>
                                          <p:spTgt spid="48132"/>
                                        </p:tgtEl>
                                        <p:attrNameLst>
                                          <p:attrName>style.visibility</p:attrName>
                                        </p:attrNameLst>
                                      </p:cBhvr>
                                      <p:to>
                                        <p:strVal val="visible"/>
                                      </p:to>
                                    </p:set>
                                    <p:animEffect transition="in" filter="dissolve">
                                      <p:cBhvr>
                                        <p:cTn id="7" dur="500"/>
                                        <p:tgtEl>
                                          <p:spTgt spid="48132"/>
                                        </p:tgtEl>
                                      </p:cBhvr>
                                    </p:animEffect>
                                  </p:childTnLst>
                                </p:cTn>
                              </p:par>
                              <p:par>
                                <p:cTn id="8" presetID="12" presetClass="entr" presetSubtype="4" dur="500" fill="hold" grpId="0" nodeType="withEffect">
                                  <p:stCondLst>
                                    <p:cond delay="0"/>
                                  </p:stCondLst>
                                  <p:childTnLst>
                                    <p:set>
                                      <p:cBhvr>
                                        <p:cTn id="9" dur="1" fill="hold">
                                          <p:stCondLst>
                                            <p:cond delay="0"/>
                                          </p:stCondLst>
                                        </p:cTn>
                                        <p:tgtEl>
                                          <p:spTgt spid="89240"/>
                                        </p:tgtEl>
                                        <p:attrNameLst>
                                          <p:attrName>style.visibility</p:attrName>
                                        </p:attrNameLst>
                                      </p:cBhvr>
                                      <p:to>
                                        <p:strVal val="visible"/>
                                      </p:to>
                                    </p:set>
                                    <p:anim calcmode="lin" valueType="num">
                                      <p:cBhvr>
                                        <p:cTn id="10" dur="500"/>
                                        <p:tgtEl>
                                          <p:spTgt spid="89240"/>
                                        </p:tgtEl>
                                        <p:attrNameLst>
                                          <p:attrName>ppt_y</p:attrName>
                                        </p:attrNameLst>
                                      </p:cBhvr>
                                      <p:tavLst>
                                        <p:tav tm="0">
                                          <p:val>
                                            <p:strVal val="#ppt_y+#ppt_h*1.125000"/>
                                          </p:val>
                                        </p:tav>
                                        <p:tav tm="100000">
                                          <p:val>
                                            <p:strVal val="#ppt_y"/>
                                          </p:val>
                                        </p:tav>
                                      </p:tavLst>
                                    </p:anim>
                                    <p:animEffect transition="in" filter="wipe(up)">
                                      <p:cBhvr>
                                        <p:cTn id="11" dur="500"/>
                                        <p:tgtEl>
                                          <p:spTgt spid="892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24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Text Box 2"/>
          <p:cNvSpPr txBox="1">
            <a:spLocks noChangeArrowheads="1"/>
          </p:cNvSpPr>
          <p:nvPr/>
        </p:nvSpPr>
        <p:spPr bwMode="auto">
          <a:xfrm>
            <a:off x="4337050" y="3492500"/>
            <a:ext cx="2070100" cy="952500"/>
          </a:xfrm>
          <a:prstGeom prst="rect">
            <a:avLst/>
          </a:prstGeom>
          <a:noFill/>
          <a:ln w="25400" cap="sq">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solidFill>
                  <a:schemeClr val="tx1"/>
                </a:solidFill>
                <a:latin typeface="黑体" pitchFamily="49" charset="-122"/>
                <a:ea typeface="黑体" pitchFamily="49" charset="-122"/>
              </a:rPr>
              <a:t>证实其他命</a:t>
            </a:r>
          </a:p>
          <a:p>
            <a:r>
              <a:rPr lang="zh-CN" altLang="en-US" sz="2800">
                <a:solidFill>
                  <a:schemeClr val="tx1"/>
                </a:solidFill>
                <a:latin typeface="黑体" pitchFamily="49" charset="-122"/>
                <a:ea typeface="黑体" pitchFamily="49" charset="-122"/>
              </a:rPr>
              <a:t>题的</a:t>
            </a:r>
            <a:r>
              <a:rPr lang="zh-CN" altLang="en-US" sz="2800">
                <a:solidFill>
                  <a:srgbClr val="FF0066"/>
                </a:solidFill>
                <a:latin typeface="黑体" pitchFamily="49" charset="-122"/>
                <a:ea typeface="黑体" pitchFamily="49" charset="-122"/>
              </a:rPr>
              <a:t>正确</a:t>
            </a:r>
            <a:r>
              <a:rPr lang="zh-CN" altLang="en-US" sz="2800">
                <a:solidFill>
                  <a:schemeClr val="tx1"/>
                </a:solidFill>
                <a:latin typeface="黑体" pitchFamily="49" charset="-122"/>
                <a:ea typeface="黑体" pitchFamily="49" charset="-122"/>
              </a:rPr>
              <a:t>性</a:t>
            </a:r>
          </a:p>
        </p:txBody>
      </p:sp>
      <p:sp>
        <p:nvSpPr>
          <p:cNvPr id="68611" name="AutoShape 3"/>
          <p:cNvSpPr>
            <a:spLocks noChangeArrowheads="1"/>
          </p:cNvSpPr>
          <p:nvPr/>
        </p:nvSpPr>
        <p:spPr bwMode="auto">
          <a:xfrm>
            <a:off x="2649538" y="3384550"/>
            <a:ext cx="1558925" cy="906463"/>
          </a:xfrm>
          <a:prstGeom prst="rightArrow">
            <a:avLst>
              <a:gd name="adj1" fmla="val 50000"/>
              <a:gd name="adj2" fmla="val 42923"/>
            </a:avLst>
          </a:prstGeom>
          <a:solidFill>
            <a:schemeClr val="accent1"/>
          </a:solidFill>
          <a:ln w="12700" cap="sq">
            <a:solidFill>
              <a:schemeClr val="tx1"/>
            </a:solidFill>
            <a:miter lim="800000"/>
            <a:headEnd type="none" w="sm" len="sm"/>
            <a:tailEnd type="none" w="sm" len="sm"/>
          </a:ln>
        </p:spPr>
        <p:txBody>
          <a:bodyPr wrap="none" anchor="ct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latin typeface="黑体" pitchFamily="49" charset="-122"/>
                <a:ea typeface="黑体" pitchFamily="49" charset="-122"/>
              </a:rPr>
              <a:t> 推理</a:t>
            </a:r>
          </a:p>
        </p:txBody>
      </p:sp>
      <p:sp>
        <p:nvSpPr>
          <p:cNvPr id="101382" name="AutoShape 15"/>
          <p:cNvSpPr>
            <a:spLocks noChangeArrowheads="1"/>
          </p:cNvSpPr>
          <p:nvPr/>
        </p:nvSpPr>
        <p:spPr bwMode="auto">
          <a:xfrm>
            <a:off x="3363913" y="2084388"/>
            <a:ext cx="1958975" cy="885825"/>
          </a:xfrm>
          <a:prstGeom prst="wedgeRoundRectCallout">
            <a:avLst>
              <a:gd name="adj1" fmla="val -51542"/>
              <a:gd name="adj2" fmla="val 94676"/>
              <a:gd name="adj3" fmla="val 16667"/>
            </a:avLst>
          </a:prstGeom>
          <a:noFill/>
          <a:ln w="6350">
            <a:solidFill>
              <a:srgbClr val="0000FF"/>
            </a:solidFill>
            <a:miter lim="800000"/>
          </a:ln>
          <a:extLst>
            <a:ext uri="{909E8E84-426E-40DD-AFC4-6F175D3DCCD1}">
              <a14:hiddenFill xmlns:a14="http://schemas.microsoft.com/office/drawing/2010/main">
                <a:solidFill>
                  <a:srgbClr val="FFFFFF"/>
                </a:solidFill>
              </a14:hiddenFill>
            </a:ext>
          </a:extLst>
        </p:spPr>
        <p:txBody>
          <a:bodyPr anchor="ctr" anchorCtr="1"/>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800">
                <a:solidFill>
                  <a:schemeClr val="tx1"/>
                </a:solidFill>
                <a:latin typeface="黑体" pitchFamily="49" charset="-122"/>
                <a:ea typeface="黑体" pitchFamily="49" charset="-122"/>
              </a:rPr>
              <a:t>推理的过程叫</a:t>
            </a:r>
            <a:r>
              <a:rPr lang="zh-CN" altLang="en-US" sz="2800">
                <a:latin typeface="黑体" pitchFamily="49" charset="-122"/>
                <a:ea typeface="黑体" pitchFamily="49" charset="-122"/>
              </a:rPr>
              <a:t>证明</a:t>
            </a:r>
          </a:p>
        </p:txBody>
      </p:sp>
      <p:sp>
        <p:nvSpPr>
          <p:cNvPr id="101383" name="AutoShape 16"/>
          <p:cNvSpPr>
            <a:spLocks noChangeArrowheads="1"/>
          </p:cNvSpPr>
          <p:nvPr/>
        </p:nvSpPr>
        <p:spPr bwMode="auto">
          <a:xfrm>
            <a:off x="6076950" y="2193925"/>
            <a:ext cx="2882900" cy="936625"/>
          </a:xfrm>
          <a:prstGeom prst="wedgeRoundRectCallout">
            <a:avLst>
              <a:gd name="adj1" fmla="val -67162"/>
              <a:gd name="adj2" fmla="val 84236"/>
              <a:gd name="adj3" fmla="val 16667"/>
            </a:avLst>
          </a:prstGeom>
          <a:noFill/>
          <a:ln w="9525">
            <a:solidFill>
              <a:srgbClr val="0000FF"/>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solidFill>
                  <a:schemeClr val="tx1"/>
                </a:solidFill>
                <a:latin typeface="黑体" pitchFamily="49" charset="-122"/>
                <a:ea typeface="黑体" pitchFamily="49" charset="-122"/>
              </a:rPr>
              <a:t>经过证明的真命题叫</a:t>
            </a:r>
            <a:r>
              <a:rPr lang="zh-CN" altLang="en-US" sz="2800">
                <a:latin typeface="黑体" pitchFamily="49" charset="-122"/>
                <a:ea typeface="黑体" pitchFamily="49" charset="-122"/>
              </a:rPr>
              <a:t>定理</a:t>
            </a:r>
          </a:p>
        </p:txBody>
      </p:sp>
      <p:sp>
        <p:nvSpPr>
          <p:cNvPr id="68625" name="Text Box 17"/>
          <p:cNvSpPr txBox="1">
            <a:spLocks noChangeArrowheads="1"/>
          </p:cNvSpPr>
          <p:nvPr/>
        </p:nvSpPr>
        <p:spPr bwMode="auto">
          <a:xfrm>
            <a:off x="755650" y="4103688"/>
            <a:ext cx="1960563" cy="522287"/>
          </a:xfrm>
          <a:prstGeom prst="rect">
            <a:avLst/>
          </a:prstGeom>
          <a:noFill/>
          <a:ln w="28575" cap="sq">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solidFill>
                  <a:schemeClr val="tx1"/>
                </a:solidFill>
                <a:latin typeface="黑体" pitchFamily="49" charset="-122"/>
                <a:ea typeface="黑体" pitchFamily="49" charset="-122"/>
              </a:rPr>
              <a:t>原名、公理</a:t>
            </a:r>
          </a:p>
        </p:txBody>
      </p:sp>
      <p:sp>
        <p:nvSpPr>
          <p:cNvPr id="68626" name="Rectangle 18"/>
          <p:cNvSpPr>
            <a:spLocks noChangeArrowheads="1"/>
          </p:cNvSpPr>
          <p:nvPr/>
        </p:nvSpPr>
        <p:spPr bwMode="auto">
          <a:xfrm>
            <a:off x="785813" y="2970213"/>
            <a:ext cx="1690687" cy="522287"/>
          </a:xfrm>
          <a:prstGeom prst="rect">
            <a:avLst/>
          </a:prstGeom>
          <a:noFill/>
          <a:ln w="28575" cap="sq">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solidFill>
                  <a:schemeClr val="tx1"/>
                </a:solidFill>
                <a:latin typeface="黑体" pitchFamily="49" charset="-122"/>
                <a:ea typeface="黑体" pitchFamily="49" charset="-122"/>
              </a:rPr>
              <a:t>一些条件</a:t>
            </a:r>
          </a:p>
        </p:txBody>
      </p:sp>
      <p:sp>
        <p:nvSpPr>
          <p:cNvPr id="68627" name="Text Box 19"/>
          <p:cNvSpPr txBox="1">
            <a:spLocks noChangeArrowheads="1"/>
          </p:cNvSpPr>
          <p:nvPr/>
        </p:nvSpPr>
        <p:spPr bwMode="auto">
          <a:xfrm>
            <a:off x="1397000" y="3540125"/>
            <a:ext cx="604838"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en-US" altLang="zh-CN" sz="2800">
                <a:latin typeface="黑体" pitchFamily="49" charset="-122"/>
                <a:ea typeface="黑体" pitchFamily="49" charset="-122"/>
              </a:rPr>
              <a:t>+</a:t>
            </a:r>
          </a:p>
        </p:txBody>
      </p:sp>
      <p:sp>
        <p:nvSpPr>
          <p:cNvPr id="9224" name="圆角矩形 31"/>
          <p:cNvSpPr>
            <a:spLocks noChangeArrowheads="1"/>
          </p:cNvSpPr>
          <p:nvPr/>
        </p:nvSpPr>
        <p:spPr bwMode="auto">
          <a:xfrm>
            <a:off x="539750" y="1038225"/>
            <a:ext cx="1571625" cy="519113"/>
          </a:xfrm>
          <a:prstGeom prst="roundRect">
            <a:avLst>
              <a:gd name="adj" fmla="val 16667"/>
            </a:avLst>
          </a:prstGeom>
          <a:solidFill>
            <a:srgbClr val="FFFFD9"/>
          </a:solidFill>
          <a:ln w="25400">
            <a:solidFill>
              <a:srgbClr val="0099FF"/>
            </a:solidFill>
            <a:round/>
          </a:ln>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b="1">
                <a:solidFill>
                  <a:schemeClr val="tx1"/>
                </a:solidFill>
                <a:latin typeface="微软雅黑" panose="020b0503020204020204" pitchFamily="34" charset="-122"/>
                <a:ea typeface="微软雅黑" panose="020b0503020204020204" pitchFamily="34" charset="-122"/>
                <a:sym typeface="微软雅黑" panose="020b0503020204020204" pitchFamily="34" charset="-122"/>
              </a:rPr>
              <a:t>总结归纳</a:t>
            </a:r>
          </a:p>
        </p:txBody>
      </p:sp>
    </p:spTree>
    <p:extLst>
      <p:ext uri="{BB962C8B-B14F-4D97-AF65-F5344CB8AC3E}">
        <p14:creationId xmlns:p14="http://schemas.microsoft.com/office/powerpoint/2010/main" val="105907522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8625"/>
                                        </p:tgtEl>
                                        <p:attrNameLst>
                                          <p:attrName>style.visibility</p:attrName>
                                        </p:attrNameLst>
                                      </p:cBhvr>
                                      <p:to>
                                        <p:strVal val="visible"/>
                                      </p:to>
                                    </p:set>
                                    <p:animEffect transition="in" filter="wipe(left)">
                                      <p:cBhvr>
                                        <p:cTn id="7" dur="500"/>
                                        <p:tgtEl>
                                          <p:spTgt spid="68625"/>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68627"/>
                                        </p:tgtEl>
                                        <p:attrNameLst>
                                          <p:attrName>style.visibility</p:attrName>
                                        </p:attrNameLst>
                                      </p:cBhvr>
                                      <p:to>
                                        <p:strVal val="visible"/>
                                      </p:to>
                                    </p:set>
                                    <p:animEffect transition="in" filter="wipe(left)">
                                      <p:cBhvr>
                                        <p:cTn id="12" dur="500"/>
                                        <p:tgtEl>
                                          <p:spTgt spid="6862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68626"/>
                                        </p:tgtEl>
                                        <p:attrNameLst>
                                          <p:attrName>style.visibility</p:attrName>
                                        </p:attrNameLst>
                                      </p:cBhvr>
                                      <p:to>
                                        <p:strVal val="visible"/>
                                      </p:to>
                                    </p:set>
                                    <p:animEffect transition="in" filter="wipe(left)">
                                      <p:cBhvr>
                                        <p:cTn id="17" dur="500"/>
                                        <p:tgtEl>
                                          <p:spTgt spid="68626"/>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68611"/>
                                        </p:tgtEl>
                                        <p:attrNameLst>
                                          <p:attrName>style.visibility</p:attrName>
                                        </p:attrNameLst>
                                      </p:cBhvr>
                                      <p:to>
                                        <p:strVal val="visible"/>
                                      </p:to>
                                    </p:set>
                                    <p:animEffect transition="in" filter="wipe(left)">
                                      <p:cBhvr>
                                        <p:cTn id="22" dur="500"/>
                                        <p:tgtEl>
                                          <p:spTgt spid="68611"/>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68610"/>
                                        </p:tgtEl>
                                        <p:attrNameLst>
                                          <p:attrName>style.visibility</p:attrName>
                                        </p:attrNameLst>
                                      </p:cBhvr>
                                      <p:to>
                                        <p:strVal val="visible"/>
                                      </p:to>
                                    </p:set>
                                    <p:animEffect transition="in" filter="wipe(left)">
                                      <p:cBhvr>
                                        <p:cTn id="27" dur="500"/>
                                        <p:tgtEl>
                                          <p:spTgt spid="68610"/>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101382"/>
                                        </p:tgtEl>
                                        <p:attrNameLst>
                                          <p:attrName>style.visibility</p:attrName>
                                        </p:attrNameLst>
                                      </p:cBhvr>
                                      <p:to>
                                        <p:strVal val="visible"/>
                                      </p:to>
                                    </p:set>
                                    <p:animEffect transition="in" filter="wipe(left)">
                                      <p:cBhvr>
                                        <p:cTn id="32" dur="500"/>
                                        <p:tgtEl>
                                          <p:spTgt spid="101382"/>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101383"/>
                                        </p:tgtEl>
                                        <p:attrNameLst>
                                          <p:attrName>style.visibility</p:attrName>
                                        </p:attrNameLst>
                                      </p:cBhvr>
                                      <p:to>
                                        <p:strVal val="visible"/>
                                      </p:to>
                                    </p:set>
                                    <p:animEffect transition="in" filter="wipe(left)">
                                      <p:cBhvr>
                                        <p:cTn id="37" dur="500"/>
                                        <p:tgtEl>
                                          <p:spTgt spid="1013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P spid="68611" grpId="0"/>
      <p:bldP spid="101382" grpId="0"/>
      <p:bldP spid="101383" grpId="0"/>
      <p:bldP spid="68625" grpId="0"/>
      <p:bldP spid="68626" grpId="0"/>
      <p:bldP spid="6862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8" name="Rectangle 2"/>
          <p:cNvSpPr>
            <a:spLocks noGrp="1" noChangeArrowheads="1"/>
          </p:cNvSpPr>
          <p:nvPr/>
        </p:nvSpPr>
        <p:spPr bwMode="auto">
          <a:xfrm>
            <a:off x="611560" y="1138957"/>
            <a:ext cx="8107362" cy="538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eaLnBrk="0" hangingPunct="0">
              <a:buClr>
                <a:schemeClr val="tx2"/>
              </a:buClr>
              <a:buFont typeface="Wingdings" pitchFamily="2" charset="2"/>
              <a:buNone/>
            </a:pPr>
            <a:r>
              <a:rPr lang="zh-CN" altLang="en-US" sz="2400">
                <a:solidFill>
                  <a:srgbClr val="0000FF"/>
                </a:solidFill>
                <a:latin typeface="黑体" pitchFamily="49" charset="-122"/>
                <a:ea typeface="黑体" pitchFamily="49" charset="-122"/>
              </a:rPr>
              <a:t>本套教科书选用九条，我们已经认识了其中的八条</a:t>
            </a:r>
            <a:r>
              <a:rPr lang="en-US" altLang="zh-CN" sz="2400">
                <a:solidFill>
                  <a:srgbClr val="0000FF"/>
                </a:solidFill>
                <a:latin typeface="黑体" pitchFamily="49" charset="-122"/>
                <a:ea typeface="黑体" pitchFamily="49" charset="-122"/>
              </a:rPr>
              <a:t>:</a:t>
            </a:r>
          </a:p>
          <a:p>
            <a:pPr eaLnBrk="0" hangingPunct="0">
              <a:lnSpc>
                <a:spcPct val="150000"/>
              </a:lnSpc>
              <a:buClr>
                <a:schemeClr val="tx2"/>
              </a:buClr>
              <a:buFont typeface="Wingdings" pitchFamily="2" charset="2"/>
              <a:buNone/>
            </a:pPr>
            <a:r>
              <a:rPr lang="en-US" altLang="zh-CN" sz="2400">
                <a:solidFill>
                  <a:schemeClr val="tx1"/>
                </a:solidFill>
                <a:latin typeface="黑体" pitchFamily="49" charset="-122"/>
                <a:ea typeface="黑体" pitchFamily="49" charset="-122"/>
              </a:rPr>
              <a:t>1.</a:t>
            </a:r>
            <a:r>
              <a:rPr lang="zh-CN" altLang="en-US" sz="2400">
                <a:solidFill>
                  <a:schemeClr val="tx1"/>
                </a:solidFill>
                <a:latin typeface="黑体" pitchFamily="49" charset="-122"/>
                <a:ea typeface="黑体" pitchFamily="49" charset="-122"/>
              </a:rPr>
              <a:t>两点确定一条直线</a:t>
            </a:r>
            <a:r>
              <a:rPr lang="en-US" altLang="zh-CN" sz="2400">
                <a:solidFill>
                  <a:schemeClr val="tx1"/>
                </a:solidFill>
                <a:latin typeface="黑体" pitchFamily="49" charset="-122"/>
                <a:ea typeface="黑体" pitchFamily="49" charset="-122"/>
              </a:rPr>
              <a:t>;</a:t>
            </a:r>
          </a:p>
          <a:p>
            <a:pPr eaLnBrk="0" hangingPunct="0">
              <a:lnSpc>
                <a:spcPct val="150000"/>
              </a:lnSpc>
              <a:buClr>
                <a:schemeClr val="tx2"/>
              </a:buClr>
              <a:buFont typeface="Wingdings" pitchFamily="2" charset="2"/>
              <a:buNone/>
            </a:pPr>
            <a:r>
              <a:rPr lang="en-US" altLang="zh-CN" sz="2400">
                <a:solidFill>
                  <a:schemeClr val="tx1"/>
                </a:solidFill>
                <a:latin typeface="黑体" pitchFamily="49" charset="-122"/>
                <a:ea typeface="黑体" pitchFamily="49" charset="-122"/>
              </a:rPr>
              <a:t>2.</a:t>
            </a:r>
            <a:r>
              <a:rPr lang="zh-CN" altLang="en-US" sz="2400">
                <a:solidFill>
                  <a:schemeClr val="tx1"/>
                </a:solidFill>
                <a:latin typeface="黑体" pitchFamily="49" charset="-122"/>
                <a:ea typeface="黑体" pitchFamily="49" charset="-122"/>
              </a:rPr>
              <a:t>两点之间线段最短</a:t>
            </a:r>
            <a:r>
              <a:rPr lang="en-US" altLang="zh-CN" sz="2400">
                <a:solidFill>
                  <a:schemeClr val="tx1"/>
                </a:solidFill>
                <a:latin typeface="黑体" pitchFamily="49" charset="-122"/>
                <a:ea typeface="黑体" pitchFamily="49" charset="-122"/>
              </a:rPr>
              <a:t>;</a:t>
            </a:r>
          </a:p>
          <a:p>
            <a:pPr eaLnBrk="0" hangingPunct="0">
              <a:lnSpc>
                <a:spcPct val="150000"/>
              </a:lnSpc>
              <a:buClr>
                <a:schemeClr val="tx2"/>
              </a:buClr>
              <a:buFont typeface="Wingdings" pitchFamily="2" charset="2"/>
              <a:buNone/>
            </a:pPr>
            <a:r>
              <a:rPr lang="en-US" altLang="zh-CN" sz="2400">
                <a:solidFill>
                  <a:schemeClr val="tx1"/>
                </a:solidFill>
                <a:latin typeface="黑体" pitchFamily="49" charset="-122"/>
                <a:ea typeface="黑体" pitchFamily="49" charset="-122"/>
              </a:rPr>
              <a:t>3.</a:t>
            </a:r>
            <a:r>
              <a:rPr lang="zh-CN" altLang="en-US" sz="2400">
                <a:solidFill>
                  <a:schemeClr val="tx1"/>
                </a:solidFill>
                <a:latin typeface="黑体" pitchFamily="49" charset="-122"/>
                <a:ea typeface="黑体" pitchFamily="49" charset="-122"/>
              </a:rPr>
              <a:t>同一平面内，过一点有且只有一条直线与已知直线垂直</a:t>
            </a:r>
            <a:r>
              <a:rPr lang="en-US" altLang="zh-CN" sz="2400">
                <a:solidFill>
                  <a:schemeClr val="tx1"/>
                </a:solidFill>
                <a:latin typeface="黑体" pitchFamily="49" charset="-122"/>
                <a:ea typeface="黑体" pitchFamily="49" charset="-122"/>
              </a:rPr>
              <a:t>;</a:t>
            </a:r>
          </a:p>
          <a:p>
            <a:pPr eaLnBrk="0" hangingPunct="0">
              <a:lnSpc>
                <a:spcPct val="150000"/>
              </a:lnSpc>
              <a:buClr>
                <a:schemeClr val="tx2"/>
              </a:buClr>
              <a:buFont typeface="Wingdings" pitchFamily="2" charset="2"/>
              <a:buNone/>
            </a:pPr>
            <a:r>
              <a:rPr lang="en-US" altLang="zh-CN" sz="2400">
                <a:solidFill>
                  <a:schemeClr val="tx1"/>
                </a:solidFill>
                <a:latin typeface="黑体" pitchFamily="49" charset="-122"/>
                <a:ea typeface="黑体" pitchFamily="49" charset="-122"/>
              </a:rPr>
              <a:t>4.</a:t>
            </a:r>
            <a:r>
              <a:rPr lang="zh-CN" altLang="en-US" sz="2400">
                <a:solidFill>
                  <a:schemeClr val="tx1"/>
                </a:solidFill>
                <a:latin typeface="黑体" pitchFamily="49" charset="-122"/>
                <a:ea typeface="黑体" pitchFamily="49" charset="-122"/>
              </a:rPr>
              <a:t>两条直线被第三条直线所截，如果同位角相等，那么这   两条直线平行（简述为：同位角相等，两直线平行）</a:t>
            </a:r>
            <a:r>
              <a:rPr lang="en-US" altLang="zh-CN" sz="2400">
                <a:solidFill>
                  <a:schemeClr val="tx1"/>
                </a:solidFill>
                <a:latin typeface="黑体" pitchFamily="49" charset="-122"/>
                <a:ea typeface="黑体" pitchFamily="49" charset="-122"/>
              </a:rPr>
              <a:t>;</a:t>
            </a:r>
          </a:p>
          <a:p>
            <a:pPr eaLnBrk="0" hangingPunct="0">
              <a:lnSpc>
                <a:spcPct val="150000"/>
              </a:lnSpc>
              <a:buClr>
                <a:schemeClr val="tx2"/>
              </a:buClr>
              <a:buFont typeface="Wingdings" pitchFamily="2" charset="2"/>
              <a:buNone/>
            </a:pPr>
            <a:r>
              <a:rPr lang="en-US" altLang="zh-CN" sz="2400">
                <a:solidFill>
                  <a:schemeClr val="tx1"/>
                </a:solidFill>
                <a:latin typeface="黑体" pitchFamily="49" charset="-122"/>
                <a:ea typeface="黑体" pitchFamily="49" charset="-122"/>
              </a:rPr>
              <a:t>5.</a:t>
            </a:r>
            <a:r>
              <a:rPr lang="zh-CN" altLang="en-US" sz="2400">
                <a:solidFill>
                  <a:schemeClr val="tx1"/>
                </a:solidFill>
                <a:latin typeface="黑体" pitchFamily="49" charset="-122"/>
                <a:ea typeface="黑体" pitchFamily="49" charset="-122"/>
              </a:rPr>
              <a:t>过直线外一点有且只有一条直线与这条直线平行</a:t>
            </a:r>
            <a:r>
              <a:rPr lang="en-US" altLang="zh-CN" sz="2400">
                <a:solidFill>
                  <a:schemeClr val="tx1"/>
                </a:solidFill>
                <a:latin typeface="黑体" pitchFamily="49" charset="-122"/>
                <a:ea typeface="黑体" pitchFamily="49" charset="-122"/>
              </a:rPr>
              <a:t>;</a:t>
            </a:r>
          </a:p>
          <a:p>
            <a:pPr eaLnBrk="0" hangingPunct="0">
              <a:lnSpc>
                <a:spcPct val="150000"/>
              </a:lnSpc>
              <a:buClr>
                <a:schemeClr val="tx2"/>
              </a:buClr>
              <a:buFont typeface="Wingdings" pitchFamily="2" charset="2"/>
              <a:buNone/>
            </a:pPr>
            <a:r>
              <a:rPr lang="en-US" altLang="zh-CN" sz="2400">
                <a:solidFill>
                  <a:schemeClr val="tx1"/>
                </a:solidFill>
                <a:latin typeface="黑体" pitchFamily="49" charset="-122"/>
                <a:ea typeface="黑体" pitchFamily="49" charset="-122"/>
              </a:rPr>
              <a:t>6.</a:t>
            </a:r>
            <a:r>
              <a:rPr lang="zh-CN" altLang="en-US" sz="2400">
                <a:solidFill>
                  <a:schemeClr val="tx1"/>
                </a:solidFill>
                <a:latin typeface="黑体" pitchFamily="49" charset="-122"/>
                <a:ea typeface="黑体" pitchFamily="49" charset="-122"/>
              </a:rPr>
              <a:t>两边及其夹角分别相等的两个三角形全等</a:t>
            </a:r>
            <a:r>
              <a:rPr lang="en-US" altLang="zh-CN" sz="2400">
                <a:solidFill>
                  <a:schemeClr val="tx1"/>
                </a:solidFill>
                <a:latin typeface="黑体" pitchFamily="49" charset="-122"/>
                <a:ea typeface="黑体" pitchFamily="49" charset="-122"/>
              </a:rPr>
              <a:t>;</a:t>
            </a:r>
          </a:p>
          <a:p>
            <a:pPr eaLnBrk="0" hangingPunct="0">
              <a:lnSpc>
                <a:spcPct val="150000"/>
              </a:lnSpc>
              <a:buClr>
                <a:schemeClr val="tx2"/>
              </a:buClr>
            </a:pPr>
            <a:r>
              <a:rPr lang="en-US" altLang="zh-CN" sz="2400">
                <a:solidFill>
                  <a:schemeClr val="tx1"/>
                </a:solidFill>
                <a:latin typeface="黑体" pitchFamily="49" charset="-122"/>
                <a:ea typeface="黑体" pitchFamily="49" charset="-122"/>
              </a:rPr>
              <a:t>7.</a:t>
            </a:r>
            <a:r>
              <a:rPr lang="zh-CN" altLang="en-US" sz="2400">
                <a:solidFill>
                  <a:schemeClr val="tx1"/>
                </a:solidFill>
                <a:latin typeface="黑体" pitchFamily="49" charset="-122"/>
                <a:ea typeface="黑体" pitchFamily="49" charset="-122"/>
              </a:rPr>
              <a:t>两角及其夹边分别相等的两个三角形全等</a:t>
            </a:r>
            <a:r>
              <a:rPr lang="en-US" altLang="zh-CN" sz="2400">
                <a:solidFill>
                  <a:schemeClr val="tx1"/>
                </a:solidFill>
                <a:latin typeface="黑体" pitchFamily="49" charset="-122"/>
                <a:ea typeface="黑体" pitchFamily="49" charset="-122"/>
              </a:rPr>
              <a:t>;</a:t>
            </a:r>
          </a:p>
          <a:p>
            <a:pPr eaLnBrk="0" hangingPunct="0">
              <a:lnSpc>
                <a:spcPct val="150000"/>
              </a:lnSpc>
              <a:buClr>
                <a:schemeClr val="tx2"/>
              </a:buClr>
              <a:buFont typeface="Wingdings" pitchFamily="2" charset="2"/>
              <a:buNone/>
            </a:pPr>
            <a:r>
              <a:rPr lang="en-US" altLang="zh-CN" sz="2400">
                <a:solidFill>
                  <a:schemeClr val="tx1"/>
                </a:solidFill>
                <a:latin typeface="黑体" pitchFamily="49" charset="-122"/>
                <a:ea typeface="黑体" pitchFamily="49" charset="-122"/>
              </a:rPr>
              <a:t>8.</a:t>
            </a:r>
            <a:r>
              <a:rPr lang="zh-CN" altLang="en-US" sz="2400">
                <a:solidFill>
                  <a:schemeClr val="tx1"/>
                </a:solidFill>
                <a:latin typeface="黑体" pitchFamily="49" charset="-122"/>
                <a:ea typeface="黑体" pitchFamily="49" charset="-122"/>
              </a:rPr>
              <a:t>三边分别相等的两个三角形全等</a:t>
            </a:r>
            <a:r>
              <a:rPr lang="en-US" altLang="zh-CN" sz="2400">
                <a:solidFill>
                  <a:schemeClr val="tx1"/>
                </a:solidFill>
                <a:latin typeface="黑体" pitchFamily="49" charset="-122"/>
                <a:ea typeface="黑体" pitchFamily="49" charset="-122"/>
              </a:rPr>
              <a:t>.</a:t>
            </a:r>
          </a:p>
        </p:txBody>
      </p:sp>
      <p:sp>
        <p:nvSpPr>
          <p:cNvPr id="10242" name="Rectangle 5"/>
          <p:cNvSpPr>
            <a:spLocks noChangeArrowheads="1"/>
          </p:cNvSpPr>
          <p:nvPr/>
        </p:nvSpPr>
        <p:spPr bwMode="auto">
          <a:xfrm>
            <a:off x="616322" y="664294"/>
            <a:ext cx="19304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latin typeface="黑体" pitchFamily="49" charset="-122"/>
                <a:ea typeface="黑体" pitchFamily="49" charset="-122"/>
              </a:rPr>
              <a:t>公理</a:t>
            </a:r>
          </a:p>
        </p:txBody>
      </p:sp>
    </p:spTree>
    <p:extLst>
      <p:ext uri="{BB962C8B-B14F-4D97-AF65-F5344CB8AC3E}">
        <p14:creationId xmlns:p14="http://schemas.microsoft.com/office/powerpoint/2010/main" val="39612338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70658">
                                            <p:txEl>
                                              <p:pRg st="1" end="1"/>
                                            </p:txEl>
                                          </p:spTgt>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70658">
                                            <p:txEl>
                                              <p:pRg st="2" end="2"/>
                                            </p:txEl>
                                          </p:spTgt>
                                        </p:tgtEl>
                                        <p:attrNameLst>
                                          <p:attrName>style.visibility</p:attrName>
                                        </p:attrNameLst>
                                      </p:cBhvr>
                                      <p:to>
                                        <p:strVal val="visible"/>
                                      </p:to>
                                    </p:set>
                                  </p:childTnLst>
                                </p:cTn>
                              </p:par>
                              <p:par>
                                <p:cTn id="9" presetID="1" presetClass="entr" presetSubtype="0" dur="1" fill="hold" nodeType="withEffect">
                                  <p:stCondLst>
                                    <p:cond delay="0"/>
                                  </p:stCondLst>
                                  <p:childTnLst>
                                    <p:set>
                                      <p:cBhvr>
                                        <p:cTn id="10" dur="1" fill="hold">
                                          <p:stCondLst>
                                            <p:cond delay="0"/>
                                          </p:stCondLst>
                                        </p:cTn>
                                        <p:tgtEl>
                                          <p:spTgt spid="70658">
                                            <p:txEl>
                                              <p:pRg st="3" end="3"/>
                                            </p:txEl>
                                          </p:spTgt>
                                        </p:tgtEl>
                                        <p:attrNameLst>
                                          <p:attrName>style.visibility</p:attrName>
                                        </p:attrNameLst>
                                      </p:cBhvr>
                                      <p:to>
                                        <p:strVal val="visible"/>
                                      </p:to>
                                    </p:set>
                                  </p:childTnLst>
                                </p:cTn>
                              </p:par>
                              <p:par>
                                <p:cTn id="11" presetID="1" presetClass="entr" presetSubtype="0" dur="1" fill="hold" nodeType="withEffect">
                                  <p:stCondLst>
                                    <p:cond delay="0"/>
                                  </p:stCondLst>
                                  <p:childTnLst>
                                    <p:set>
                                      <p:cBhvr>
                                        <p:cTn id="12" dur="1" fill="hold">
                                          <p:stCondLst>
                                            <p:cond delay="0"/>
                                          </p:stCondLst>
                                        </p:cTn>
                                        <p:tgtEl>
                                          <p:spTgt spid="70658">
                                            <p:txEl>
                                              <p:pRg st="4" end="4"/>
                                            </p:txEl>
                                          </p:spTgt>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70658">
                                            <p:txEl>
                                              <p:pRg st="5" end="5"/>
                                            </p:txEl>
                                          </p:spTgt>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70658">
                                            <p:txEl>
                                              <p:pRg st="6" end="6"/>
                                            </p:txEl>
                                          </p:spTgt>
                                        </p:tgtEl>
                                        <p:attrNameLst>
                                          <p:attrName>style.visibility</p:attrName>
                                        </p:attrNameLst>
                                      </p:cBhvr>
                                      <p:to>
                                        <p:strVal val="visible"/>
                                      </p:to>
                                    </p:set>
                                  </p:childTnLst>
                                </p:cTn>
                              </p:par>
                              <p:par>
                                <p:cTn id="17" presetID="1" presetClass="entr" presetSubtype="0" dur="1" fill="hold" nodeType="withEffect">
                                  <p:stCondLst>
                                    <p:cond delay="0"/>
                                  </p:stCondLst>
                                  <p:childTnLst>
                                    <p:set>
                                      <p:cBhvr>
                                        <p:cTn id="18" dur="1" fill="hold">
                                          <p:stCondLst>
                                            <p:cond delay="0"/>
                                          </p:stCondLst>
                                        </p:cTn>
                                        <p:tgtEl>
                                          <p:spTgt spid="70658">
                                            <p:txEl>
                                              <p:pRg st="7" end="7"/>
                                            </p:txEl>
                                          </p:spTgt>
                                        </p:tgtEl>
                                        <p:attrNameLst>
                                          <p:attrName>style.visibility</p:attrName>
                                        </p:attrNameLst>
                                      </p:cBhvr>
                                      <p:to>
                                        <p:strVal val="visible"/>
                                      </p:to>
                                    </p:set>
                                  </p:childTnLst>
                                </p:cTn>
                              </p:par>
                              <p:par>
                                <p:cTn id="19" presetID="1" presetClass="entr" presetSubtype="0" dur="1" fill="hold" nodeType="withEffect">
                                  <p:stCondLst>
                                    <p:cond delay="0"/>
                                  </p:stCondLst>
                                  <p:childTnLst>
                                    <p:set>
                                      <p:cBhvr>
                                        <p:cTn id="20" dur="1" fill="hold">
                                          <p:stCondLst>
                                            <p:cond delay="0"/>
                                          </p:stCondLst>
                                        </p:cTn>
                                        <p:tgtEl>
                                          <p:spTgt spid="7065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圆角矩形 73946"/>
          <p:cNvSpPr>
            <a:spLocks noChangeArrowheads="1"/>
          </p:cNvSpPr>
          <p:nvPr/>
        </p:nvSpPr>
        <p:spPr bwMode="auto">
          <a:xfrm>
            <a:off x="365125" y="1430338"/>
            <a:ext cx="8375650" cy="2951162"/>
          </a:xfrm>
          <a:prstGeom prst="roundRect">
            <a:avLst>
              <a:gd name="adj" fmla="val 16667"/>
            </a:avLst>
          </a:prstGeom>
          <a:solidFill>
            <a:schemeClr val="tx2">
              <a:lumMod val="20000"/>
              <a:lumOff val="80000"/>
            </a:schemeClr>
          </a:solidFill>
          <a:ln w="9525">
            <a:solidFill>
              <a:schemeClr val="tx1"/>
            </a:solidFill>
            <a:round/>
          </a:ln>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endParaRPr lang="zh-CN" altLang="en-US" sz="2800"/>
          </a:p>
        </p:txBody>
      </p:sp>
      <p:sp>
        <p:nvSpPr>
          <p:cNvPr id="11266" name="Text Box 35"/>
          <p:cNvSpPr txBox="1">
            <a:spLocks noChangeArrowheads="1"/>
          </p:cNvSpPr>
          <p:nvPr/>
        </p:nvSpPr>
        <p:spPr bwMode="auto">
          <a:xfrm>
            <a:off x="619125" y="1533525"/>
            <a:ext cx="7975600"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50000"/>
              </a:lnSpc>
              <a:buClr>
                <a:schemeClr val="tx2"/>
              </a:buClr>
              <a:buFont typeface="Wingdings" pitchFamily="2" charset="2"/>
              <a:buNone/>
            </a:pPr>
            <a:r>
              <a:rPr lang="zh-CN" altLang="en-US" sz="2800">
                <a:latin typeface="黑体" pitchFamily="49" charset="-122"/>
                <a:ea typeface="黑体" pitchFamily="49" charset="-122"/>
              </a:rPr>
              <a:t>等式的有关性质</a:t>
            </a:r>
            <a:r>
              <a:rPr lang="zh-CN" altLang="en-US" sz="2800">
                <a:solidFill>
                  <a:schemeClr val="tx1"/>
                </a:solidFill>
                <a:latin typeface="黑体" pitchFamily="49" charset="-122"/>
                <a:ea typeface="黑体" pitchFamily="49" charset="-122"/>
              </a:rPr>
              <a:t>和</a:t>
            </a:r>
            <a:r>
              <a:rPr lang="zh-CN" altLang="en-US" sz="2800">
                <a:latin typeface="黑体" pitchFamily="49" charset="-122"/>
                <a:ea typeface="黑体" pitchFamily="49" charset="-122"/>
              </a:rPr>
              <a:t>不等式的有关性质（以后将会学到）</a:t>
            </a:r>
            <a:r>
              <a:rPr lang="zh-CN" altLang="en-US" sz="2800">
                <a:solidFill>
                  <a:schemeClr val="tx1"/>
                </a:solidFill>
                <a:latin typeface="黑体" pitchFamily="49" charset="-122"/>
                <a:ea typeface="黑体" pitchFamily="49" charset="-122"/>
              </a:rPr>
              <a:t>都可以看作</a:t>
            </a:r>
            <a:r>
              <a:rPr lang="zh-CN" altLang="en-US" sz="2800">
                <a:latin typeface="黑体" pitchFamily="49" charset="-122"/>
                <a:ea typeface="黑体" pitchFamily="49" charset="-122"/>
              </a:rPr>
              <a:t>公理．</a:t>
            </a:r>
          </a:p>
          <a:p>
            <a:pPr>
              <a:lnSpc>
                <a:spcPct val="150000"/>
              </a:lnSpc>
              <a:buClr>
                <a:schemeClr val="tx2"/>
              </a:buClr>
              <a:buFont typeface="Wingdings" pitchFamily="2" charset="2"/>
              <a:buNone/>
            </a:pPr>
            <a:r>
              <a:rPr lang="zh-CN" altLang="en-US" sz="2800">
                <a:solidFill>
                  <a:schemeClr val="tx1"/>
                </a:solidFill>
                <a:latin typeface="黑体" pitchFamily="49" charset="-122"/>
                <a:ea typeface="黑体" pitchFamily="49" charset="-122"/>
              </a:rPr>
              <a:t>“在等式或不等式中</a:t>
            </a:r>
            <a:r>
              <a:rPr lang="en-US" altLang="zh-CN" sz="2800">
                <a:solidFill>
                  <a:schemeClr val="tx1"/>
                </a:solidFill>
                <a:latin typeface="黑体" pitchFamily="49" charset="-122"/>
                <a:ea typeface="黑体" pitchFamily="49" charset="-122"/>
              </a:rPr>
              <a:t>,</a:t>
            </a:r>
            <a:r>
              <a:rPr lang="zh-CN" altLang="en-US" sz="2800">
                <a:solidFill>
                  <a:schemeClr val="tx1"/>
                </a:solidFill>
                <a:latin typeface="黑体" pitchFamily="49" charset="-122"/>
                <a:ea typeface="黑体" pitchFamily="49" charset="-122"/>
              </a:rPr>
              <a:t>一个量可以用它的等量来代替”</a:t>
            </a:r>
            <a:r>
              <a:rPr lang="en-US" altLang="zh-CN" sz="2800">
                <a:solidFill>
                  <a:schemeClr val="tx1"/>
                </a:solidFill>
                <a:latin typeface="黑体" pitchFamily="49" charset="-122"/>
                <a:ea typeface="黑体" pitchFamily="49" charset="-122"/>
              </a:rPr>
              <a:t>.</a:t>
            </a:r>
            <a:r>
              <a:rPr lang="zh-CN" altLang="en-US" sz="2800">
                <a:solidFill>
                  <a:schemeClr val="tx1"/>
                </a:solidFill>
                <a:latin typeface="黑体" pitchFamily="49" charset="-122"/>
                <a:ea typeface="黑体" pitchFamily="49" charset="-122"/>
              </a:rPr>
              <a:t>这一性质也看作公理</a:t>
            </a:r>
            <a:r>
              <a:rPr lang="en-US" altLang="zh-CN" sz="2800">
                <a:solidFill>
                  <a:schemeClr val="tx1"/>
                </a:solidFill>
                <a:latin typeface="黑体" pitchFamily="49" charset="-122"/>
                <a:ea typeface="黑体" pitchFamily="49" charset="-122"/>
              </a:rPr>
              <a:t>,</a:t>
            </a:r>
            <a:r>
              <a:rPr lang="zh-CN" altLang="en-US" sz="2800">
                <a:solidFill>
                  <a:schemeClr val="tx1"/>
                </a:solidFill>
                <a:latin typeface="黑体" pitchFamily="49" charset="-122"/>
                <a:ea typeface="黑体" pitchFamily="49" charset="-122"/>
              </a:rPr>
              <a:t>简称为“</a:t>
            </a:r>
            <a:r>
              <a:rPr lang="zh-CN" altLang="en-US" sz="2800">
                <a:latin typeface="黑体" pitchFamily="49" charset="-122"/>
                <a:ea typeface="黑体" pitchFamily="49" charset="-122"/>
              </a:rPr>
              <a:t>等量代换</a:t>
            </a:r>
            <a:r>
              <a:rPr lang="zh-CN" altLang="en-US" sz="2800">
                <a:solidFill>
                  <a:schemeClr val="tx1"/>
                </a:solidFill>
                <a:latin typeface="黑体" pitchFamily="49" charset="-122"/>
                <a:ea typeface="黑体" pitchFamily="49" charset="-122"/>
              </a:rPr>
              <a:t>”</a:t>
            </a:r>
            <a:r>
              <a:rPr lang="en-US" altLang="zh-CN" sz="2800">
                <a:solidFill>
                  <a:schemeClr val="tx1"/>
                </a:solidFill>
                <a:latin typeface="黑体" pitchFamily="49" charset="-122"/>
                <a:ea typeface="黑体" pitchFamily="49" charset="-122"/>
              </a:rPr>
              <a:t>.</a:t>
            </a:r>
          </a:p>
        </p:txBody>
      </p:sp>
      <p:sp>
        <p:nvSpPr>
          <p:cNvPr id="11267" name="Rectangle 6"/>
          <p:cNvSpPr>
            <a:spLocks noChangeArrowheads="1"/>
          </p:cNvSpPr>
          <p:nvPr/>
        </p:nvSpPr>
        <p:spPr bwMode="auto">
          <a:xfrm>
            <a:off x="619125" y="741363"/>
            <a:ext cx="19304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latin typeface="黑体" pitchFamily="49" charset="-122"/>
                <a:ea typeface="黑体" pitchFamily="49" charset="-122"/>
              </a:rPr>
              <a:t>其他公理</a:t>
            </a:r>
          </a:p>
        </p:txBody>
      </p:sp>
    </p:spTree>
    <p:extLst>
      <p:ext uri="{BB962C8B-B14F-4D97-AF65-F5344CB8AC3E}">
        <p14:creationId xmlns:p14="http://schemas.microsoft.com/office/powerpoint/2010/main" val="1681924113"/>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 name="Rectangle 3"/>
          <p:cNvSpPr>
            <a:spLocks noGrp="1" noChangeArrowheads="1"/>
          </p:cNvSpPr>
          <p:nvPr/>
        </p:nvSpPr>
        <p:spPr bwMode="auto">
          <a:xfrm>
            <a:off x="2268538" y="788318"/>
            <a:ext cx="4751387"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zh-CN" altLang="en-US" sz="2800">
                <a:latin typeface="黑体" pitchFamily="49" charset="-122"/>
                <a:ea typeface="黑体" pitchFamily="49" charset="-122"/>
              </a:rPr>
              <a:t>证明定理</a:t>
            </a:r>
            <a:r>
              <a:rPr lang="en-US" altLang="zh-CN" sz="2800">
                <a:latin typeface="黑体" pitchFamily="49" charset="-122"/>
                <a:ea typeface="黑体" pitchFamily="49" charset="-122"/>
              </a:rPr>
              <a:t>“</a:t>
            </a:r>
            <a:r>
              <a:rPr lang="zh-CN" altLang="en-US" sz="2800">
                <a:latin typeface="黑体" pitchFamily="49" charset="-122"/>
                <a:ea typeface="黑体" pitchFamily="49" charset="-122"/>
              </a:rPr>
              <a:t>对顶角相等</a:t>
            </a:r>
            <a:r>
              <a:rPr lang="en-US" altLang="zh-CN" sz="2800">
                <a:latin typeface="黑体" pitchFamily="49" charset="-122"/>
                <a:ea typeface="黑体" pitchFamily="49" charset="-122"/>
              </a:rPr>
              <a:t>”</a:t>
            </a:r>
          </a:p>
        </p:txBody>
      </p:sp>
      <p:sp>
        <p:nvSpPr>
          <p:cNvPr id="83972" name="Rectangle 4"/>
          <p:cNvSpPr>
            <a:spLocks noGrp="1" noChangeArrowheads="1"/>
          </p:cNvSpPr>
          <p:nvPr/>
        </p:nvSpPr>
        <p:spPr bwMode="auto">
          <a:xfrm>
            <a:off x="250825" y="1193130"/>
            <a:ext cx="7345363" cy="1265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30000"/>
              </a:lnSpc>
              <a:buClr>
                <a:srgbClr val="0000FF"/>
              </a:buClr>
              <a:buFont typeface="Wingdings" pitchFamily="2" charset="2"/>
              <a:buNone/>
            </a:pPr>
            <a:r>
              <a:rPr lang="zh-CN" altLang="en-US" sz="2800">
                <a:solidFill>
                  <a:srgbClr val="008080"/>
                </a:solidFill>
                <a:latin typeface="Times New Roman" pitchFamily="18" charset="0"/>
                <a:ea typeface="黑体" pitchFamily="49" charset="-122"/>
              </a:rPr>
              <a:t>例</a:t>
            </a:r>
            <a:r>
              <a:rPr lang="en-US" altLang="zh-CN" sz="2800">
                <a:solidFill>
                  <a:srgbClr val="008080"/>
                </a:solidFill>
                <a:latin typeface="Times New Roman" pitchFamily="18" charset="0"/>
                <a:ea typeface="黑体" pitchFamily="49" charset="-122"/>
              </a:rPr>
              <a:t>1</a:t>
            </a:r>
            <a:r>
              <a:rPr lang="zh-CN" altLang="en-US" sz="2800">
                <a:solidFill>
                  <a:srgbClr val="008080"/>
                </a:solidFill>
                <a:latin typeface="Times New Roman" pitchFamily="18" charset="0"/>
                <a:ea typeface="黑体" pitchFamily="49" charset="-122"/>
              </a:rPr>
              <a:t>：</a:t>
            </a:r>
            <a:r>
              <a:rPr lang="zh-CN" altLang="en-US" sz="2800">
                <a:solidFill>
                  <a:schemeClr val="tx1"/>
                </a:solidFill>
                <a:latin typeface="Times New Roman" pitchFamily="18" charset="0"/>
                <a:ea typeface="黑体" pitchFamily="49" charset="-122"/>
              </a:rPr>
              <a:t>如图，直线</a:t>
            </a:r>
            <a:r>
              <a:rPr lang="en-US" altLang="zh-CN" sz="2800" i="1">
                <a:solidFill>
                  <a:schemeClr val="tx1"/>
                </a:solidFill>
                <a:latin typeface="Times New Roman" pitchFamily="18" charset="0"/>
                <a:ea typeface="黑体" pitchFamily="49" charset="-122"/>
              </a:rPr>
              <a:t>AB</a:t>
            </a:r>
            <a:r>
              <a:rPr lang="zh-CN" altLang="en-US" sz="2800">
                <a:solidFill>
                  <a:schemeClr val="tx1"/>
                </a:solidFill>
                <a:latin typeface="Times New Roman" pitchFamily="18" charset="0"/>
                <a:ea typeface="黑体" pitchFamily="49" charset="-122"/>
              </a:rPr>
              <a:t>与直线</a:t>
            </a:r>
            <a:r>
              <a:rPr lang="en-US" altLang="zh-CN" sz="2800" i="1">
                <a:solidFill>
                  <a:schemeClr val="tx1"/>
                </a:solidFill>
                <a:latin typeface="Times New Roman" pitchFamily="18" charset="0"/>
                <a:ea typeface="黑体" pitchFamily="49" charset="-122"/>
              </a:rPr>
              <a:t>CD</a:t>
            </a:r>
            <a:r>
              <a:rPr lang="zh-CN" altLang="en-US" sz="2800">
                <a:solidFill>
                  <a:schemeClr val="tx1"/>
                </a:solidFill>
                <a:latin typeface="Times New Roman" pitchFamily="18" charset="0"/>
                <a:ea typeface="黑体" pitchFamily="49" charset="-122"/>
              </a:rPr>
              <a:t>相交于点</a:t>
            </a:r>
            <a:r>
              <a:rPr lang="en-US" altLang="zh-CN" sz="2800" i="1">
                <a:solidFill>
                  <a:schemeClr val="tx1"/>
                </a:solidFill>
                <a:latin typeface="Times New Roman" pitchFamily="18" charset="0"/>
                <a:ea typeface="黑体" pitchFamily="49" charset="-122"/>
              </a:rPr>
              <a:t>O</a:t>
            </a:r>
            <a:r>
              <a:rPr lang="zh-CN" altLang="en-US" sz="2800">
                <a:solidFill>
                  <a:schemeClr val="tx1"/>
                </a:solidFill>
                <a:latin typeface="Times New Roman" pitchFamily="18" charset="0"/>
                <a:ea typeface="黑体" pitchFamily="49" charset="-122"/>
              </a:rPr>
              <a:t>，</a:t>
            </a:r>
          </a:p>
          <a:p>
            <a:pPr>
              <a:lnSpc>
                <a:spcPct val="130000"/>
              </a:lnSpc>
              <a:buClr>
                <a:srgbClr val="0000FF"/>
              </a:buClr>
              <a:buFont typeface="Wingdings" pitchFamily="2" charset="2"/>
              <a:buNone/>
            </a:pPr>
            <a:r>
              <a:rPr lang="zh-CN" altLang="en-US" sz="2800">
                <a:solidFill>
                  <a:schemeClr val="tx1"/>
                </a:solidFill>
                <a:latin typeface="Times New Roman" pitchFamily="18" charset="0"/>
                <a:ea typeface="黑体" pitchFamily="49" charset="-122"/>
              </a:rPr>
              <a:t>∠</a:t>
            </a:r>
            <a:r>
              <a:rPr lang="en-US" altLang="zh-CN" sz="2800" i="1">
                <a:solidFill>
                  <a:schemeClr val="tx1"/>
                </a:solidFill>
                <a:latin typeface="Times New Roman" pitchFamily="18" charset="0"/>
                <a:ea typeface="黑体" pitchFamily="49" charset="-122"/>
              </a:rPr>
              <a:t>AOC</a:t>
            </a:r>
            <a:r>
              <a:rPr lang="zh-CN" altLang="en-US" sz="2800">
                <a:solidFill>
                  <a:schemeClr val="tx1"/>
                </a:solidFill>
                <a:latin typeface="Times New Roman" pitchFamily="18" charset="0"/>
                <a:ea typeface="黑体" pitchFamily="49" charset="-122"/>
              </a:rPr>
              <a:t>与∠</a:t>
            </a:r>
            <a:r>
              <a:rPr lang="en-US" altLang="zh-CN" sz="2800" i="1">
                <a:solidFill>
                  <a:schemeClr val="tx1"/>
                </a:solidFill>
                <a:latin typeface="Times New Roman" pitchFamily="18" charset="0"/>
                <a:ea typeface="黑体" pitchFamily="49" charset="-122"/>
              </a:rPr>
              <a:t>BOD</a:t>
            </a:r>
            <a:r>
              <a:rPr lang="zh-CN" altLang="en-US" sz="2800">
                <a:solidFill>
                  <a:schemeClr val="tx1"/>
                </a:solidFill>
                <a:latin typeface="Times New Roman" pitchFamily="18" charset="0"/>
                <a:ea typeface="黑体" pitchFamily="49" charset="-122"/>
              </a:rPr>
              <a:t>是对顶角</a:t>
            </a:r>
            <a:r>
              <a:rPr lang="en-US" altLang="zh-CN" sz="2800">
                <a:solidFill>
                  <a:schemeClr val="tx1"/>
                </a:solidFill>
                <a:latin typeface="Times New Roman" pitchFamily="18" charset="0"/>
                <a:ea typeface="黑体" pitchFamily="49" charset="-122"/>
              </a:rPr>
              <a:t>.</a:t>
            </a:r>
          </a:p>
        </p:txBody>
      </p:sp>
      <p:sp>
        <p:nvSpPr>
          <p:cNvPr id="83973" name="Rectangle 5"/>
          <p:cNvSpPr>
            <a:spLocks noGrp="1" noChangeArrowheads="1"/>
          </p:cNvSpPr>
          <p:nvPr/>
        </p:nvSpPr>
        <p:spPr bwMode="auto">
          <a:xfrm>
            <a:off x="250825" y="2340893"/>
            <a:ext cx="3816350"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zh-CN" altLang="en-US" sz="2800">
                <a:solidFill>
                  <a:schemeClr val="tx1"/>
                </a:solidFill>
                <a:latin typeface="Times New Roman" pitchFamily="18" charset="0"/>
                <a:ea typeface="黑体" pitchFamily="49" charset="-122"/>
              </a:rPr>
              <a:t>求证：∠</a:t>
            </a:r>
            <a:r>
              <a:rPr lang="en-US" altLang="zh-CN" sz="2800" i="1">
                <a:solidFill>
                  <a:schemeClr val="tx1"/>
                </a:solidFill>
                <a:latin typeface="Times New Roman" pitchFamily="18" charset="0"/>
                <a:ea typeface="黑体" pitchFamily="49" charset="-122"/>
              </a:rPr>
              <a:t>AOC</a:t>
            </a:r>
            <a:r>
              <a:rPr lang="en-US" altLang="zh-CN" sz="2800">
                <a:solidFill>
                  <a:schemeClr val="tx1"/>
                </a:solidFill>
                <a:latin typeface="Times New Roman" pitchFamily="18" charset="0"/>
                <a:ea typeface="黑体" pitchFamily="49" charset="-122"/>
              </a:rPr>
              <a:t> =∠</a:t>
            </a:r>
            <a:r>
              <a:rPr lang="en-US" altLang="zh-CN" sz="2800" i="1">
                <a:solidFill>
                  <a:schemeClr val="tx1"/>
                </a:solidFill>
                <a:latin typeface="Times New Roman" pitchFamily="18" charset="0"/>
                <a:ea typeface="黑体" pitchFamily="49" charset="-122"/>
              </a:rPr>
              <a:t>BOD.</a:t>
            </a:r>
          </a:p>
        </p:txBody>
      </p:sp>
      <p:sp>
        <p:nvSpPr>
          <p:cNvPr id="83974" name="Rectangle 6"/>
          <p:cNvSpPr>
            <a:spLocks noGrp="1" noChangeArrowheads="1"/>
          </p:cNvSpPr>
          <p:nvPr/>
        </p:nvSpPr>
        <p:spPr bwMode="auto">
          <a:xfrm>
            <a:off x="250825" y="3088605"/>
            <a:ext cx="1079500" cy="50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zh-CN" altLang="en-US" sz="2800">
                <a:latin typeface="Times New Roman" pitchFamily="18" charset="0"/>
                <a:ea typeface="黑体" pitchFamily="49" charset="-122"/>
              </a:rPr>
              <a:t>证明：</a:t>
            </a:r>
          </a:p>
        </p:txBody>
      </p:sp>
      <p:sp>
        <p:nvSpPr>
          <p:cNvPr id="83975" name="Rectangle 7"/>
          <p:cNvSpPr>
            <a:spLocks noGrp="1" noChangeArrowheads="1"/>
          </p:cNvSpPr>
          <p:nvPr/>
        </p:nvSpPr>
        <p:spPr bwMode="auto">
          <a:xfrm>
            <a:off x="1330325" y="3789859"/>
            <a:ext cx="6696075"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en-US" altLang="zh-CN" sz="2800">
                <a:latin typeface="Times New Roman" pitchFamily="18" charset="0"/>
                <a:ea typeface="黑体" pitchFamily="49" charset="-122"/>
              </a:rPr>
              <a:t>∴ ∠</a:t>
            </a:r>
            <a:r>
              <a:rPr lang="en-US" altLang="zh-CN" sz="2800" i="1">
                <a:latin typeface="Times New Roman" pitchFamily="18" charset="0"/>
                <a:ea typeface="黑体" pitchFamily="49" charset="-122"/>
              </a:rPr>
              <a:t>AOB</a:t>
            </a:r>
            <a:r>
              <a:rPr lang="zh-CN" altLang="en-US" sz="2800">
                <a:latin typeface="Times New Roman" pitchFamily="18" charset="0"/>
                <a:ea typeface="黑体" pitchFamily="49" charset="-122"/>
              </a:rPr>
              <a:t>与∠</a:t>
            </a:r>
            <a:r>
              <a:rPr lang="en-US" altLang="zh-CN" sz="2800" i="1">
                <a:latin typeface="Times New Roman" pitchFamily="18" charset="0"/>
                <a:ea typeface="黑体" pitchFamily="49" charset="-122"/>
              </a:rPr>
              <a:t>COD</a:t>
            </a:r>
            <a:r>
              <a:rPr lang="zh-CN" altLang="en-US" sz="2800">
                <a:latin typeface="Times New Roman" pitchFamily="18" charset="0"/>
                <a:ea typeface="黑体" pitchFamily="49" charset="-122"/>
              </a:rPr>
              <a:t>都是平角</a:t>
            </a:r>
            <a:r>
              <a:rPr lang="en-US" altLang="zh-CN" sz="2800">
                <a:latin typeface="Times New Roman" pitchFamily="18" charset="0"/>
                <a:ea typeface="黑体" pitchFamily="49" charset="-122"/>
              </a:rPr>
              <a:t>(                     )</a:t>
            </a:r>
          </a:p>
        </p:txBody>
      </p:sp>
      <p:sp>
        <p:nvSpPr>
          <p:cNvPr id="83977" name="Rectangle 9"/>
          <p:cNvSpPr>
            <a:spLocks noGrp="1" noChangeArrowheads="1"/>
          </p:cNvSpPr>
          <p:nvPr/>
        </p:nvSpPr>
        <p:spPr bwMode="auto">
          <a:xfrm>
            <a:off x="5865813" y="3789859"/>
            <a:ext cx="2016125"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zh-CN" altLang="en-US" sz="2400">
                <a:solidFill>
                  <a:srgbClr val="0000FF"/>
                </a:solidFill>
                <a:latin typeface="Times New Roman" pitchFamily="18" charset="0"/>
                <a:ea typeface="黑体" pitchFamily="49" charset="-122"/>
              </a:rPr>
              <a:t>平角的定义</a:t>
            </a:r>
          </a:p>
        </p:txBody>
      </p:sp>
      <p:sp>
        <p:nvSpPr>
          <p:cNvPr id="83982" name="Rectangle 14"/>
          <p:cNvSpPr>
            <a:spLocks noGrp="1" noChangeArrowheads="1"/>
          </p:cNvSpPr>
          <p:nvPr/>
        </p:nvSpPr>
        <p:spPr bwMode="auto">
          <a:xfrm>
            <a:off x="1266825" y="4318918"/>
            <a:ext cx="4392613"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en-US" altLang="zh-CN" sz="2800">
                <a:latin typeface="Times New Roman" pitchFamily="18" charset="0"/>
                <a:ea typeface="黑体" pitchFamily="49" charset="-122"/>
              </a:rPr>
              <a:t>∴ ∠</a:t>
            </a:r>
            <a:r>
              <a:rPr lang="en-US" altLang="zh-CN" sz="2800" i="1">
                <a:latin typeface="Times New Roman" pitchFamily="18" charset="0"/>
                <a:ea typeface="黑体" pitchFamily="49" charset="-122"/>
              </a:rPr>
              <a:t>AOC</a:t>
            </a:r>
            <a:r>
              <a:rPr lang="zh-CN" altLang="en-US" sz="2800">
                <a:latin typeface="Times New Roman" pitchFamily="18" charset="0"/>
                <a:ea typeface="黑体" pitchFamily="49" charset="-122"/>
              </a:rPr>
              <a:t>＋∠</a:t>
            </a:r>
            <a:r>
              <a:rPr lang="en-US" altLang="zh-CN" sz="2800" i="1">
                <a:latin typeface="Times New Roman" pitchFamily="18" charset="0"/>
                <a:ea typeface="黑体" pitchFamily="49" charset="-122"/>
              </a:rPr>
              <a:t>AOD</a:t>
            </a:r>
            <a:r>
              <a:rPr lang="zh-CN" altLang="en-US" sz="2800">
                <a:latin typeface="Times New Roman" pitchFamily="18" charset="0"/>
                <a:ea typeface="黑体" pitchFamily="49" charset="-122"/>
              </a:rPr>
              <a:t>＝</a:t>
            </a:r>
            <a:r>
              <a:rPr lang="en-US" altLang="zh-CN" sz="2800">
                <a:latin typeface="Times New Roman" pitchFamily="18" charset="0"/>
                <a:ea typeface="黑体" pitchFamily="49" charset="-122"/>
              </a:rPr>
              <a:t>180°</a:t>
            </a:r>
          </a:p>
        </p:txBody>
      </p:sp>
      <p:sp>
        <p:nvSpPr>
          <p:cNvPr id="83983" name="Rectangle 15"/>
          <p:cNvSpPr>
            <a:spLocks noGrp="1" noChangeArrowheads="1"/>
          </p:cNvSpPr>
          <p:nvPr/>
        </p:nvSpPr>
        <p:spPr bwMode="auto">
          <a:xfrm>
            <a:off x="5803900" y="4617368"/>
            <a:ext cx="2016125"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zh-CN" altLang="en-US" sz="2400">
                <a:solidFill>
                  <a:srgbClr val="0000FF"/>
                </a:solidFill>
                <a:latin typeface="Times New Roman" pitchFamily="18" charset="0"/>
                <a:ea typeface="黑体" pitchFamily="49" charset="-122"/>
              </a:rPr>
              <a:t>补角的定义</a:t>
            </a:r>
          </a:p>
        </p:txBody>
      </p:sp>
      <p:sp>
        <p:nvSpPr>
          <p:cNvPr id="83986" name="Rectangle 18"/>
          <p:cNvSpPr>
            <a:spLocks noGrp="1" noChangeArrowheads="1"/>
          </p:cNvSpPr>
          <p:nvPr/>
        </p:nvSpPr>
        <p:spPr bwMode="auto">
          <a:xfrm>
            <a:off x="1076325" y="5446043"/>
            <a:ext cx="6048375"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en-US" altLang="zh-CN" sz="2800">
                <a:latin typeface="Times New Roman" pitchFamily="18" charset="0"/>
                <a:ea typeface="黑体" pitchFamily="49" charset="-122"/>
              </a:rPr>
              <a:t> ∴ </a:t>
            </a:r>
            <a:r>
              <a:rPr lang="zh-CN" altLang="zh-CN" sz="2800">
                <a:latin typeface="Times New Roman" pitchFamily="18" charset="0"/>
                <a:ea typeface="黑体" pitchFamily="49" charset="-122"/>
              </a:rPr>
              <a:t>∠</a:t>
            </a:r>
            <a:r>
              <a:rPr lang="zh-CN" altLang="zh-CN" sz="2800" i="1">
                <a:latin typeface="Times New Roman" pitchFamily="18" charset="0"/>
                <a:ea typeface="黑体" pitchFamily="49" charset="-122"/>
              </a:rPr>
              <a:t>AOC</a:t>
            </a:r>
            <a:r>
              <a:rPr lang="zh-CN" altLang="zh-CN" sz="2800">
                <a:latin typeface="Times New Roman" pitchFamily="18" charset="0"/>
                <a:ea typeface="黑体" pitchFamily="49" charset="-122"/>
              </a:rPr>
              <a:t> =∠</a:t>
            </a:r>
            <a:r>
              <a:rPr lang="zh-CN" altLang="zh-CN" sz="2800" i="1">
                <a:latin typeface="Times New Roman" pitchFamily="18" charset="0"/>
                <a:ea typeface="黑体" pitchFamily="49" charset="-122"/>
              </a:rPr>
              <a:t>BOD</a:t>
            </a:r>
            <a:r>
              <a:rPr lang="en-US" altLang="zh-CN" sz="2800">
                <a:latin typeface="Times New Roman" pitchFamily="18" charset="0"/>
                <a:ea typeface="黑体" pitchFamily="49" charset="-122"/>
              </a:rPr>
              <a:t> (                             )</a:t>
            </a:r>
          </a:p>
        </p:txBody>
      </p:sp>
      <p:sp>
        <p:nvSpPr>
          <p:cNvPr id="83987" name="Rectangle 19"/>
          <p:cNvSpPr>
            <a:spLocks noGrp="1" noChangeArrowheads="1"/>
          </p:cNvSpPr>
          <p:nvPr/>
        </p:nvSpPr>
        <p:spPr bwMode="auto">
          <a:xfrm>
            <a:off x="4427538" y="5446043"/>
            <a:ext cx="2592387"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zh-CN" altLang="en-US" sz="2400">
                <a:solidFill>
                  <a:srgbClr val="0000FF"/>
                </a:solidFill>
                <a:latin typeface="Times New Roman" pitchFamily="18" charset="0"/>
                <a:ea typeface="黑体" pitchFamily="49" charset="-122"/>
              </a:rPr>
              <a:t>同角的补角相等</a:t>
            </a:r>
          </a:p>
        </p:txBody>
      </p:sp>
      <p:sp>
        <p:nvSpPr>
          <p:cNvPr id="83988" name="Rectangle 20"/>
          <p:cNvSpPr>
            <a:spLocks noGrp="1" noChangeArrowheads="1"/>
          </p:cNvSpPr>
          <p:nvPr/>
        </p:nvSpPr>
        <p:spPr bwMode="auto">
          <a:xfrm>
            <a:off x="1330325" y="3213794"/>
            <a:ext cx="6157913" cy="50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en-US" altLang="zh-CN" sz="2800">
                <a:latin typeface="Times New Roman" pitchFamily="18" charset="0"/>
                <a:ea typeface="黑体" pitchFamily="49" charset="-122"/>
              </a:rPr>
              <a:t>∵</a:t>
            </a:r>
            <a:r>
              <a:rPr lang="zh-CN" altLang="en-US" sz="2800">
                <a:latin typeface="Times New Roman" pitchFamily="18" charset="0"/>
                <a:ea typeface="黑体" pitchFamily="49" charset="-122"/>
              </a:rPr>
              <a:t>直线</a:t>
            </a:r>
            <a:r>
              <a:rPr lang="en-US" altLang="zh-CN" sz="2800" i="1">
                <a:latin typeface="Times New Roman" pitchFamily="18" charset="0"/>
                <a:ea typeface="黑体" pitchFamily="49" charset="-122"/>
              </a:rPr>
              <a:t>AB</a:t>
            </a:r>
            <a:r>
              <a:rPr lang="zh-CN" altLang="en-US" sz="2800">
                <a:latin typeface="Times New Roman" pitchFamily="18" charset="0"/>
                <a:ea typeface="黑体" pitchFamily="49" charset="-122"/>
              </a:rPr>
              <a:t>与直线</a:t>
            </a:r>
            <a:r>
              <a:rPr lang="en-US" altLang="zh-CN" sz="2800" i="1">
                <a:latin typeface="Times New Roman" pitchFamily="18" charset="0"/>
                <a:ea typeface="黑体" pitchFamily="49" charset="-122"/>
              </a:rPr>
              <a:t>CD</a:t>
            </a:r>
            <a:r>
              <a:rPr lang="zh-CN" altLang="en-US" sz="2800">
                <a:latin typeface="Times New Roman" pitchFamily="18" charset="0"/>
                <a:ea typeface="黑体" pitchFamily="49" charset="-122"/>
              </a:rPr>
              <a:t>相交于点</a:t>
            </a:r>
            <a:r>
              <a:rPr lang="en-US" altLang="zh-CN" sz="2800" i="1">
                <a:latin typeface="Times New Roman" pitchFamily="18" charset="0"/>
                <a:ea typeface="黑体" pitchFamily="49" charset="-122"/>
              </a:rPr>
              <a:t>O</a:t>
            </a:r>
            <a:r>
              <a:rPr lang="en-US" altLang="zh-CN" sz="2800">
                <a:latin typeface="Times New Roman" pitchFamily="18" charset="0"/>
                <a:ea typeface="黑体" pitchFamily="49" charset="-122"/>
              </a:rPr>
              <a:t> (         )</a:t>
            </a:r>
          </a:p>
        </p:txBody>
      </p:sp>
      <p:sp>
        <p:nvSpPr>
          <p:cNvPr id="83989" name="Rectangle 21"/>
          <p:cNvSpPr>
            <a:spLocks noGrp="1" noChangeArrowheads="1"/>
          </p:cNvSpPr>
          <p:nvPr/>
        </p:nvSpPr>
        <p:spPr bwMode="auto">
          <a:xfrm>
            <a:off x="1687513" y="4822155"/>
            <a:ext cx="4033837" cy="50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en-US" altLang="zh-CN" sz="2800">
                <a:latin typeface="Times New Roman" pitchFamily="18" charset="0"/>
                <a:ea typeface="黑体" pitchFamily="49" charset="-122"/>
              </a:rPr>
              <a:t>∠</a:t>
            </a:r>
            <a:r>
              <a:rPr lang="en-US" altLang="zh-CN" sz="2800" i="1">
                <a:latin typeface="Times New Roman" pitchFamily="18" charset="0"/>
                <a:ea typeface="黑体" pitchFamily="49" charset="-122"/>
              </a:rPr>
              <a:t>BOD</a:t>
            </a:r>
            <a:r>
              <a:rPr lang="zh-CN" altLang="en-US" sz="2800">
                <a:latin typeface="Times New Roman" pitchFamily="18" charset="0"/>
                <a:ea typeface="黑体" pitchFamily="49" charset="-122"/>
              </a:rPr>
              <a:t>＋∠</a:t>
            </a:r>
            <a:r>
              <a:rPr lang="en-US" altLang="zh-CN" sz="2800" i="1">
                <a:latin typeface="Times New Roman" pitchFamily="18" charset="0"/>
                <a:ea typeface="黑体" pitchFamily="49" charset="-122"/>
              </a:rPr>
              <a:t>AOD</a:t>
            </a:r>
            <a:r>
              <a:rPr lang="zh-CN" altLang="en-US" sz="2800">
                <a:latin typeface="Times New Roman" pitchFamily="18" charset="0"/>
                <a:ea typeface="黑体" pitchFamily="49" charset="-122"/>
              </a:rPr>
              <a:t>＝</a:t>
            </a:r>
            <a:r>
              <a:rPr lang="en-US" altLang="zh-CN" sz="2800">
                <a:latin typeface="Times New Roman" pitchFamily="18" charset="0"/>
                <a:ea typeface="黑体" pitchFamily="49" charset="-122"/>
              </a:rPr>
              <a:t>180°</a:t>
            </a:r>
          </a:p>
        </p:txBody>
      </p:sp>
      <p:sp>
        <p:nvSpPr>
          <p:cNvPr id="83990" name="Rectangle 22"/>
          <p:cNvSpPr>
            <a:spLocks noGrp="1" noChangeArrowheads="1"/>
          </p:cNvSpPr>
          <p:nvPr/>
        </p:nvSpPr>
        <p:spPr bwMode="auto">
          <a:xfrm>
            <a:off x="5659438" y="4541168"/>
            <a:ext cx="2160587" cy="50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en-US" altLang="zh-CN" sz="2800">
                <a:latin typeface="Times New Roman" pitchFamily="18" charset="0"/>
                <a:ea typeface="黑体" pitchFamily="49" charset="-122"/>
              </a:rPr>
              <a:t>(                     )</a:t>
            </a:r>
          </a:p>
        </p:txBody>
      </p:sp>
      <p:pic>
        <p:nvPicPr>
          <p:cNvPr id="83991" name="Picture 23" descr="图 7"/>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5652120" y="1679451"/>
            <a:ext cx="3095625" cy="153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6" name="Rectangle 8"/>
          <p:cNvSpPr>
            <a:spLocks noGrp="1" noChangeArrowheads="1"/>
          </p:cNvSpPr>
          <p:nvPr/>
        </p:nvSpPr>
        <p:spPr bwMode="auto">
          <a:xfrm>
            <a:off x="6405563" y="3213794"/>
            <a:ext cx="792162" cy="50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buClr>
                <a:srgbClr val="0000FF"/>
              </a:buClr>
              <a:buFont typeface="Wingdings" pitchFamily="2" charset="2"/>
              <a:buNone/>
            </a:pPr>
            <a:r>
              <a:rPr lang="zh-CN" altLang="en-US" sz="2400">
                <a:solidFill>
                  <a:srgbClr val="0000FF"/>
                </a:solidFill>
                <a:latin typeface="Times New Roman" pitchFamily="18" charset="0"/>
                <a:ea typeface="黑体" pitchFamily="49" charset="-122"/>
              </a:rPr>
              <a:t>已知</a:t>
            </a:r>
          </a:p>
        </p:txBody>
      </p:sp>
    </p:spTree>
    <p:extLst>
      <p:ext uri="{BB962C8B-B14F-4D97-AF65-F5344CB8AC3E}">
        <p14:creationId xmlns:p14="http://schemas.microsoft.com/office/powerpoint/2010/main" val="10520381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1" dur="500" fill="hold" nodeType="clickEffect">
                                  <p:stCondLst>
                                    <p:cond delay="0"/>
                                  </p:stCondLst>
                                  <p:childTnLst>
                                    <p:set>
                                      <p:cBhvr>
                                        <p:cTn id="6" dur="1" fill="hold">
                                          <p:stCondLst>
                                            <p:cond delay="0"/>
                                          </p:stCondLst>
                                        </p:cTn>
                                        <p:tgtEl>
                                          <p:spTgt spid="83991"/>
                                        </p:tgtEl>
                                        <p:attrNameLst>
                                          <p:attrName>style.visibility</p:attrName>
                                        </p:attrNameLst>
                                      </p:cBhvr>
                                      <p:to>
                                        <p:strVal val="visible"/>
                                      </p:to>
                                    </p:set>
                                    <p:animEffect transition="in" filter="wipe(up)">
                                      <p:cBhvr>
                                        <p:cTn id="7" dur="500"/>
                                        <p:tgtEl>
                                          <p:spTgt spid="8399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7" presetClass="entr" presetSubtype="0" dur="80" fill="hold" grpId="0" nodeType="clickEffect">
                                  <p:stCondLst>
                                    <p:cond delay="0"/>
                                  </p:stCondLst>
                                  <p:iterate type="lt">
                                    <p:tmPct val="50000"/>
                                  </p:iterate>
                                  <p:childTnLst>
                                    <p:set>
                                      <p:cBhvr>
                                        <p:cTn id="11" dur="1" fill="hold">
                                          <p:stCondLst>
                                            <p:cond delay="0"/>
                                          </p:stCondLst>
                                        </p:cTn>
                                        <p:tgtEl>
                                          <p:spTgt spid="83972"/>
                                        </p:tgtEl>
                                        <p:attrNameLst>
                                          <p:attrName>style.visibility</p:attrName>
                                        </p:attrNameLst>
                                      </p:cBhvr>
                                      <p:to>
                                        <p:strVal val="visible"/>
                                      </p:to>
                                    </p:set>
                                    <p:anim calcmode="discrete" valueType="clr">
                                      <p:cBhvr override="childStyle">
                                        <p:cTn id="12" dur="80"/>
                                        <p:tgtEl>
                                          <p:spTgt spid="83972"/>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83972"/>
                                        </p:tgtEl>
                                        <p:attrNameLst>
                                          <p:attrName>fillcolor</p:attrName>
                                        </p:attrNameLst>
                                      </p:cBhvr>
                                      <p:tavLst>
                                        <p:tav tm="0">
                                          <p:val>
                                            <p:clrVal>
                                              <a:schemeClr val="accent2"/>
                                            </p:clrVal>
                                          </p:val>
                                        </p:tav>
                                        <p:tav tm="50000">
                                          <p:val>
                                            <p:clrVal>
                                              <a:schemeClr val="hlink"/>
                                            </p:clrVal>
                                          </p:val>
                                        </p:tav>
                                      </p:tavLst>
                                    </p:anim>
                                    <p:set>
                                      <p:cBhvr>
                                        <p:cTn id="14" dur="80"/>
                                        <p:tgtEl>
                                          <p:spTgt spid="83972"/>
                                        </p:tgtEl>
                                        <p:attrNameLst>
                                          <p:attrName>fill.type</p:attrName>
                                        </p:attrNameLst>
                                      </p:cBhvr>
                                      <p:to>
                                        <p:strVal val="solid"/>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27" presetClass="entr" presetSubtype="0" dur="80" fill="hold" grpId="0" nodeType="clickEffect">
                                  <p:stCondLst>
                                    <p:cond delay="0"/>
                                  </p:stCondLst>
                                  <p:iterate type="lt">
                                    <p:tmPct val="50000"/>
                                  </p:iterate>
                                  <p:childTnLst>
                                    <p:set>
                                      <p:cBhvr>
                                        <p:cTn id="18" dur="1" fill="hold">
                                          <p:stCondLst>
                                            <p:cond delay="0"/>
                                          </p:stCondLst>
                                        </p:cTn>
                                        <p:tgtEl>
                                          <p:spTgt spid="83973"/>
                                        </p:tgtEl>
                                        <p:attrNameLst>
                                          <p:attrName>style.visibility</p:attrName>
                                        </p:attrNameLst>
                                      </p:cBhvr>
                                      <p:to>
                                        <p:strVal val="visible"/>
                                      </p:to>
                                    </p:set>
                                    <p:anim calcmode="discrete" valueType="clr">
                                      <p:cBhvr override="childStyle">
                                        <p:cTn id="19" dur="80"/>
                                        <p:tgtEl>
                                          <p:spTgt spid="83973"/>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83973"/>
                                        </p:tgtEl>
                                        <p:attrNameLst>
                                          <p:attrName>fillcolor</p:attrName>
                                        </p:attrNameLst>
                                      </p:cBhvr>
                                      <p:tavLst>
                                        <p:tav tm="0">
                                          <p:val>
                                            <p:clrVal>
                                              <a:schemeClr val="accent2"/>
                                            </p:clrVal>
                                          </p:val>
                                        </p:tav>
                                        <p:tav tm="50000">
                                          <p:val>
                                            <p:clrVal>
                                              <a:schemeClr val="hlink"/>
                                            </p:clrVal>
                                          </p:val>
                                        </p:tav>
                                      </p:tavLst>
                                    </p:anim>
                                    <p:set>
                                      <p:cBhvr>
                                        <p:cTn id="21" dur="80"/>
                                        <p:tgtEl>
                                          <p:spTgt spid="83973"/>
                                        </p:tgtEl>
                                        <p:attrNameLst>
                                          <p:attrName>fill.type</p:attrName>
                                        </p:attrNameLst>
                                      </p:cBhvr>
                                      <p:to>
                                        <p:strVal val="solid"/>
                                      </p:to>
                                    </p:set>
                                  </p:childTnLst>
                                </p:cTn>
                              </p:par>
                            </p:childTnLst>
                          </p:cTn>
                        </p:par>
                      </p:childTnLst>
                    </p:cTn>
                  </p:par>
                  <p:par>
                    <p:cTn id="22" fill="hold" nodeType="clickPar">
                      <p:stCondLst>
                        <p:cond delay="indefinite"/>
                      </p:stCondLst>
                      <p:childTnLst>
                        <p:par>
                          <p:cTn id="23" fill="hold" nodeType="afterGroup">
                            <p:stCondLst>
                              <p:cond delay="0"/>
                            </p:stCondLst>
                            <p:childTnLst>
                              <p:par>
                                <p:cTn id="24" presetID="27" presetClass="entr" presetSubtype="0" dur="80" fill="hold" grpId="0" nodeType="clickEffect">
                                  <p:stCondLst>
                                    <p:cond delay="0"/>
                                  </p:stCondLst>
                                  <p:iterate type="lt">
                                    <p:tmPct val="50000"/>
                                  </p:iterate>
                                  <p:childTnLst>
                                    <p:set>
                                      <p:cBhvr>
                                        <p:cTn id="25" dur="1" fill="hold">
                                          <p:stCondLst>
                                            <p:cond delay="0"/>
                                          </p:stCondLst>
                                        </p:cTn>
                                        <p:tgtEl>
                                          <p:spTgt spid="83974"/>
                                        </p:tgtEl>
                                        <p:attrNameLst>
                                          <p:attrName>style.visibility</p:attrName>
                                        </p:attrNameLst>
                                      </p:cBhvr>
                                      <p:to>
                                        <p:strVal val="visible"/>
                                      </p:to>
                                    </p:set>
                                    <p:anim calcmode="discrete" valueType="clr">
                                      <p:cBhvr override="childStyle">
                                        <p:cTn id="26" dur="80"/>
                                        <p:tgtEl>
                                          <p:spTgt spid="83974"/>
                                        </p:tgtEl>
                                        <p:attrNameLst>
                                          <p:attrName>style.color</p:attrName>
                                        </p:attrNameLst>
                                      </p:cBhvr>
                                      <p:tavLst>
                                        <p:tav tm="0">
                                          <p:val>
                                            <p:clrVal>
                                              <a:schemeClr val="accent2"/>
                                            </p:clrVal>
                                          </p:val>
                                        </p:tav>
                                        <p:tav tm="50000">
                                          <p:val>
                                            <p:clrVal>
                                              <a:schemeClr val="hlink"/>
                                            </p:clrVal>
                                          </p:val>
                                        </p:tav>
                                      </p:tavLst>
                                    </p:anim>
                                    <p:anim calcmode="discrete" valueType="clr">
                                      <p:cBhvr>
                                        <p:cTn id="27" dur="80"/>
                                        <p:tgtEl>
                                          <p:spTgt spid="83974"/>
                                        </p:tgtEl>
                                        <p:attrNameLst>
                                          <p:attrName>fillcolor</p:attrName>
                                        </p:attrNameLst>
                                      </p:cBhvr>
                                      <p:tavLst>
                                        <p:tav tm="0">
                                          <p:val>
                                            <p:clrVal>
                                              <a:schemeClr val="accent2"/>
                                            </p:clrVal>
                                          </p:val>
                                        </p:tav>
                                        <p:tav tm="50000">
                                          <p:val>
                                            <p:clrVal>
                                              <a:schemeClr val="hlink"/>
                                            </p:clrVal>
                                          </p:val>
                                        </p:tav>
                                      </p:tavLst>
                                    </p:anim>
                                    <p:set>
                                      <p:cBhvr>
                                        <p:cTn id="28" dur="80"/>
                                        <p:tgtEl>
                                          <p:spTgt spid="83974"/>
                                        </p:tgtEl>
                                        <p:attrNameLst>
                                          <p:attrName>fill.type</p:attrName>
                                        </p:attrNameLst>
                                      </p:cBhvr>
                                      <p:to>
                                        <p:strVal val="solid"/>
                                      </p:to>
                                    </p:set>
                                  </p:childTnLst>
                                </p:cTn>
                              </p:par>
                            </p:childTnLst>
                          </p:cTn>
                        </p:par>
                      </p:childTnLst>
                    </p:cTn>
                  </p:par>
                  <p:par>
                    <p:cTn id="29" fill="hold" nodeType="clickPar">
                      <p:stCondLst>
                        <p:cond delay="indefinite"/>
                      </p:stCondLst>
                      <p:childTnLst>
                        <p:par>
                          <p:cTn id="30" fill="hold" nodeType="afterGroup">
                            <p:stCondLst>
                              <p:cond delay="0"/>
                            </p:stCondLst>
                            <p:childTnLst>
                              <p:par>
                                <p:cTn id="31" presetID="27" presetClass="entr" presetSubtype="0" dur="80" fill="hold" grpId="0" nodeType="clickEffect">
                                  <p:stCondLst>
                                    <p:cond delay="0"/>
                                  </p:stCondLst>
                                  <p:iterate type="lt">
                                    <p:tmPct val="50000"/>
                                  </p:iterate>
                                  <p:childTnLst>
                                    <p:set>
                                      <p:cBhvr>
                                        <p:cTn id="32" dur="1" fill="hold">
                                          <p:stCondLst>
                                            <p:cond delay="0"/>
                                          </p:stCondLst>
                                        </p:cTn>
                                        <p:tgtEl>
                                          <p:spTgt spid="83988"/>
                                        </p:tgtEl>
                                        <p:attrNameLst>
                                          <p:attrName>style.visibility</p:attrName>
                                        </p:attrNameLst>
                                      </p:cBhvr>
                                      <p:to>
                                        <p:strVal val="visible"/>
                                      </p:to>
                                    </p:set>
                                    <p:anim calcmode="discrete" valueType="clr">
                                      <p:cBhvr override="childStyle">
                                        <p:cTn id="33" dur="80"/>
                                        <p:tgtEl>
                                          <p:spTgt spid="83988"/>
                                        </p:tgtEl>
                                        <p:attrNameLst>
                                          <p:attrName>style.color</p:attrName>
                                        </p:attrNameLst>
                                      </p:cBhvr>
                                      <p:tavLst>
                                        <p:tav tm="0">
                                          <p:val>
                                            <p:clrVal>
                                              <a:schemeClr val="accent2"/>
                                            </p:clrVal>
                                          </p:val>
                                        </p:tav>
                                        <p:tav tm="50000">
                                          <p:val>
                                            <p:clrVal>
                                              <a:schemeClr val="hlink"/>
                                            </p:clrVal>
                                          </p:val>
                                        </p:tav>
                                      </p:tavLst>
                                    </p:anim>
                                    <p:anim calcmode="discrete" valueType="clr">
                                      <p:cBhvr>
                                        <p:cTn id="34" dur="80"/>
                                        <p:tgtEl>
                                          <p:spTgt spid="83988"/>
                                        </p:tgtEl>
                                        <p:attrNameLst>
                                          <p:attrName>fillcolor</p:attrName>
                                        </p:attrNameLst>
                                      </p:cBhvr>
                                      <p:tavLst>
                                        <p:tav tm="0">
                                          <p:val>
                                            <p:clrVal>
                                              <a:schemeClr val="accent2"/>
                                            </p:clrVal>
                                          </p:val>
                                        </p:tav>
                                        <p:tav tm="50000">
                                          <p:val>
                                            <p:clrVal>
                                              <a:schemeClr val="hlink"/>
                                            </p:clrVal>
                                          </p:val>
                                        </p:tav>
                                      </p:tavLst>
                                    </p:anim>
                                    <p:set>
                                      <p:cBhvr>
                                        <p:cTn id="35" dur="80"/>
                                        <p:tgtEl>
                                          <p:spTgt spid="83988"/>
                                        </p:tgtEl>
                                        <p:attrNameLst>
                                          <p:attrName>fill.type</p:attrName>
                                        </p:attrNameLst>
                                      </p:cBhvr>
                                      <p:to>
                                        <p:strVal val="solid"/>
                                      </p:to>
                                    </p:set>
                                  </p:childTnLst>
                                </p:cTn>
                              </p:par>
                            </p:childTnLst>
                          </p:cTn>
                        </p:par>
                      </p:childTnLst>
                    </p:cTn>
                  </p:par>
                  <p:par>
                    <p:cTn id="36" fill="hold" nodeType="clickPar">
                      <p:stCondLst>
                        <p:cond delay="indefinite"/>
                      </p:stCondLst>
                      <p:childTnLst>
                        <p:par>
                          <p:cTn id="37" fill="hold" nodeType="afterGroup">
                            <p:stCondLst>
                              <p:cond delay="0"/>
                            </p:stCondLst>
                            <p:childTnLst>
                              <p:par>
                                <p:cTn id="38" presetID="22" presetClass="entr" presetSubtype="8" dur="500" fill="hold" grpId="0" nodeType="clickEffect">
                                  <p:stCondLst>
                                    <p:cond delay="0"/>
                                  </p:stCondLst>
                                  <p:childTnLst>
                                    <p:set>
                                      <p:cBhvr>
                                        <p:cTn id="39" dur="1" fill="hold">
                                          <p:stCondLst>
                                            <p:cond delay="0"/>
                                          </p:stCondLst>
                                        </p:cTn>
                                        <p:tgtEl>
                                          <p:spTgt spid="83976"/>
                                        </p:tgtEl>
                                        <p:attrNameLst>
                                          <p:attrName>style.visibility</p:attrName>
                                        </p:attrNameLst>
                                      </p:cBhvr>
                                      <p:to>
                                        <p:strVal val="visible"/>
                                      </p:to>
                                    </p:set>
                                    <p:animEffect transition="in" filter="wipe(left)">
                                      <p:cBhvr>
                                        <p:cTn id="40" dur="500"/>
                                        <p:tgtEl>
                                          <p:spTgt spid="83976"/>
                                        </p:tgtEl>
                                      </p:cBhvr>
                                    </p:animEffect>
                                  </p:childTnLst>
                                </p:cTn>
                              </p:par>
                            </p:childTnLst>
                          </p:cTn>
                        </p:par>
                      </p:childTnLst>
                    </p:cTn>
                  </p:par>
                  <p:par>
                    <p:cTn id="41" fill="hold" nodeType="clickPar">
                      <p:stCondLst>
                        <p:cond delay="indefinite"/>
                      </p:stCondLst>
                      <p:childTnLst>
                        <p:par>
                          <p:cTn id="42" fill="hold" nodeType="afterGroup">
                            <p:stCondLst>
                              <p:cond delay="0"/>
                            </p:stCondLst>
                            <p:childTnLst>
                              <p:par>
                                <p:cTn id="43" presetID="27" presetClass="entr" presetSubtype="0" dur="80" fill="hold" grpId="0" nodeType="clickEffect">
                                  <p:stCondLst>
                                    <p:cond delay="0"/>
                                  </p:stCondLst>
                                  <p:iterate type="lt">
                                    <p:tmPct val="50000"/>
                                  </p:iterate>
                                  <p:childTnLst>
                                    <p:set>
                                      <p:cBhvr>
                                        <p:cTn id="44" dur="1" fill="hold">
                                          <p:stCondLst>
                                            <p:cond delay="0"/>
                                          </p:stCondLst>
                                        </p:cTn>
                                        <p:tgtEl>
                                          <p:spTgt spid="83975"/>
                                        </p:tgtEl>
                                        <p:attrNameLst>
                                          <p:attrName>style.visibility</p:attrName>
                                        </p:attrNameLst>
                                      </p:cBhvr>
                                      <p:to>
                                        <p:strVal val="visible"/>
                                      </p:to>
                                    </p:set>
                                    <p:anim calcmode="discrete" valueType="clr">
                                      <p:cBhvr override="childStyle">
                                        <p:cTn id="45" dur="80"/>
                                        <p:tgtEl>
                                          <p:spTgt spid="83975"/>
                                        </p:tgtEl>
                                        <p:attrNameLst>
                                          <p:attrName>style.color</p:attrName>
                                        </p:attrNameLst>
                                      </p:cBhvr>
                                      <p:tavLst>
                                        <p:tav tm="0">
                                          <p:val>
                                            <p:clrVal>
                                              <a:schemeClr val="accent2"/>
                                            </p:clrVal>
                                          </p:val>
                                        </p:tav>
                                        <p:tav tm="50000">
                                          <p:val>
                                            <p:clrVal>
                                              <a:schemeClr val="hlink"/>
                                            </p:clrVal>
                                          </p:val>
                                        </p:tav>
                                      </p:tavLst>
                                    </p:anim>
                                    <p:anim calcmode="discrete" valueType="clr">
                                      <p:cBhvr>
                                        <p:cTn id="46" dur="80"/>
                                        <p:tgtEl>
                                          <p:spTgt spid="83975"/>
                                        </p:tgtEl>
                                        <p:attrNameLst>
                                          <p:attrName>fillcolor</p:attrName>
                                        </p:attrNameLst>
                                      </p:cBhvr>
                                      <p:tavLst>
                                        <p:tav tm="0">
                                          <p:val>
                                            <p:clrVal>
                                              <a:schemeClr val="accent2"/>
                                            </p:clrVal>
                                          </p:val>
                                        </p:tav>
                                        <p:tav tm="50000">
                                          <p:val>
                                            <p:clrVal>
                                              <a:schemeClr val="hlink"/>
                                            </p:clrVal>
                                          </p:val>
                                        </p:tav>
                                      </p:tavLst>
                                    </p:anim>
                                    <p:set>
                                      <p:cBhvr>
                                        <p:cTn id="47" dur="80"/>
                                        <p:tgtEl>
                                          <p:spTgt spid="83975"/>
                                        </p:tgtEl>
                                        <p:attrNameLst>
                                          <p:attrName>fill.type</p:attrName>
                                        </p:attrNameLst>
                                      </p:cBhvr>
                                      <p:to>
                                        <p:strVal val="solid"/>
                                      </p:to>
                                    </p:set>
                                  </p:childTnLst>
                                </p:cTn>
                              </p:par>
                            </p:childTnLst>
                          </p:cTn>
                        </p:par>
                      </p:childTnLst>
                    </p:cTn>
                  </p:par>
                  <p:par>
                    <p:cTn id="48" fill="hold" nodeType="clickPar">
                      <p:stCondLst>
                        <p:cond delay="indefinite"/>
                      </p:stCondLst>
                      <p:childTnLst>
                        <p:par>
                          <p:cTn id="49" fill="hold" nodeType="afterGroup">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83977"/>
                                        </p:tgtEl>
                                        <p:attrNameLst>
                                          <p:attrName>style.visibility</p:attrName>
                                        </p:attrNameLst>
                                      </p:cBhvr>
                                      <p:to>
                                        <p:strVal val="visible"/>
                                      </p:to>
                                    </p:set>
                                    <p:animEffect transition="in" filter="wipe(left)">
                                      <p:cBhvr>
                                        <p:cTn id="52" dur="500"/>
                                        <p:tgtEl>
                                          <p:spTgt spid="83977"/>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27" presetClass="entr" presetSubtype="0" dur="80" fill="hold" grpId="0" nodeType="clickEffect">
                                  <p:stCondLst>
                                    <p:cond delay="0"/>
                                  </p:stCondLst>
                                  <p:iterate type="lt">
                                    <p:tmPct val="50000"/>
                                  </p:iterate>
                                  <p:childTnLst>
                                    <p:set>
                                      <p:cBhvr>
                                        <p:cTn id="56" dur="1" fill="hold">
                                          <p:stCondLst>
                                            <p:cond delay="0"/>
                                          </p:stCondLst>
                                        </p:cTn>
                                        <p:tgtEl>
                                          <p:spTgt spid="83982"/>
                                        </p:tgtEl>
                                        <p:attrNameLst>
                                          <p:attrName>style.visibility</p:attrName>
                                        </p:attrNameLst>
                                      </p:cBhvr>
                                      <p:to>
                                        <p:strVal val="visible"/>
                                      </p:to>
                                    </p:set>
                                    <p:anim calcmode="discrete" valueType="clr">
                                      <p:cBhvr override="childStyle">
                                        <p:cTn id="57" dur="80"/>
                                        <p:tgtEl>
                                          <p:spTgt spid="83982"/>
                                        </p:tgtEl>
                                        <p:attrNameLst>
                                          <p:attrName>style.color</p:attrName>
                                        </p:attrNameLst>
                                      </p:cBhvr>
                                      <p:tavLst>
                                        <p:tav tm="0">
                                          <p:val>
                                            <p:clrVal>
                                              <a:schemeClr val="accent2"/>
                                            </p:clrVal>
                                          </p:val>
                                        </p:tav>
                                        <p:tav tm="50000">
                                          <p:val>
                                            <p:clrVal>
                                              <a:schemeClr val="hlink"/>
                                            </p:clrVal>
                                          </p:val>
                                        </p:tav>
                                      </p:tavLst>
                                    </p:anim>
                                    <p:anim calcmode="discrete" valueType="clr">
                                      <p:cBhvr>
                                        <p:cTn id="58" dur="80"/>
                                        <p:tgtEl>
                                          <p:spTgt spid="83982"/>
                                        </p:tgtEl>
                                        <p:attrNameLst>
                                          <p:attrName>fillcolor</p:attrName>
                                        </p:attrNameLst>
                                      </p:cBhvr>
                                      <p:tavLst>
                                        <p:tav tm="0">
                                          <p:val>
                                            <p:clrVal>
                                              <a:schemeClr val="accent2"/>
                                            </p:clrVal>
                                          </p:val>
                                        </p:tav>
                                        <p:tav tm="50000">
                                          <p:val>
                                            <p:clrVal>
                                              <a:schemeClr val="hlink"/>
                                            </p:clrVal>
                                          </p:val>
                                        </p:tav>
                                      </p:tavLst>
                                    </p:anim>
                                    <p:set>
                                      <p:cBhvr>
                                        <p:cTn id="59" dur="80"/>
                                        <p:tgtEl>
                                          <p:spTgt spid="83982"/>
                                        </p:tgtEl>
                                        <p:attrNameLst>
                                          <p:attrName>fill.type</p:attrName>
                                        </p:attrNameLst>
                                      </p:cBhvr>
                                      <p:to>
                                        <p:strVal val="solid"/>
                                      </p:to>
                                    </p:set>
                                  </p:childTnLst>
                                </p:cTn>
                              </p:par>
                            </p:childTnLst>
                          </p:cTn>
                        </p:par>
                      </p:childTnLst>
                    </p:cTn>
                  </p:par>
                  <p:par>
                    <p:cTn id="60" fill="hold" nodeType="clickPar">
                      <p:stCondLst>
                        <p:cond delay="indefinite"/>
                      </p:stCondLst>
                      <p:childTnLst>
                        <p:par>
                          <p:cTn id="61" fill="hold" nodeType="afterGroup">
                            <p:stCondLst>
                              <p:cond delay="0"/>
                            </p:stCondLst>
                            <p:childTnLst>
                              <p:par>
                                <p:cTn id="62" presetID="27" presetClass="entr" presetSubtype="0" dur="80" fill="hold" grpId="0" nodeType="clickEffect">
                                  <p:stCondLst>
                                    <p:cond delay="0"/>
                                  </p:stCondLst>
                                  <p:iterate type="lt">
                                    <p:tmPct val="50000"/>
                                  </p:iterate>
                                  <p:childTnLst>
                                    <p:set>
                                      <p:cBhvr>
                                        <p:cTn id="63" dur="1" fill="hold">
                                          <p:stCondLst>
                                            <p:cond delay="0"/>
                                          </p:stCondLst>
                                        </p:cTn>
                                        <p:tgtEl>
                                          <p:spTgt spid="83989"/>
                                        </p:tgtEl>
                                        <p:attrNameLst>
                                          <p:attrName>style.visibility</p:attrName>
                                        </p:attrNameLst>
                                      </p:cBhvr>
                                      <p:to>
                                        <p:strVal val="visible"/>
                                      </p:to>
                                    </p:set>
                                    <p:anim calcmode="discrete" valueType="clr">
                                      <p:cBhvr override="childStyle">
                                        <p:cTn id="64" dur="80"/>
                                        <p:tgtEl>
                                          <p:spTgt spid="83989"/>
                                        </p:tgtEl>
                                        <p:attrNameLst>
                                          <p:attrName>style.color</p:attrName>
                                        </p:attrNameLst>
                                      </p:cBhvr>
                                      <p:tavLst>
                                        <p:tav tm="0">
                                          <p:val>
                                            <p:clrVal>
                                              <a:schemeClr val="accent2"/>
                                            </p:clrVal>
                                          </p:val>
                                        </p:tav>
                                        <p:tav tm="50000">
                                          <p:val>
                                            <p:clrVal>
                                              <a:schemeClr val="hlink"/>
                                            </p:clrVal>
                                          </p:val>
                                        </p:tav>
                                      </p:tavLst>
                                    </p:anim>
                                    <p:anim calcmode="discrete" valueType="clr">
                                      <p:cBhvr>
                                        <p:cTn id="65" dur="80"/>
                                        <p:tgtEl>
                                          <p:spTgt spid="83989"/>
                                        </p:tgtEl>
                                        <p:attrNameLst>
                                          <p:attrName>fillcolor</p:attrName>
                                        </p:attrNameLst>
                                      </p:cBhvr>
                                      <p:tavLst>
                                        <p:tav tm="0">
                                          <p:val>
                                            <p:clrVal>
                                              <a:schemeClr val="accent2"/>
                                            </p:clrVal>
                                          </p:val>
                                        </p:tav>
                                        <p:tav tm="50000">
                                          <p:val>
                                            <p:clrVal>
                                              <a:schemeClr val="hlink"/>
                                            </p:clrVal>
                                          </p:val>
                                        </p:tav>
                                      </p:tavLst>
                                    </p:anim>
                                    <p:set>
                                      <p:cBhvr>
                                        <p:cTn id="66" dur="80"/>
                                        <p:tgtEl>
                                          <p:spTgt spid="83989"/>
                                        </p:tgtEl>
                                        <p:attrNameLst>
                                          <p:attrName>fill.type</p:attrName>
                                        </p:attrNameLst>
                                      </p:cBhvr>
                                      <p:to>
                                        <p:strVal val="solid"/>
                                      </p:to>
                                    </p:set>
                                  </p:childTnLst>
                                </p:cTn>
                              </p:par>
                            </p:childTnLst>
                          </p:cTn>
                        </p:par>
                      </p:childTnLst>
                    </p:cTn>
                  </p:par>
                  <p:par>
                    <p:cTn id="67" fill="hold" nodeType="clickPar">
                      <p:stCondLst>
                        <p:cond delay="indefinite"/>
                      </p:stCondLst>
                      <p:childTnLst>
                        <p:par>
                          <p:cTn id="68" fill="hold" nodeType="afterGroup">
                            <p:stCondLst>
                              <p:cond delay="0"/>
                            </p:stCondLst>
                            <p:childTnLst>
                              <p:par>
                                <p:cTn id="69" presetID="22" presetClass="entr" presetSubtype="8" dur="500" fill="hold" grpId="0" nodeType="clickEffect">
                                  <p:stCondLst>
                                    <p:cond delay="0"/>
                                  </p:stCondLst>
                                  <p:childTnLst>
                                    <p:set>
                                      <p:cBhvr>
                                        <p:cTn id="70" dur="1" fill="hold">
                                          <p:stCondLst>
                                            <p:cond delay="0"/>
                                          </p:stCondLst>
                                        </p:cTn>
                                        <p:tgtEl>
                                          <p:spTgt spid="83990"/>
                                        </p:tgtEl>
                                        <p:attrNameLst>
                                          <p:attrName>style.visibility</p:attrName>
                                        </p:attrNameLst>
                                      </p:cBhvr>
                                      <p:to>
                                        <p:strVal val="visible"/>
                                      </p:to>
                                    </p:set>
                                    <p:animEffect transition="in" filter="wipe(left)">
                                      <p:cBhvr>
                                        <p:cTn id="71" dur="500"/>
                                        <p:tgtEl>
                                          <p:spTgt spid="83990"/>
                                        </p:tgtEl>
                                      </p:cBhvr>
                                    </p:animEffect>
                                  </p:childTnLst>
                                </p:cTn>
                              </p:par>
                            </p:childTnLst>
                          </p:cTn>
                        </p:par>
                      </p:childTnLst>
                    </p:cTn>
                  </p:par>
                  <p:par>
                    <p:cTn id="72" fill="hold" nodeType="clickPar">
                      <p:stCondLst>
                        <p:cond delay="indefinite"/>
                      </p:stCondLst>
                      <p:childTnLst>
                        <p:par>
                          <p:cTn id="73" fill="hold" nodeType="afterGroup">
                            <p:stCondLst>
                              <p:cond delay="0"/>
                            </p:stCondLst>
                            <p:childTnLst>
                              <p:par>
                                <p:cTn id="74" presetID="22" presetClass="entr" presetSubtype="8" dur="500" fill="hold" grpId="0" nodeType="clickEffect">
                                  <p:stCondLst>
                                    <p:cond delay="0"/>
                                  </p:stCondLst>
                                  <p:childTnLst>
                                    <p:set>
                                      <p:cBhvr>
                                        <p:cTn id="75" dur="1" fill="hold">
                                          <p:stCondLst>
                                            <p:cond delay="0"/>
                                          </p:stCondLst>
                                        </p:cTn>
                                        <p:tgtEl>
                                          <p:spTgt spid="83983"/>
                                        </p:tgtEl>
                                        <p:attrNameLst>
                                          <p:attrName>style.visibility</p:attrName>
                                        </p:attrNameLst>
                                      </p:cBhvr>
                                      <p:to>
                                        <p:strVal val="visible"/>
                                      </p:to>
                                    </p:set>
                                    <p:animEffect transition="in" filter="wipe(left)">
                                      <p:cBhvr>
                                        <p:cTn id="76" dur="500"/>
                                        <p:tgtEl>
                                          <p:spTgt spid="83983"/>
                                        </p:tgtEl>
                                      </p:cBhvr>
                                    </p:animEffect>
                                  </p:childTnLst>
                                </p:cTn>
                              </p:par>
                            </p:childTnLst>
                          </p:cTn>
                        </p:par>
                      </p:childTnLst>
                    </p:cTn>
                  </p:par>
                  <p:par>
                    <p:cTn id="77" fill="hold" nodeType="clickPar">
                      <p:stCondLst>
                        <p:cond delay="indefinite"/>
                      </p:stCondLst>
                      <p:childTnLst>
                        <p:par>
                          <p:cTn id="78" fill="hold" nodeType="afterGroup">
                            <p:stCondLst>
                              <p:cond delay="0"/>
                            </p:stCondLst>
                            <p:childTnLst>
                              <p:par>
                                <p:cTn id="79" presetID="27" presetClass="entr" presetSubtype="0" dur="80" fill="hold" grpId="0" nodeType="clickEffect">
                                  <p:stCondLst>
                                    <p:cond delay="0"/>
                                  </p:stCondLst>
                                  <p:iterate type="lt">
                                    <p:tmPct val="50000"/>
                                  </p:iterate>
                                  <p:childTnLst>
                                    <p:set>
                                      <p:cBhvr>
                                        <p:cTn id="80" dur="1" fill="hold">
                                          <p:stCondLst>
                                            <p:cond delay="0"/>
                                          </p:stCondLst>
                                        </p:cTn>
                                        <p:tgtEl>
                                          <p:spTgt spid="83986"/>
                                        </p:tgtEl>
                                        <p:attrNameLst>
                                          <p:attrName>style.visibility</p:attrName>
                                        </p:attrNameLst>
                                      </p:cBhvr>
                                      <p:to>
                                        <p:strVal val="visible"/>
                                      </p:to>
                                    </p:set>
                                    <p:anim calcmode="discrete" valueType="clr">
                                      <p:cBhvr override="childStyle">
                                        <p:cTn id="81" dur="80"/>
                                        <p:tgtEl>
                                          <p:spTgt spid="83986"/>
                                        </p:tgtEl>
                                        <p:attrNameLst>
                                          <p:attrName>style.color</p:attrName>
                                        </p:attrNameLst>
                                      </p:cBhvr>
                                      <p:tavLst>
                                        <p:tav tm="0">
                                          <p:val>
                                            <p:clrVal>
                                              <a:schemeClr val="accent2"/>
                                            </p:clrVal>
                                          </p:val>
                                        </p:tav>
                                        <p:tav tm="50000">
                                          <p:val>
                                            <p:clrVal>
                                              <a:schemeClr val="hlink"/>
                                            </p:clrVal>
                                          </p:val>
                                        </p:tav>
                                      </p:tavLst>
                                    </p:anim>
                                    <p:anim calcmode="discrete" valueType="clr">
                                      <p:cBhvr>
                                        <p:cTn id="82" dur="80"/>
                                        <p:tgtEl>
                                          <p:spTgt spid="83986"/>
                                        </p:tgtEl>
                                        <p:attrNameLst>
                                          <p:attrName>fillcolor</p:attrName>
                                        </p:attrNameLst>
                                      </p:cBhvr>
                                      <p:tavLst>
                                        <p:tav tm="0">
                                          <p:val>
                                            <p:clrVal>
                                              <a:schemeClr val="accent2"/>
                                            </p:clrVal>
                                          </p:val>
                                        </p:tav>
                                        <p:tav tm="50000">
                                          <p:val>
                                            <p:clrVal>
                                              <a:schemeClr val="hlink"/>
                                            </p:clrVal>
                                          </p:val>
                                        </p:tav>
                                      </p:tavLst>
                                    </p:anim>
                                    <p:set>
                                      <p:cBhvr>
                                        <p:cTn id="83" dur="80"/>
                                        <p:tgtEl>
                                          <p:spTgt spid="83986"/>
                                        </p:tgtEl>
                                        <p:attrNameLst>
                                          <p:attrName>fill.type</p:attrName>
                                        </p:attrNameLst>
                                      </p:cBhvr>
                                      <p:to>
                                        <p:strVal val="solid"/>
                                      </p:to>
                                    </p:set>
                                  </p:childTnLst>
                                </p:cTn>
                              </p:par>
                            </p:childTnLst>
                          </p:cTn>
                        </p:par>
                      </p:childTnLst>
                    </p:cTn>
                  </p:par>
                  <p:par>
                    <p:cTn id="84" fill="hold" nodeType="clickPar">
                      <p:stCondLst>
                        <p:cond delay="indefinite"/>
                      </p:stCondLst>
                      <p:childTnLst>
                        <p:par>
                          <p:cTn id="85" fill="hold" nodeType="afterGroup">
                            <p:stCondLst>
                              <p:cond delay="0"/>
                            </p:stCondLst>
                            <p:childTnLst>
                              <p:par>
                                <p:cTn id="86" presetID="22" presetClass="entr" presetSubtype="8" dur="500" fill="hold" grpId="0" nodeType="clickEffect">
                                  <p:stCondLst>
                                    <p:cond delay="0"/>
                                  </p:stCondLst>
                                  <p:childTnLst>
                                    <p:set>
                                      <p:cBhvr>
                                        <p:cTn id="87" dur="1" fill="hold">
                                          <p:stCondLst>
                                            <p:cond delay="0"/>
                                          </p:stCondLst>
                                        </p:cTn>
                                        <p:tgtEl>
                                          <p:spTgt spid="83987"/>
                                        </p:tgtEl>
                                        <p:attrNameLst>
                                          <p:attrName>style.visibility</p:attrName>
                                        </p:attrNameLst>
                                      </p:cBhvr>
                                      <p:to>
                                        <p:strVal val="visible"/>
                                      </p:to>
                                    </p:set>
                                    <p:animEffect transition="in" filter="wipe(left)">
                                      <p:cBhvr>
                                        <p:cTn id="88" dur="500"/>
                                        <p:tgtEl>
                                          <p:spTgt spid="83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p:bldP spid="83973" grpId="0"/>
      <p:bldP spid="83974" grpId="0"/>
      <p:bldP spid="83975" grpId="0"/>
      <p:bldP spid="83977" grpId="0"/>
      <p:bldP spid="83982" grpId="0"/>
      <p:bldP spid="83983" grpId="0"/>
      <p:bldP spid="83986" grpId="0"/>
      <p:bldP spid="83987" grpId="0"/>
      <p:bldP spid="83988" grpId="0"/>
      <p:bldP spid="83989" grpId="0"/>
      <p:bldP spid="83990" grpId="0"/>
      <p:bldP spid="8397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TextBox 27"/>
          <p:cNvSpPr txBox="1">
            <a:spLocks noChangeArrowheads="1"/>
          </p:cNvSpPr>
          <p:nvPr/>
        </p:nvSpPr>
        <p:spPr bwMode="auto">
          <a:xfrm>
            <a:off x="755650" y="1701800"/>
            <a:ext cx="5256213"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solidFill>
                  <a:srgbClr val="008080"/>
                </a:solidFill>
                <a:latin typeface="黑体" pitchFamily="49" charset="-122"/>
                <a:ea typeface="黑体" pitchFamily="49" charset="-122"/>
              </a:rPr>
              <a:t>例</a:t>
            </a:r>
            <a:r>
              <a:rPr lang="en-US" altLang="zh-CN" sz="2800" b="1">
                <a:solidFill>
                  <a:srgbClr val="008080"/>
                </a:solidFill>
                <a:latin typeface="Times New Roman" pitchFamily="18" charset="0"/>
              </a:rPr>
              <a:t>2</a:t>
            </a:r>
            <a:r>
              <a:rPr lang="en-US" altLang="zh-CN" sz="2800" b="1">
                <a:latin typeface="Times New Roman" pitchFamily="18" charset="0"/>
              </a:rPr>
              <a:t> </a:t>
            </a:r>
            <a:r>
              <a:rPr lang="en-US" altLang="zh-CN" sz="2800">
                <a:latin typeface="Times New Roman" pitchFamily="18" charset="0"/>
              </a:rPr>
              <a:t> </a:t>
            </a:r>
            <a:r>
              <a:rPr lang="zh-CN" altLang="en-US" sz="2800">
                <a:solidFill>
                  <a:schemeClr val="tx1"/>
                </a:solidFill>
                <a:latin typeface="黑体" pitchFamily="49" charset="-122"/>
                <a:ea typeface="黑体" pitchFamily="49" charset="-122"/>
              </a:rPr>
              <a:t>已知</a:t>
            </a:r>
            <a:r>
              <a:rPr lang="zh-CN" altLang="en-US" sz="2800">
                <a:solidFill>
                  <a:schemeClr val="tx1"/>
                </a:solidFill>
                <a:latin typeface="Times New Roman" pitchFamily="18" charset="0"/>
              </a:rPr>
              <a:t>：</a:t>
            </a:r>
            <a:r>
              <a:rPr lang="en-US" altLang="zh-CN" sz="2800" b="1" i="1">
                <a:solidFill>
                  <a:schemeClr val="tx1"/>
                </a:solidFill>
                <a:latin typeface="Times New Roman" pitchFamily="18" charset="0"/>
              </a:rPr>
              <a:t>b</a:t>
            </a:r>
            <a:r>
              <a:rPr lang="zh-CN" altLang="en-US" sz="2800" b="1" i="1">
                <a:solidFill>
                  <a:schemeClr val="tx1"/>
                </a:solidFill>
                <a:latin typeface="Times New Roman" pitchFamily="18" charset="0"/>
              </a:rPr>
              <a:t>∥</a:t>
            </a:r>
            <a:r>
              <a:rPr lang="en-US" altLang="zh-CN" sz="2800" b="1" i="1">
                <a:solidFill>
                  <a:schemeClr val="tx1"/>
                </a:solidFill>
                <a:latin typeface="Times New Roman" pitchFamily="18" charset="0"/>
              </a:rPr>
              <a:t>c</a:t>
            </a:r>
            <a:r>
              <a:rPr lang="zh-CN" altLang="en-US" sz="2800" b="1">
                <a:solidFill>
                  <a:schemeClr val="tx1"/>
                </a:solidFill>
                <a:latin typeface="Times New Roman" pitchFamily="18" charset="0"/>
              </a:rPr>
              <a:t>，</a:t>
            </a:r>
            <a:r>
              <a:rPr lang="en-US" altLang="zh-CN" sz="2800" b="1">
                <a:solidFill>
                  <a:schemeClr val="tx1"/>
                </a:solidFill>
                <a:latin typeface="Times New Roman" pitchFamily="18" charset="0"/>
              </a:rPr>
              <a:t> </a:t>
            </a:r>
            <a:r>
              <a:rPr lang="en-US" altLang="zh-CN" sz="2800" b="1" i="1">
                <a:solidFill>
                  <a:schemeClr val="tx1"/>
                </a:solidFill>
                <a:latin typeface="Times New Roman" pitchFamily="18" charset="0"/>
              </a:rPr>
              <a:t>a</a:t>
            </a:r>
            <a:r>
              <a:rPr lang="zh-CN" altLang="en-US" sz="2800" b="1">
                <a:solidFill>
                  <a:schemeClr val="tx1"/>
                </a:solidFill>
                <a:latin typeface="Times New Roman" pitchFamily="18" charset="0"/>
              </a:rPr>
              <a:t>⊥</a:t>
            </a:r>
            <a:r>
              <a:rPr lang="en-US" altLang="zh-CN" sz="2800" b="1" i="1">
                <a:solidFill>
                  <a:schemeClr val="tx1"/>
                </a:solidFill>
                <a:latin typeface="Times New Roman" pitchFamily="18" charset="0"/>
              </a:rPr>
              <a:t>b</a:t>
            </a:r>
            <a:r>
              <a:rPr lang="zh-CN" altLang="en-US" sz="2800" b="1">
                <a:solidFill>
                  <a:schemeClr val="tx1"/>
                </a:solidFill>
                <a:latin typeface="Times New Roman" pitchFamily="18" charset="0"/>
              </a:rPr>
              <a:t> ．</a:t>
            </a:r>
          </a:p>
        </p:txBody>
      </p:sp>
      <p:sp>
        <p:nvSpPr>
          <p:cNvPr id="29" name="矩形 28"/>
          <p:cNvSpPr>
            <a:spLocks noChangeArrowheads="1"/>
          </p:cNvSpPr>
          <p:nvPr/>
        </p:nvSpPr>
        <p:spPr bwMode="auto">
          <a:xfrm>
            <a:off x="1382713" y="2349500"/>
            <a:ext cx="2297112"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solidFill>
                  <a:schemeClr val="tx1"/>
                </a:solidFill>
                <a:latin typeface="黑体" pitchFamily="49" charset="-122"/>
                <a:ea typeface="黑体" pitchFamily="49" charset="-122"/>
              </a:rPr>
              <a:t>求证</a:t>
            </a:r>
            <a:r>
              <a:rPr lang="zh-CN" altLang="en-US" sz="2800">
                <a:solidFill>
                  <a:schemeClr val="tx1"/>
                </a:solidFill>
                <a:latin typeface="Times New Roman" pitchFamily="18" charset="0"/>
              </a:rPr>
              <a:t>：</a:t>
            </a:r>
            <a:r>
              <a:rPr lang="en-US" altLang="zh-CN" sz="2800" b="1" i="1">
                <a:solidFill>
                  <a:schemeClr val="tx1"/>
                </a:solidFill>
                <a:latin typeface="Times New Roman" pitchFamily="18" charset="0"/>
              </a:rPr>
              <a:t>a</a:t>
            </a:r>
            <a:r>
              <a:rPr lang="zh-CN" altLang="en-US" sz="2800" b="1">
                <a:solidFill>
                  <a:schemeClr val="tx1"/>
                </a:solidFill>
                <a:latin typeface="Times New Roman" pitchFamily="18" charset="0"/>
              </a:rPr>
              <a:t>⊥</a:t>
            </a:r>
            <a:r>
              <a:rPr lang="en-US" altLang="zh-CN" sz="2800" b="1" i="1">
                <a:solidFill>
                  <a:schemeClr val="tx1"/>
                </a:solidFill>
                <a:latin typeface="Times New Roman" pitchFamily="18" charset="0"/>
              </a:rPr>
              <a:t>c</a:t>
            </a:r>
            <a:r>
              <a:rPr lang="zh-CN" altLang="en-US" sz="2800">
                <a:solidFill>
                  <a:schemeClr val="tx1"/>
                </a:solidFill>
                <a:latin typeface="Times New Roman" pitchFamily="18" charset="0"/>
              </a:rPr>
              <a:t>．</a:t>
            </a:r>
          </a:p>
        </p:txBody>
      </p:sp>
      <p:sp>
        <p:nvSpPr>
          <p:cNvPr id="42" name="TextBox 41"/>
          <p:cNvSpPr txBox="1">
            <a:spLocks noChangeArrowheads="1"/>
          </p:cNvSpPr>
          <p:nvPr/>
        </p:nvSpPr>
        <p:spPr bwMode="auto">
          <a:xfrm>
            <a:off x="774700" y="3165475"/>
            <a:ext cx="4608513"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latin typeface="黑体" pitchFamily="49" charset="-122"/>
                <a:ea typeface="黑体" pitchFamily="49" charset="-122"/>
              </a:rPr>
              <a:t>证明： </a:t>
            </a:r>
            <a:r>
              <a:rPr lang="zh-CN" altLang="en-US" sz="2800" b="1">
                <a:latin typeface="Times New Roman" pitchFamily="18" charset="0"/>
                <a:ea typeface="黑体" pitchFamily="49" charset="-122"/>
              </a:rPr>
              <a:t>∵</a:t>
            </a:r>
            <a:r>
              <a:rPr lang="en-US" altLang="zh-CN" sz="2800" b="1">
                <a:latin typeface="Times New Roman" pitchFamily="18" charset="0"/>
                <a:ea typeface="黑体" pitchFamily="49" charset="-122"/>
              </a:rPr>
              <a:t> </a:t>
            </a:r>
            <a:r>
              <a:rPr lang="en-US" altLang="zh-CN" sz="2800" b="1" i="1">
                <a:latin typeface="Times New Roman" pitchFamily="18" charset="0"/>
                <a:ea typeface="黑体" pitchFamily="49" charset="-122"/>
              </a:rPr>
              <a:t>a </a:t>
            </a:r>
            <a:r>
              <a:rPr lang="en-US" altLang="zh-CN" sz="2800" b="1">
                <a:latin typeface="Times New Roman" pitchFamily="18" charset="0"/>
                <a:ea typeface="黑体" pitchFamily="49" charset="-122"/>
              </a:rPr>
              <a:t>⊥</a:t>
            </a:r>
            <a:r>
              <a:rPr lang="en-US" altLang="zh-CN" sz="2800" b="1" i="1">
                <a:latin typeface="Times New Roman" pitchFamily="18" charset="0"/>
                <a:ea typeface="黑体" pitchFamily="49" charset="-122"/>
              </a:rPr>
              <a:t>b</a:t>
            </a:r>
            <a:r>
              <a:rPr lang="zh-CN" altLang="en-US" sz="2800">
                <a:latin typeface="黑体" pitchFamily="49" charset="-122"/>
                <a:ea typeface="黑体" pitchFamily="49" charset="-122"/>
              </a:rPr>
              <a:t>（已知）</a:t>
            </a:r>
          </a:p>
        </p:txBody>
      </p:sp>
      <p:sp>
        <p:nvSpPr>
          <p:cNvPr id="43" name="TextBox 42"/>
          <p:cNvSpPr txBox="1">
            <a:spLocks noChangeArrowheads="1"/>
          </p:cNvSpPr>
          <p:nvPr/>
        </p:nvSpPr>
        <p:spPr bwMode="auto">
          <a:xfrm>
            <a:off x="1852613" y="3740150"/>
            <a:ext cx="4608512"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b="1">
                <a:latin typeface="Times New Roman" pitchFamily="18" charset="0"/>
                <a:ea typeface="黑体" pitchFamily="49" charset="-122"/>
              </a:rPr>
              <a:t>∴ ∠</a:t>
            </a:r>
            <a:r>
              <a:rPr lang="en-US" altLang="zh-CN" sz="2800" b="1">
                <a:latin typeface="Times New Roman" pitchFamily="18" charset="0"/>
                <a:ea typeface="黑体" pitchFamily="49" charset="-122"/>
              </a:rPr>
              <a:t>1=90°</a:t>
            </a:r>
            <a:r>
              <a:rPr lang="zh-CN" altLang="en-US" sz="2800">
                <a:latin typeface="黑体" pitchFamily="49" charset="-122"/>
                <a:ea typeface="黑体" pitchFamily="49" charset="-122"/>
              </a:rPr>
              <a:t>（垂直的定义） </a:t>
            </a:r>
          </a:p>
        </p:txBody>
      </p:sp>
      <p:sp>
        <p:nvSpPr>
          <p:cNvPr id="44" name="TextBox 43"/>
          <p:cNvSpPr txBox="1">
            <a:spLocks noChangeArrowheads="1"/>
          </p:cNvSpPr>
          <p:nvPr/>
        </p:nvSpPr>
        <p:spPr bwMode="auto">
          <a:xfrm>
            <a:off x="1828800" y="4365625"/>
            <a:ext cx="4608513"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latin typeface="黑体" pitchFamily="49" charset="-122"/>
                <a:ea typeface="黑体" pitchFamily="49" charset="-122"/>
              </a:rPr>
              <a:t>又</a:t>
            </a:r>
            <a:r>
              <a:rPr lang="zh-CN" altLang="en-US" sz="2800" b="1">
                <a:latin typeface="Times New Roman" pitchFamily="18" charset="0"/>
                <a:ea typeface="黑体" pitchFamily="49" charset="-122"/>
              </a:rPr>
              <a:t>  </a:t>
            </a:r>
            <a:r>
              <a:rPr lang="en-US" altLang="zh-CN" sz="2800" b="1" i="1">
                <a:latin typeface="Times New Roman" pitchFamily="18" charset="0"/>
                <a:ea typeface="黑体" pitchFamily="49" charset="-122"/>
              </a:rPr>
              <a:t>b</a:t>
            </a:r>
            <a:r>
              <a:rPr lang="en-US" altLang="zh-CN" sz="2800" b="1">
                <a:latin typeface="Times New Roman" pitchFamily="18" charset="0"/>
                <a:ea typeface="黑体" pitchFamily="49" charset="-122"/>
              </a:rPr>
              <a:t> </a:t>
            </a:r>
            <a:r>
              <a:rPr lang="en-US" altLang="zh-CN" sz="2800" b="1" i="1">
                <a:latin typeface="Times New Roman" pitchFamily="18" charset="0"/>
                <a:ea typeface="黑体" pitchFamily="49" charset="-122"/>
              </a:rPr>
              <a:t>∥ c</a:t>
            </a:r>
            <a:r>
              <a:rPr lang="zh-CN" altLang="en-US" sz="2800">
                <a:latin typeface="黑体" pitchFamily="49" charset="-122"/>
                <a:ea typeface="黑体" pitchFamily="49" charset="-122"/>
              </a:rPr>
              <a:t>（已知）</a:t>
            </a:r>
          </a:p>
        </p:txBody>
      </p:sp>
      <p:sp>
        <p:nvSpPr>
          <p:cNvPr id="45" name="TextBox 44"/>
          <p:cNvSpPr txBox="1">
            <a:spLocks noChangeArrowheads="1"/>
          </p:cNvSpPr>
          <p:nvPr/>
        </p:nvSpPr>
        <p:spPr bwMode="auto">
          <a:xfrm>
            <a:off x="1854200" y="4954588"/>
            <a:ext cx="7123113"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latin typeface="Times New Roman" pitchFamily="18" charset="0"/>
                <a:ea typeface="黑体" pitchFamily="49" charset="-122"/>
              </a:rPr>
              <a:t>∴ </a:t>
            </a:r>
            <a:r>
              <a:rPr lang="zh-CN" altLang="en-US" sz="2800" b="1">
                <a:latin typeface="Times New Roman" pitchFamily="18" charset="0"/>
                <a:ea typeface="黑体" pitchFamily="49" charset="-122"/>
              </a:rPr>
              <a:t>∠</a:t>
            </a:r>
            <a:r>
              <a:rPr lang="en-US" altLang="zh-CN" sz="2800" b="1">
                <a:latin typeface="Times New Roman" pitchFamily="18" charset="0"/>
                <a:ea typeface="黑体" pitchFamily="49" charset="-122"/>
              </a:rPr>
              <a:t>2=</a:t>
            </a:r>
            <a:r>
              <a:rPr lang="zh-CN" altLang="en-US" sz="2800" b="1">
                <a:latin typeface="Times New Roman" pitchFamily="18" charset="0"/>
                <a:ea typeface="黑体" pitchFamily="49" charset="-122"/>
              </a:rPr>
              <a:t>∠</a:t>
            </a:r>
            <a:r>
              <a:rPr lang="en-US" altLang="zh-CN" sz="2800" b="1">
                <a:latin typeface="Times New Roman" pitchFamily="18" charset="0"/>
                <a:ea typeface="黑体" pitchFamily="49" charset="-122"/>
              </a:rPr>
              <a:t>1=90°</a:t>
            </a:r>
            <a:r>
              <a:rPr lang="zh-CN" altLang="en-US" sz="2800">
                <a:latin typeface="黑体" pitchFamily="49" charset="-122"/>
                <a:ea typeface="黑体" pitchFamily="49" charset="-122"/>
              </a:rPr>
              <a:t>（两直线平行，同位角相等）</a:t>
            </a:r>
          </a:p>
        </p:txBody>
      </p:sp>
      <p:sp>
        <p:nvSpPr>
          <p:cNvPr id="46" name="TextBox 45"/>
          <p:cNvSpPr txBox="1">
            <a:spLocks noChangeArrowheads="1"/>
          </p:cNvSpPr>
          <p:nvPr/>
        </p:nvSpPr>
        <p:spPr bwMode="auto">
          <a:xfrm>
            <a:off x="1841500" y="5516563"/>
            <a:ext cx="4608513"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800">
                <a:latin typeface="Times New Roman" pitchFamily="18" charset="0"/>
                <a:ea typeface="黑体" pitchFamily="49" charset="-122"/>
              </a:rPr>
              <a:t>∴</a:t>
            </a:r>
            <a:r>
              <a:rPr lang="zh-CN" altLang="en-US" sz="2800" b="1">
                <a:latin typeface="Times New Roman" pitchFamily="18" charset="0"/>
                <a:ea typeface="黑体" pitchFamily="49" charset="-122"/>
              </a:rPr>
              <a:t> </a:t>
            </a:r>
            <a:r>
              <a:rPr lang="en-US" altLang="zh-CN" sz="2800" b="1" i="1">
                <a:latin typeface="Times New Roman" pitchFamily="18" charset="0"/>
                <a:ea typeface="黑体" pitchFamily="49" charset="-122"/>
              </a:rPr>
              <a:t>a </a:t>
            </a:r>
            <a:r>
              <a:rPr lang="en-US" altLang="zh-CN" sz="2800" b="1">
                <a:latin typeface="Times New Roman" pitchFamily="18" charset="0"/>
                <a:ea typeface="黑体" pitchFamily="49" charset="-122"/>
              </a:rPr>
              <a:t>⊥ </a:t>
            </a:r>
            <a:r>
              <a:rPr lang="en-US" altLang="zh-CN" sz="2800" b="1" i="1">
                <a:latin typeface="Times New Roman" pitchFamily="18" charset="0"/>
                <a:ea typeface="黑体" pitchFamily="49" charset="-122"/>
              </a:rPr>
              <a:t>c</a:t>
            </a:r>
            <a:r>
              <a:rPr lang="zh-CN" altLang="en-US" sz="2800">
                <a:latin typeface="黑体" pitchFamily="49" charset="-122"/>
                <a:ea typeface="黑体" pitchFamily="49" charset="-122"/>
              </a:rPr>
              <a:t>（垂直的定义）</a:t>
            </a:r>
            <a:r>
              <a:rPr lang="en-US" altLang="zh-CN" sz="2800">
                <a:latin typeface="黑体" pitchFamily="49" charset="-122"/>
                <a:ea typeface="黑体" pitchFamily="49" charset="-122"/>
              </a:rPr>
              <a:t>.</a:t>
            </a:r>
          </a:p>
        </p:txBody>
      </p:sp>
      <p:grpSp>
        <p:nvGrpSpPr>
          <p:cNvPr id="18440" name="组合 51"/>
          <p:cNvGrpSpPr/>
          <p:nvPr/>
        </p:nvGrpSpPr>
        <p:grpSpPr>
          <a:xfrm>
            <a:off x="5724525" y="2060575"/>
            <a:ext cx="2797175" cy="2260600"/>
            <a:chOff x="5724128" y="2060847"/>
            <a:chExt cx="2797058" cy="2260786"/>
          </a:xfrm>
        </p:grpSpPr>
        <p:grpSp>
          <p:nvGrpSpPr>
            <p:cNvPr id="14345" name="组合 49"/>
            <p:cNvGrpSpPr/>
            <p:nvPr/>
          </p:nvGrpSpPr>
          <p:grpSpPr>
            <a:xfrm>
              <a:off x="5724128" y="2060847"/>
              <a:ext cx="2797058" cy="2260785"/>
              <a:chOff x="4932040" y="3861048"/>
              <a:chExt cx="2796919" cy="2260330"/>
            </a:xfrm>
          </p:grpSpPr>
          <p:cxnSp>
            <p:nvCxnSpPr>
              <p:cNvPr id="14346" name="直接连接符 32"/>
              <p:cNvCxnSpPr>
                <a:cxnSpLocks noChangeShapeType="1"/>
              </p:cNvCxnSpPr>
              <p:nvPr/>
            </p:nvCxnSpPr>
            <p:spPr bwMode="auto">
              <a:xfrm>
                <a:off x="4932040" y="5157192"/>
                <a:ext cx="2376264" cy="0"/>
              </a:xfrm>
              <a:prstGeom prst="line">
                <a:avLst/>
              </a:prstGeom>
              <a:noFill/>
              <a:ln w="31750">
                <a:solidFill>
                  <a:schemeClr val="tx1"/>
                </a:solidFill>
                <a:round/>
              </a:ln>
              <a:extLst>
                <a:ext uri="{909E8E84-426E-40DD-AFC4-6F175D3DCCD1}">
                  <a14:hiddenFill xmlns:a14="http://schemas.microsoft.com/office/drawing/2010/main">
                    <a:noFill/>
                  </a14:hiddenFill>
                </a:ext>
              </a:extLst>
            </p:spPr>
          </p:cxnSp>
          <p:cxnSp>
            <p:nvCxnSpPr>
              <p:cNvPr id="14347" name="直接连接符 34"/>
              <p:cNvCxnSpPr>
                <a:cxnSpLocks noChangeShapeType="1"/>
              </p:cNvCxnSpPr>
              <p:nvPr/>
            </p:nvCxnSpPr>
            <p:spPr bwMode="auto">
              <a:xfrm flipH="1" flipV="1">
                <a:off x="5724128" y="4149080"/>
                <a:ext cx="0" cy="1368152"/>
              </a:xfrm>
              <a:prstGeom prst="line">
                <a:avLst/>
              </a:prstGeom>
              <a:noFill/>
              <a:ln w="31750">
                <a:solidFill>
                  <a:schemeClr val="tx1"/>
                </a:solidFill>
                <a:round/>
              </a:ln>
              <a:extLst>
                <a:ext uri="{909E8E84-426E-40DD-AFC4-6F175D3DCCD1}">
                  <a14:hiddenFill xmlns:a14="http://schemas.microsoft.com/office/drawing/2010/main">
                    <a:noFill/>
                  </a14:hiddenFill>
                </a:ext>
              </a:extLst>
            </p:spPr>
          </p:cxnSp>
          <p:cxnSp>
            <p:nvCxnSpPr>
              <p:cNvPr id="14348" name="直接连接符 35"/>
              <p:cNvCxnSpPr>
                <a:cxnSpLocks noChangeShapeType="1"/>
              </p:cNvCxnSpPr>
              <p:nvPr/>
            </p:nvCxnSpPr>
            <p:spPr bwMode="auto">
              <a:xfrm flipH="1" flipV="1">
                <a:off x="6663177" y="4149080"/>
                <a:ext cx="0" cy="1368152"/>
              </a:xfrm>
              <a:prstGeom prst="line">
                <a:avLst/>
              </a:prstGeom>
              <a:noFill/>
              <a:ln w="31750">
                <a:solidFill>
                  <a:schemeClr val="tx1"/>
                </a:solidFill>
                <a:round/>
              </a:ln>
              <a:extLst>
                <a:ext uri="{909E8E84-426E-40DD-AFC4-6F175D3DCCD1}">
                  <a14:hiddenFill xmlns:a14="http://schemas.microsoft.com/office/drawing/2010/main">
                    <a:noFill/>
                  </a14:hiddenFill>
                </a:ext>
              </a:extLst>
            </p:spPr>
          </p:cxnSp>
          <p:sp>
            <p:nvSpPr>
              <p:cNvPr id="14349" name="TextBox 37"/>
              <p:cNvSpPr txBox="1">
                <a:spLocks noChangeArrowheads="1"/>
              </p:cNvSpPr>
              <p:nvPr/>
            </p:nvSpPr>
            <p:spPr bwMode="auto">
              <a:xfrm>
                <a:off x="7393696" y="4892181"/>
                <a:ext cx="335263" cy="457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en-US" altLang="zh-CN" sz="2400" b="1" i="1">
                    <a:latin typeface="Times New Roman" pitchFamily="18" charset="0"/>
                  </a:rPr>
                  <a:t>a</a:t>
                </a:r>
                <a:endParaRPr lang="en-US" altLang="zh-CN" sz="2400" b="1" i="1">
                  <a:latin typeface="Times New Roman" pitchFamily="18" charset="0"/>
                  <a:cs typeface="Times New Roman" pitchFamily="18" charset="0"/>
                </a:endParaRPr>
              </a:p>
            </p:txBody>
          </p:sp>
          <p:sp>
            <p:nvSpPr>
              <p:cNvPr id="14350" name="TextBox 38"/>
              <p:cNvSpPr txBox="1">
                <a:spLocks noChangeArrowheads="1"/>
              </p:cNvSpPr>
              <p:nvPr/>
            </p:nvSpPr>
            <p:spPr bwMode="auto">
              <a:xfrm>
                <a:off x="5724128" y="3861048"/>
                <a:ext cx="352407" cy="457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en-US" altLang="zh-CN" sz="2400" b="1" i="1">
                    <a:latin typeface="Times New Roman" pitchFamily="18" charset="0"/>
                  </a:rPr>
                  <a:t>b</a:t>
                </a:r>
                <a:endParaRPr lang="en-US" altLang="zh-CN" sz="2400" b="1" i="1">
                  <a:latin typeface="Times New Roman" pitchFamily="18" charset="0"/>
                  <a:cs typeface="Times New Roman" pitchFamily="18" charset="0"/>
                </a:endParaRPr>
              </a:p>
            </p:txBody>
          </p:sp>
          <p:sp>
            <p:nvSpPr>
              <p:cNvPr id="14351" name="TextBox 39"/>
              <p:cNvSpPr txBox="1">
                <a:spLocks noChangeArrowheads="1"/>
              </p:cNvSpPr>
              <p:nvPr/>
            </p:nvSpPr>
            <p:spPr bwMode="auto">
              <a:xfrm>
                <a:off x="6673616" y="3877377"/>
                <a:ext cx="318119" cy="457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en-US" altLang="zh-CN" sz="2400" b="1" i="1">
                    <a:latin typeface="Times New Roman" pitchFamily="18" charset="0"/>
                  </a:rPr>
                  <a:t>c</a:t>
                </a:r>
                <a:endParaRPr lang="en-US" altLang="zh-CN" sz="2400" b="1" i="1">
                  <a:latin typeface="Times New Roman" pitchFamily="18" charset="0"/>
                  <a:cs typeface="Times New Roman" pitchFamily="18" charset="0"/>
                </a:endParaRPr>
              </a:p>
            </p:txBody>
          </p:sp>
          <p:sp>
            <p:nvSpPr>
              <p:cNvPr id="14352" name="TextBox 40"/>
              <p:cNvSpPr txBox="1">
                <a:spLocks noChangeArrowheads="1"/>
              </p:cNvSpPr>
              <p:nvPr/>
            </p:nvSpPr>
            <p:spPr bwMode="auto">
              <a:xfrm>
                <a:off x="5961638" y="5664289"/>
                <a:ext cx="309865" cy="457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endParaRPr lang="zh-CN" altLang="en-US" sz="2400" b="1">
                  <a:latin typeface="Times New Roman" pitchFamily="18" charset="0"/>
                  <a:ea typeface="黑体" pitchFamily="49" charset="-122"/>
                </a:endParaRPr>
              </a:p>
            </p:txBody>
          </p:sp>
          <p:cxnSp>
            <p:nvCxnSpPr>
              <p:cNvPr id="14353" name="直接连接符 42"/>
              <p:cNvCxnSpPr>
                <a:cxnSpLocks noChangeShapeType="1"/>
              </p:cNvCxnSpPr>
              <p:nvPr/>
            </p:nvCxnSpPr>
            <p:spPr bwMode="auto">
              <a:xfrm>
                <a:off x="5724128" y="5013176"/>
                <a:ext cx="144016" cy="0"/>
              </a:xfrm>
              <a:prstGeom prst="line">
                <a:avLst/>
              </a:prstGeom>
              <a:noFill/>
              <a:ln w="31750">
                <a:solidFill>
                  <a:schemeClr val="tx1"/>
                </a:solidFill>
                <a:round/>
              </a:ln>
              <a:extLst>
                <a:ext uri="{909E8E84-426E-40DD-AFC4-6F175D3DCCD1}">
                  <a14:hiddenFill xmlns:a14="http://schemas.microsoft.com/office/drawing/2010/main">
                    <a:noFill/>
                  </a14:hiddenFill>
                </a:ext>
              </a:extLst>
            </p:spPr>
          </p:cxnSp>
          <p:cxnSp>
            <p:nvCxnSpPr>
              <p:cNvPr id="14354" name="直接连接符 45"/>
              <p:cNvCxnSpPr>
                <a:cxnSpLocks noChangeShapeType="1"/>
              </p:cNvCxnSpPr>
              <p:nvPr/>
            </p:nvCxnSpPr>
            <p:spPr bwMode="auto">
              <a:xfrm flipH="1">
                <a:off x="5868144" y="5013176"/>
                <a:ext cx="0" cy="144016"/>
              </a:xfrm>
              <a:prstGeom prst="line">
                <a:avLst/>
              </a:prstGeom>
              <a:noFill/>
              <a:ln w="31750">
                <a:solidFill>
                  <a:schemeClr val="tx1"/>
                </a:solidFill>
                <a:round/>
              </a:ln>
              <a:extLst>
                <a:ext uri="{909E8E84-426E-40DD-AFC4-6F175D3DCCD1}">
                  <a14:hiddenFill xmlns:a14="http://schemas.microsoft.com/office/drawing/2010/main">
                    <a:noFill/>
                  </a14:hiddenFill>
                </a:ext>
              </a:extLst>
            </p:spPr>
          </p:cxnSp>
          <p:cxnSp>
            <p:nvCxnSpPr>
              <p:cNvPr id="14355" name="直接连接符 47"/>
              <p:cNvCxnSpPr>
                <a:cxnSpLocks noChangeShapeType="1"/>
              </p:cNvCxnSpPr>
              <p:nvPr/>
            </p:nvCxnSpPr>
            <p:spPr bwMode="auto">
              <a:xfrm>
                <a:off x="6660232" y="5018615"/>
                <a:ext cx="144016" cy="0"/>
              </a:xfrm>
              <a:prstGeom prst="line">
                <a:avLst/>
              </a:prstGeom>
              <a:noFill/>
              <a:ln w="31750">
                <a:solidFill>
                  <a:schemeClr val="tx1"/>
                </a:solidFill>
                <a:round/>
              </a:ln>
              <a:extLst>
                <a:ext uri="{909E8E84-426E-40DD-AFC4-6F175D3DCCD1}">
                  <a14:hiddenFill xmlns:a14="http://schemas.microsoft.com/office/drawing/2010/main">
                    <a:noFill/>
                  </a14:hiddenFill>
                </a:ext>
              </a:extLst>
            </p:spPr>
          </p:cxnSp>
          <p:cxnSp>
            <p:nvCxnSpPr>
              <p:cNvPr id="14356" name="直接连接符 48"/>
              <p:cNvCxnSpPr>
                <a:cxnSpLocks noChangeShapeType="1"/>
              </p:cNvCxnSpPr>
              <p:nvPr/>
            </p:nvCxnSpPr>
            <p:spPr bwMode="auto">
              <a:xfrm flipH="1">
                <a:off x="6804248" y="5018615"/>
                <a:ext cx="0" cy="144016"/>
              </a:xfrm>
              <a:prstGeom prst="line">
                <a:avLst/>
              </a:prstGeom>
              <a:noFill/>
              <a:ln w="31750">
                <a:solidFill>
                  <a:schemeClr val="tx1"/>
                </a:solidFill>
                <a:round/>
              </a:ln>
              <a:extLst>
                <a:ext uri="{909E8E84-426E-40DD-AFC4-6F175D3DCCD1}">
                  <a14:hiddenFill xmlns:a14="http://schemas.microsoft.com/office/drawing/2010/main">
                    <a:noFill/>
                  </a14:hiddenFill>
                </a:ext>
              </a:extLst>
            </p:spPr>
          </p:cxnSp>
        </p:grpSp>
        <p:sp>
          <p:nvSpPr>
            <p:cNvPr id="14357" name="TextBox 49"/>
            <p:cNvSpPr txBox="1">
              <a:spLocks noChangeArrowheads="1"/>
            </p:cNvSpPr>
            <p:nvPr/>
          </p:nvSpPr>
          <p:spPr bwMode="auto">
            <a:xfrm>
              <a:off x="6586492" y="2852936"/>
              <a:ext cx="335280" cy="457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en-US" altLang="zh-CN" sz="2400" b="1">
                  <a:latin typeface="Times New Roman" pitchFamily="18" charset="0"/>
                </a:rPr>
                <a:t>1</a:t>
              </a:r>
              <a:endParaRPr lang="en-US" altLang="zh-CN" sz="2400" b="1">
                <a:latin typeface="Times New Roman" pitchFamily="18" charset="0"/>
                <a:cs typeface="Times New Roman" pitchFamily="18" charset="0"/>
              </a:endParaRPr>
            </a:p>
          </p:txBody>
        </p:sp>
        <p:sp>
          <p:nvSpPr>
            <p:cNvPr id="14358" name="TextBox 50"/>
            <p:cNvSpPr txBox="1">
              <a:spLocks noChangeArrowheads="1"/>
            </p:cNvSpPr>
            <p:nvPr/>
          </p:nvSpPr>
          <p:spPr bwMode="auto">
            <a:xfrm>
              <a:off x="7542350" y="2865952"/>
              <a:ext cx="335280" cy="457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en-US" altLang="zh-CN" sz="2400" b="1">
                  <a:latin typeface="Times New Roman" pitchFamily="18" charset="0"/>
                </a:rPr>
                <a:t>2</a:t>
              </a:r>
              <a:endParaRPr lang="en-US" altLang="zh-CN" sz="2400" b="1">
                <a:latin typeface="Times New Roman" pitchFamily="18" charset="0"/>
                <a:cs typeface="Times New Roman" pitchFamily="18" charset="0"/>
              </a:endParaRPr>
            </a:p>
          </p:txBody>
        </p:sp>
      </p:grpSp>
      <p:sp>
        <p:nvSpPr>
          <p:cNvPr id="14359" name="圆角矩形 31"/>
          <p:cNvSpPr>
            <a:spLocks noChangeArrowheads="1"/>
          </p:cNvSpPr>
          <p:nvPr/>
        </p:nvSpPr>
        <p:spPr bwMode="auto">
          <a:xfrm>
            <a:off x="538163" y="855663"/>
            <a:ext cx="1620837" cy="484187"/>
          </a:xfrm>
          <a:prstGeom prst="roundRect">
            <a:avLst>
              <a:gd name="adj" fmla="val 16667"/>
            </a:avLst>
          </a:prstGeom>
          <a:solidFill>
            <a:srgbClr val="FFFFD9"/>
          </a:solidFill>
          <a:ln w="25400">
            <a:solidFill>
              <a:srgbClr val="0099FF"/>
            </a:solidFill>
            <a:round/>
          </a:ln>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b="1">
                <a:solidFill>
                  <a:schemeClr val="tx1"/>
                </a:solidFill>
                <a:latin typeface="微软雅黑" panose="020b0503020204020204" pitchFamily="34" charset="-122"/>
                <a:ea typeface="微软雅黑" panose="020b0503020204020204" pitchFamily="34" charset="-122"/>
                <a:sym typeface="微软雅黑" panose="020b0503020204020204" pitchFamily="34" charset="-122"/>
              </a:rPr>
              <a:t>典例精析</a:t>
            </a:r>
          </a:p>
        </p:txBody>
      </p:sp>
    </p:spTree>
    <p:extLst>
      <p:ext uri="{BB962C8B-B14F-4D97-AF65-F5344CB8AC3E}">
        <p14:creationId xmlns:p14="http://schemas.microsoft.com/office/powerpoint/2010/main" val="12231687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4" presetClass="entr" presetSubtype="16" dur="2000" fill="hold" nodeType="withEffect">
                                  <p:stCondLst>
                                    <p:cond delay="0"/>
                                  </p:stCondLst>
                                  <p:childTnLst>
                                    <p:set>
                                      <p:cBhvr>
                                        <p:cTn id="8" dur="1" fill="hold">
                                          <p:stCondLst>
                                            <p:cond delay="0"/>
                                          </p:stCondLst>
                                        </p:cTn>
                                        <p:tgtEl>
                                          <p:spTgt spid="18440"/>
                                        </p:tgtEl>
                                        <p:attrNameLst>
                                          <p:attrName>style.visibility</p:attrName>
                                        </p:attrNameLst>
                                      </p:cBhvr>
                                      <p:to>
                                        <p:strVal val="visible"/>
                                      </p:to>
                                    </p:set>
                                    <p:animEffect transition="in" filter="box(in)">
                                      <p:cBhvr>
                                        <p:cTn id="9" dur="2000"/>
                                        <p:tgtEl>
                                          <p:spTgt spid="18440"/>
                                        </p:tgtEl>
                                      </p:cBhvr>
                                    </p:animEffect>
                                  </p:childTnLst>
                                </p:cTn>
                              </p:par>
                              <p:par>
                                <p:cTn id="10" presetID="1" presetClass="entr" presetSubtype="0" dur="1" fill="hold" grpId="0" nodeType="withEffect">
                                  <p:stCondLst>
                                    <p:cond delay="0"/>
                                  </p:stCondLst>
                                  <p:childTnLst>
                                    <p:set>
                                      <p:cBhvr>
                                        <p:cTn id="11" dur="1" fill="hold">
                                          <p:stCondLst>
                                            <p:cond delay="0"/>
                                          </p:stCondLst>
                                        </p:cTn>
                                        <p:tgtEl>
                                          <p:spTgt spid="29"/>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afterGroup">
                            <p:stCondLst>
                              <p:cond delay="0"/>
                            </p:stCondLst>
                            <p:childTnLst>
                              <p:par>
                                <p:cTn id="14" presetID="18" presetClass="entr" presetSubtype="12" dur="500" fill="hold" grpId="0" nodeType="clickEffect">
                                  <p:stCondLst>
                                    <p:cond delay="0"/>
                                  </p:stCondLst>
                                  <p:childTnLst>
                                    <p:set>
                                      <p:cBhvr>
                                        <p:cTn id="15" dur="1" fill="hold">
                                          <p:stCondLst>
                                            <p:cond delay="0"/>
                                          </p:stCondLst>
                                        </p:cTn>
                                        <p:tgtEl>
                                          <p:spTgt spid="42"/>
                                        </p:tgtEl>
                                        <p:attrNameLst>
                                          <p:attrName>style.visibility</p:attrName>
                                        </p:attrNameLst>
                                      </p:cBhvr>
                                      <p:to>
                                        <p:strVal val="visible"/>
                                      </p:to>
                                    </p:set>
                                    <p:animEffect transition="in" filter="strips(downLeft)">
                                      <p:cBhvr>
                                        <p:cTn id="16" dur="500"/>
                                        <p:tgtEl>
                                          <p:spTgt spid="42"/>
                                        </p:tgtEl>
                                      </p:cBhvr>
                                    </p:animEffect>
                                  </p:childTnLst>
                                </p:cTn>
                              </p:par>
                            </p:childTnLst>
                          </p:cTn>
                        </p:par>
                      </p:childTnLst>
                    </p:cTn>
                  </p:par>
                  <p:par>
                    <p:cTn id="17" fill="hold" nodeType="clickPar">
                      <p:stCondLst>
                        <p:cond delay="indefinite"/>
                      </p:stCondLst>
                      <p:childTnLst>
                        <p:par>
                          <p:cTn id="18" fill="hold" nodeType="afterGroup">
                            <p:stCondLst>
                              <p:cond delay="0"/>
                            </p:stCondLst>
                            <p:childTnLst>
                              <p:par>
                                <p:cTn id="19" presetID="18" presetClass="entr" presetSubtype="12" dur="500" fill="hold" grpId="0" nodeType="clickEffect">
                                  <p:stCondLst>
                                    <p:cond delay="0"/>
                                  </p:stCondLst>
                                  <p:childTnLst>
                                    <p:set>
                                      <p:cBhvr>
                                        <p:cTn id="20" dur="1" fill="hold">
                                          <p:stCondLst>
                                            <p:cond delay="0"/>
                                          </p:stCondLst>
                                        </p:cTn>
                                        <p:tgtEl>
                                          <p:spTgt spid="43"/>
                                        </p:tgtEl>
                                        <p:attrNameLst>
                                          <p:attrName>style.visibility</p:attrName>
                                        </p:attrNameLst>
                                      </p:cBhvr>
                                      <p:to>
                                        <p:strVal val="visible"/>
                                      </p:to>
                                    </p:set>
                                    <p:animEffect transition="in" filter="strips(downLeft)">
                                      <p:cBhvr>
                                        <p:cTn id="21" dur="500"/>
                                        <p:tgtEl>
                                          <p:spTgt spid="43"/>
                                        </p:tgtEl>
                                      </p:cBhvr>
                                    </p:animEffect>
                                  </p:childTnLst>
                                </p:cTn>
                              </p:par>
                            </p:childTnLst>
                          </p:cTn>
                        </p:par>
                      </p:childTnLst>
                    </p:cTn>
                  </p:par>
                  <p:par>
                    <p:cTn id="22" fill="hold" nodeType="clickPar">
                      <p:stCondLst>
                        <p:cond delay="indefinite"/>
                      </p:stCondLst>
                      <p:childTnLst>
                        <p:par>
                          <p:cTn id="23" fill="hold" nodeType="afterGroup">
                            <p:stCondLst>
                              <p:cond delay="0"/>
                            </p:stCondLst>
                            <p:childTnLst>
                              <p:par>
                                <p:cTn id="24" presetID="18" presetClass="entr" presetSubtype="12" dur="500" fill="hold" grpId="0" nodeType="clickEffect">
                                  <p:stCondLst>
                                    <p:cond delay="0"/>
                                  </p:stCondLst>
                                  <p:childTnLst>
                                    <p:set>
                                      <p:cBhvr>
                                        <p:cTn id="25" dur="1" fill="hold">
                                          <p:stCondLst>
                                            <p:cond delay="0"/>
                                          </p:stCondLst>
                                        </p:cTn>
                                        <p:tgtEl>
                                          <p:spTgt spid="44"/>
                                        </p:tgtEl>
                                        <p:attrNameLst>
                                          <p:attrName>style.visibility</p:attrName>
                                        </p:attrNameLst>
                                      </p:cBhvr>
                                      <p:to>
                                        <p:strVal val="visible"/>
                                      </p:to>
                                    </p:set>
                                    <p:animEffect transition="in" filter="strips(downLeft)">
                                      <p:cBhvr>
                                        <p:cTn id="26" dur="500"/>
                                        <p:tgtEl>
                                          <p:spTgt spid="44"/>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18" presetClass="entr" presetSubtype="12" dur="500" fill="hold" grpId="0" nodeType="clickEffect">
                                  <p:stCondLst>
                                    <p:cond delay="0"/>
                                  </p:stCondLst>
                                  <p:childTnLst>
                                    <p:set>
                                      <p:cBhvr>
                                        <p:cTn id="30" dur="1" fill="hold">
                                          <p:stCondLst>
                                            <p:cond delay="0"/>
                                          </p:stCondLst>
                                        </p:cTn>
                                        <p:tgtEl>
                                          <p:spTgt spid="45"/>
                                        </p:tgtEl>
                                        <p:attrNameLst>
                                          <p:attrName>style.visibility</p:attrName>
                                        </p:attrNameLst>
                                      </p:cBhvr>
                                      <p:to>
                                        <p:strVal val="visible"/>
                                      </p:to>
                                    </p:set>
                                    <p:animEffect transition="in" filter="strips(downLeft)">
                                      <p:cBhvr>
                                        <p:cTn id="31" dur="500"/>
                                        <p:tgtEl>
                                          <p:spTgt spid="45"/>
                                        </p:tgtEl>
                                      </p:cBhvr>
                                    </p:animEffect>
                                  </p:childTnLst>
                                </p:cTn>
                              </p:par>
                            </p:childTnLst>
                          </p:cTn>
                        </p:par>
                      </p:childTnLst>
                    </p:cTn>
                  </p:par>
                  <p:par>
                    <p:cTn id="32" fill="hold" nodeType="clickPar">
                      <p:stCondLst>
                        <p:cond delay="indefinite"/>
                      </p:stCondLst>
                      <p:childTnLst>
                        <p:par>
                          <p:cTn id="33" fill="hold" nodeType="afterGroup">
                            <p:stCondLst>
                              <p:cond delay="0"/>
                            </p:stCondLst>
                            <p:childTnLst>
                              <p:par>
                                <p:cTn id="34" presetID="18" presetClass="entr" presetSubtype="12" dur="500" fill="hold" grpId="0" nodeType="clickEffect">
                                  <p:stCondLst>
                                    <p:cond delay="0"/>
                                  </p:stCondLst>
                                  <p:childTnLst>
                                    <p:set>
                                      <p:cBhvr>
                                        <p:cTn id="35" dur="1" fill="hold">
                                          <p:stCondLst>
                                            <p:cond delay="0"/>
                                          </p:stCondLst>
                                        </p:cTn>
                                        <p:tgtEl>
                                          <p:spTgt spid="46"/>
                                        </p:tgtEl>
                                        <p:attrNameLst>
                                          <p:attrName>style.visibility</p:attrName>
                                        </p:attrNameLst>
                                      </p:cBhvr>
                                      <p:to>
                                        <p:strVal val="visible"/>
                                      </p:to>
                                    </p:set>
                                    <p:animEffect transition="in" filter="strips(downLeft)">
                                      <p:cBhvr>
                                        <p:cTn id="36"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P spid="42" grpId="0"/>
      <p:bldP spid="43" grpId="0"/>
      <p:bldP spid="44" grpId="0"/>
      <p:bldP spid="45" grpId="0"/>
      <p:bldP spid="4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2" name="Text Box 2"/>
          <p:cNvSpPr txBox="1">
            <a:spLocks noChangeArrowheads="1"/>
          </p:cNvSpPr>
          <p:nvPr/>
        </p:nvSpPr>
        <p:spPr bwMode="auto">
          <a:xfrm>
            <a:off x="685800" y="1162348"/>
            <a:ext cx="7685088"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50000"/>
              </a:lnSpc>
            </a:pPr>
            <a:r>
              <a:rPr lang="en-US" altLang="zh-CN" sz="2800">
                <a:solidFill>
                  <a:schemeClr val="tx1"/>
                </a:solidFill>
                <a:latin typeface="Times New Roman" pitchFamily="18" charset="0"/>
                <a:ea typeface="黑体" pitchFamily="49" charset="-122"/>
              </a:rPr>
              <a:t>1.</a:t>
            </a:r>
            <a:r>
              <a:rPr lang="zh-CN" altLang="en-US" sz="2800">
                <a:solidFill>
                  <a:schemeClr val="tx1"/>
                </a:solidFill>
                <a:latin typeface="Times New Roman" pitchFamily="18" charset="0"/>
                <a:ea typeface="黑体" pitchFamily="49" charset="-122"/>
              </a:rPr>
              <a:t>“两点之间，线段最短”这个语句是（       ）</a:t>
            </a:r>
          </a:p>
          <a:p>
            <a:pPr>
              <a:lnSpc>
                <a:spcPct val="150000"/>
              </a:lnSpc>
            </a:pPr>
            <a:r>
              <a:rPr lang="zh-CN" altLang="en-US" sz="2800">
                <a:solidFill>
                  <a:schemeClr val="tx1"/>
                </a:solidFill>
                <a:latin typeface="Times New Roman" pitchFamily="18" charset="0"/>
                <a:ea typeface="黑体" pitchFamily="49" charset="-122"/>
              </a:rPr>
              <a:t>  </a:t>
            </a:r>
            <a:r>
              <a:rPr lang="en-US" altLang="zh-CN" sz="2800">
                <a:solidFill>
                  <a:schemeClr val="tx1"/>
                </a:solidFill>
                <a:latin typeface="Times New Roman" pitchFamily="18" charset="0"/>
                <a:ea typeface="黑体" pitchFamily="49" charset="-122"/>
              </a:rPr>
              <a:t>A.</a:t>
            </a:r>
            <a:r>
              <a:rPr lang="zh-CN" altLang="en-US" sz="2800">
                <a:solidFill>
                  <a:schemeClr val="tx1"/>
                </a:solidFill>
                <a:latin typeface="Times New Roman" pitchFamily="18" charset="0"/>
                <a:ea typeface="黑体" pitchFamily="49" charset="-122"/>
              </a:rPr>
              <a:t>定理        </a:t>
            </a:r>
            <a:r>
              <a:rPr lang="en-US" altLang="zh-CN" sz="2800">
                <a:solidFill>
                  <a:schemeClr val="tx1"/>
                </a:solidFill>
                <a:latin typeface="Times New Roman" pitchFamily="18" charset="0"/>
                <a:ea typeface="黑体" pitchFamily="49" charset="-122"/>
              </a:rPr>
              <a:t>B.</a:t>
            </a:r>
            <a:r>
              <a:rPr lang="zh-CN" altLang="en-US" sz="2800">
                <a:solidFill>
                  <a:schemeClr val="tx1"/>
                </a:solidFill>
                <a:latin typeface="Times New Roman" pitchFamily="18" charset="0"/>
                <a:ea typeface="黑体" pitchFamily="49" charset="-122"/>
              </a:rPr>
              <a:t>公理           </a:t>
            </a:r>
            <a:r>
              <a:rPr lang="en-US" altLang="zh-CN" sz="2800">
                <a:solidFill>
                  <a:schemeClr val="tx1"/>
                </a:solidFill>
                <a:latin typeface="Times New Roman" pitchFamily="18" charset="0"/>
                <a:ea typeface="黑体" pitchFamily="49" charset="-122"/>
              </a:rPr>
              <a:t>C.</a:t>
            </a:r>
            <a:r>
              <a:rPr lang="zh-CN" altLang="en-US" sz="2800">
                <a:solidFill>
                  <a:schemeClr val="tx1"/>
                </a:solidFill>
                <a:latin typeface="Times New Roman" pitchFamily="18" charset="0"/>
                <a:ea typeface="黑体" pitchFamily="49" charset="-122"/>
              </a:rPr>
              <a:t>定义     </a:t>
            </a:r>
            <a:r>
              <a:rPr lang="en-US" altLang="zh-CN" sz="2800">
                <a:solidFill>
                  <a:schemeClr val="tx1"/>
                </a:solidFill>
                <a:latin typeface="Times New Roman" pitchFamily="18" charset="0"/>
                <a:ea typeface="黑体" pitchFamily="49" charset="-122"/>
              </a:rPr>
              <a:t>D.</a:t>
            </a:r>
            <a:r>
              <a:rPr lang="zh-CN" altLang="en-US" sz="2800">
                <a:solidFill>
                  <a:schemeClr val="tx1"/>
                </a:solidFill>
                <a:latin typeface="Times New Roman" pitchFamily="18" charset="0"/>
                <a:ea typeface="黑体" pitchFamily="49" charset="-122"/>
              </a:rPr>
              <a:t>只是命题</a:t>
            </a:r>
          </a:p>
        </p:txBody>
      </p:sp>
      <p:sp>
        <p:nvSpPr>
          <p:cNvPr id="41152" name="Text Box 3"/>
          <p:cNvSpPr txBox="1">
            <a:spLocks noChangeArrowheads="1"/>
          </p:cNvSpPr>
          <p:nvPr/>
        </p:nvSpPr>
        <p:spPr bwMode="auto">
          <a:xfrm>
            <a:off x="685800" y="2857798"/>
            <a:ext cx="7559675"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50000"/>
              </a:lnSpc>
            </a:pPr>
            <a:r>
              <a:rPr lang="en-US" altLang="zh-CN" sz="2800">
                <a:solidFill>
                  <a:schemeClr val="tx1"/>
                </a:solidFill>
                <a:latin typeface="Times New Roman" pitchFamily="18" charset="0"/>
                <a:ea typeface="黑体" pitchFamily="49" charset="-122"/>
              </a:rPr>
              <a:t>2.“</a:t>
            </a:r>
            <a:r>
              <a:rPr lang="zh-CN" altLang="en-US" sz="2800">
                <a:solidFill>
                  <a:schemeClr val="tx1"/>
                </a:solidFill>
                <a:latin typeface="Times New Roman" pitchFamily="18" charset="0"/>
                <a:ea typeface="黑体" pitchFamily="49" charset="-122"/>
              </a:rPr>
              <a:t>同一平面内，不相交的两条直线叫作平行线”这个语句是（     ）</a:t>
            </a:r>
          </a:p>
          <a:p>
            <a:pPr>
              <a:lnSpc>
                <a:spcPct val="150000"/>
              </a:lnSpc>
            </a:pPr>
            <a:r>
              <a:rPr lang="en-US" altLang="zh-CN" sz="2800">
                <a:solidFill>
                  <a:schemeClr val="tx1"/>
                </a:solidFill>
                <a:latin typeface="Times New Roman" pitchFamily="18" charset="0"/>
                <a:ea typeface="黑体" pitchFamily="49" charset="-122"/>
              </a:rPr>
              <a:t>A.</a:t>
            </a:r>
            <a:r>
              <a:rPr lang="zh-CN" altLang="en-US" sz="2800">
                <a:solidFill>
                  <a:schemeClr val="tx1"/>
                </a:solidFill>
                <a:latin typeface="Times New Roman" pitchFamily="18" charset="0"/>
                <a:ea typeface="黑体" pitchFamily="49" charset="-122"/>
              </a:rPr>
              <a:t>定理           </a:t>
            </a:r>
            <a:r>
              <a:rPr lang="en-US" altLang="zh-CN" sz="2800">
                <a:solidFill>
                  <a:schemeClr val="tx1"/>
                </a:solidFill>
                <a:latin typeface="Times New Roman" pitchFamily="18" charset="0"/>
                <a:ea typeface="黑体" pitchFamily="49" charset="-122"/>
              </a:rPr>
              <a:t>B.</a:t>
            </a:r>
            <a:r>
              <a:rPr lang="zh-CN" altLang="en-US" sz="2800">
                <a:solidFill>
                  <a:schemeClr val="tx1"/>
                </a:solidFill>
                <a:latin typeface="Times New Roman" pitchFamily="18" charset="0"/>
                <a:ea typeface="黑体" pitchFamily="49" charset="-122"/>
              </a:rPr>
              <a:t>公理         </a:t>
            </a:r>
            <a:r>
              <a:rPr lang="en-US" altLang="zh-CN" sz="2800">
                <a:solidFill>
                  <a:schemeClr val="tx1"/>
                </a:solidFill>
                <a:latin typeface="Times New Roman" pitchFamily="18" charset="0"/>
                <a:ea typeface="黑体" pitchFamily="49" charset="-122"/>
              </a:rPr>
              <a:t>C.</a:t>
            </a:r>
            <a:r>
              <a:rPr lang="zh-CN" altLang="en-US" sz="2800">
                <a:solidFill>
                  <a:schemeClr val="tx1"/>
                </a:solidFill>
                <a:latin typeface="Times New Roman" pitchFamily="18" charset="0"/>
                <a:ea typeface="黑体" pitchFamily="49" charset="-122"/>
              </a:rPr>
              <a:t>定义      </a:t>
            </a:r>
            <a:r>
              <a:rPr lang="en-US" altLang="zh-CN" sz="2800">
                <a:solidFill>
                  <a:schemeClr val="tx1"/>
                </a:solidFill>
                <a:latin typeface="Times New Roman" pitchFamily="18" charset="0"/>
                <a:ea typeface="黑体" pitchFamily="49" charset="-122"/>
              </a:rPr>
              <a:t>D.</a:t>
            </a:r>
            <a:r>
              <a:rPr lang="zh-CN" altLang="en-US" sz="2800">
                <a:solidFill>
                  <a:schemeClr val="tx1"/>
                </a:solidFill>
                <a:latin typeface="Times New Roman" pitchFamily="18" charset="0"/>
                <a:ea typeface="黑体" pitchFamily="49" charset="-122"/>
              </a:rPr>
              <a:t>只是命题</a:t>
            </a:r>
          </a:p>
        </p:txBody>
      </p:sp>
      <p:sp>
        <p:nvSpPr>
          <p:cNvPr id="87045" name="Text Box 5"/>
          <p:cNvSpPr txBox="1">
            <a:spLocks noChangeArrowheads="1"/>
          </p:cNvSpPr>
          <p:nvPr/>
        </p:nvSpPr>
        <p:spPr bwMode="auto">
          <a:xfrm>
            <a:off x="7200900" y="1235373"/>
            <a:ext cx="4206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50000"/>
              </a:lnSpc>
            </a:pPr>
            <a:r>
              <a:rPr lang="en-US" altLang="zh-CN" sz="2800">
                <a:latin typeface="Times New Roman" pitchFamily="18" charset="0"/>
                <a:ea typeface="黑体" pitchFamily="49" charset="-122"/>
              </a:rPr>
              <a:t>B</a:t>
            </a:r>
          </a:p>
        </p:txBody>
      </p:sp>
      <p:sp>
        <p:nvSpPr>
          <p:cNvPr id="87046" name="Text Box 6"/>
          <p:cNvSpPr txBox="1">
            <a:spLocks noChangeArrowheads="1"/>
          </p:cNvSpPr>
          <p:nvPr/>
        </p:nvSpPr>
        <p:spPr bwMode="auto">
          <a:xfrm>
            <a:off x="2849563" y="3507085"/>
            <a:ext cx="420687" cy="73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50000"/>
              </a:lnSpc>
            </a:pPr>
            <a:r>
              <a:rPr lang="en-US" altLang="zh-CN" sz="2800">
                <a:latin typeface="Times New Roman" pitchFamily="18" charset="0"/>
                <a:ea typeface="黑体" pitchFamily="49" charset="-122"/>
              </a:rPr>
              <a:t>C</a:t>
            </a:r>
          </a:p>
        </p:txBody>
      </p:sp>
      <p:sp>
        <p:nvSpPr>
          <p:cNvPr id="7" name="矩形 80"/>
          <p:cNvSpPr>
            <a:spLocks noChangeArrowheads="1"/>
          </p:cNvSpPr>
          <p:nvPr/>
        </p:nvSpPr>
        <p:spPr bwMode="auto">
          <a:xfrm>
            <a:off x="3207359" y="516017"/>
            <a:ext cx="2037737" cy="646331"/>
          </a:xfrm>
          <a:prstGeom prst="rect">
            <a:avLst/>
          </a:prstGeom>
        </p:spPr>
        <p:style>
          <a:lnRef idx="0">
            <a:schemeClr val="accent2"/>
          </a:lnRef>
          <a:fillRef idx="3">
            <a:schemeClr val="accent2"/>
          </a:fillRef>
          <a:effectRef idx="3">
            <a:schemeClr val="accent2"/>
          </a:effectRef>
          <a:fontRef idx="minor">
            <a:schemeClr val="lt1"/>
          </a:fontRef>
        </p:style>
        <p:txBody>
          <a:bodyPr wrap="none">
            <a:spAutoFit/>
          </a:bodyPr>
          <a:lstStyle>
            <a:defPPr>
              <a:defRPr lang="zh-CN"/>
            </a:defPPr>
            <a:lvl1pPr marL="0" algn="l" defTabSz="914400" rtl="0" eaLnBrk="1" latinLnBrk="0" hangingPunct="1">
              <a:defRPr sz="18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Arial" pitchFamily="34" charset="0"/>
                <a:ea typeface="宋体" pitchFamily="2" charset="-122"/>
                <a:cs typeface="+mn-cs"/>
              </a:defRPr>
            </a:lvl2pPr>
            <a:lvl3pPr marL="914400" algn="l" defTabSz="914400" rtl="0" eaLnBrk="1" latinLnBrk="0" hangingPunct="1">
              <a:defRPr sz="1800" kern="1200">
                <a:solidFill>
                  <a:schemeClr val="tx1"/>
                </a:solidFill>
                <a:latin typeface="Arial" pitchFamily="34" charset="0"/>
                <a:ea typeface="宋体" pitchFamily="2" charset="-122"/>
                <a:cs typeface="+mn-cs"/>
              </a:defRPr>
            </a:lvl3pPr>
            <a:lvl4pPr marL="1371600" algn="l" defTabSz="914400" rtl="0" eaLnBrk="1" latinLnBrk="0" hangingPunct="1">
              <a:defRPr sz="1800" kern="1200">
                <a:solidFill>
                  <a:schemeClr val="tx1"/>
                </a:solidFill>
                <a:latin typeface="Arial" pitchFamily="34" charset="0"/>
                <a:ea typeface="宋体" pitchFamily="2" charset="-122"/>
                <a:cs typeface="+mn-cs"/>
              </a:defRPr>
            </a:lvl4pPr>
            <a:lvl5pPr marL="1828800" algn="l" defTabSz="914400" rtl="0" eaLnBrk="1" latinLnBrk="0" hangingPunct="1">
              <a:defRPr sz="1800"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9pPr>
          </a:lstStyle>
          <a:p>
            <a:pPr>
              <a:defRPr/>
            </a:pPr>
            <a:r>
              <a:rPr lang="zh-CN" altLang="en-US" sz="3600" b="1">
                <a:solidFill>
                  <a:schemeClr val="bg1"/>
                </a:solidFill>
                <a:latin typeface="+mj-ea"/>
                <a:ea typeface="+mj-ea"/>
              </a:rPr>
              <a:t>随堂练习</a:t>
            </a:r>
            <a:endParaRPr lang="zh-CN" altLang="en-US" sz="3600">
              <a:solidFill>
                <a:schemeClr val="bg1"/>
              </a:solidFill>
              <a:latin typeface="+mj-ea"/>
              <a:ea typeface="+mj-ea"/>
            </a:endParaRPr>
          </a:p>
        </p:txBody>
      </p:sp>
    </p:spTree>
    <p:extLst>
      <p:ext uri="{BB962C8B-B14F-4D97-AF65-F5344CB8AC3E}">
        <p14:creationId xmlns:p14="http://schemas.microsoft.com/office/powerpoint/2010/main" val="337566059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87042"/>
                                        </p:tgtEl>
                                        <p:attrNameLst>
                                          <p:attrName>style.visibility</p:attrName>
                                        </p:attrNameLst>
                                      </p:cBhvr>
                                      <p:to>
                                        <p:strVal val="visible"/>
                                      </p:to>
                                    </p:set>
                                    <p:anim calcmode="lin" valueType="num">
                                      <p:cBhvr>
                                        <p:cTn id="7" dur="500" fill="hold"/>
                                        <p:tgtEl>
                                          <p:spTgt spid="87042"/>
                                        </p:tgtEl>
                                        <p:attrNameLst>
                                          <p:attrName>ppt_w</p:attrName>
                                        </p:attrNameLst>
                                      </p:cBhvr>
                                      <p:tavLst>
                                        <p:tav tm="0">
                                          <p:val>
                                            <p:fltVal val="0"/>
                                          </p:val>
                                        </p:tav>
                                        <p:tav tm="100000">
                                          <p:val>
                                            <p:strVal val="#ppt_w"/>
                                          </p:val>
                                        </p:tav>
                                      </p:tavLst>
                                    </p:anim>
                                    <p:anim calcmode="lin" valueType="num">
                                      <p:cBhvr>
                                        <p:cTn id="8" dur="500" fill="hold"/>
                                        <p:tgtEl>
                                          <p:spTgt spid="8704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87045"/>
                                        </p:tgtEl>
                                        <p:attrNameLst>
                                          <p:attrName>style.visibility</p:attrName>
                                        </p:attrNameLst>
                                      </p:cBhvr>
                                      <p:to>
                                        <p:strVal val="visible"/>
                                      </p:to>
                                    </p:set>
                                    <p:animEffect transition="in" filter="blinds(horizontal)">
                                      <p:cBhvr>
                                        <p:cTn id="13" dur="500"/>
                                        <p:tgtEl>
                                          <p:spTgt spid="87045"/>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17" presetClass="entr" presetSubtype="10" dur="500" fill="hold" grpId="0" nodeType="clickEffect">
                                  <p:stCondLst>
                                    <p:cond delay="0"/>
                                  </p:stCondLst>
                                  <p:childTnLst>
                                    <p:set>
                                      <p:cBhvr>
                                        <p:cTn id="17" dur="1" fill="hold">
                                          <p:stCondLst>
                                            <p:cond delay="0"/>
                                          </p:stCondLst>
                                        </p:cTn>
                                        <p:tgtEl>
                                          <p:spTgt spid="41152"/>
                                        </p:tgtEl>
                                        <p:attrNameLst>
                                          <p:attrName>style.visibility</p:attrName>
                                        </p:attrNameLst>
                                      </p:cBhvr>
                                      <p:to>
                                        <p:strVal val="visible"/>
                                      </p:to>
                                    </p:set>
                                    <p:anim calcmode="lin" valueType="num">
                                      <p:cBhvr>
                                        <p:cTn id="18" dur="500" fill="hold"/>
                                        <p:tgtEl>
                                          <p:spTgt spid="41152"/>
                                        </p:tgtEl>
                                        <p:attrNameLst>
                                          <p:attrName>ppt_w</p:attrName>
                                        </p:attrNameLst>
                                      </p:cBhvr>
                                      <p:tavLst>
                                        <p:tav tm="0">
                                          <p:val>
                                            <p:fltVal val="0"/>
                                          </p:val>
                                        </p:tav>
                                        <p:tav tm="100000">
                                          <p:val>
                                            <p:strVal val="#ppt_w"/>
                                          </p:val>
                                        </p:tav>
                                      </p:tavLst>
                                    </p:anim>
                                    <p:anim calcmode="lin" valueType="num">
                                      <p:cBhvr>
                                        <p:cTn id="19" dur="500" fill="hold"/>
                                        <p:tgtEl>
                                          <p:spTgt spid="41152"/>
                                        </p:tgtEl>
                                        <p:attrNameLst>
                                          <p:attrName>ppt_h</p:attrName>
                                        </p:attrNameLst>
                                      </p:cBhvr>
                                      <p:tavLst>
                                        <p:tav tm="0">
                                          <p:val>
                                            <p:strVal val="#ppt_h"/>
                                          </p:val>
                                        </p:tav>
                                        <p:tav tm="100000">
                                          <p:val>
                                            <p:strVal val="#ppt_h"/>
                                          </p:val>
                                        </p:tav>
                                      </p:tavLst>
                                    </p:anim>
                                  </p:childTnLst>
                                </p:cTn>
                              </p:par>
                            </p:childTnLst>
                          </p:cTn>
                        </p:par>
                      </p:childTnLst>
                    </p:cTn>
                  </p:par>
                  <p:par>
                    <p:cTn id="20" fill="hold" nodeType="clickPar">
                      <p:stCondLst>
                        <p:cond delay="indefinite"/>
                      </p:stCondLst>
                      <p:childTnLst>
                        <p:par>
                          <p:cTn id="21" fill="hold" nodeType="afterGroup">
                            <p:stCondLst>
                              <p:cond delay="0"/>
                            </p:stCondLst>
                            <p:childTnLst>
                              <p:par>
                                <p:cTn id="22" presetID="2" presetClass="entr" presetSubtype="2" dur="500" fill="hold" grpId="0" nodeType="clickEffect">
                                  <p:stCondLst>
                                    <p:cond delay="0"/>
                                  </p:stCondLst>
                                  <p:childTnLst>
                                    <p:set>
                                      <p:cBhvr>
                                        <p:cTn id="23" dur="1" fill="hold">
                                          <p:stCondLst>
                                            <p:cond delay="0"/>
                                          </p:stCondLst>
                                        </p:cTn>
                                        <p:tgtEl>
                                          <p:spTgt spid="87046"/>
                                        </p:tgtEl>
                                        <p:attrNameLst>
                                          <p:attrName>style.visibility</p:attrName>
                                        </p:attrNameLst>
                                      </p:cBhvr>
                                      <p:to>
                                        <p:strVal val="visible"/>
                                      </p:to>
                                    </p:set>
                                    <p:anim calcmode="lin" valueType="num">
                                      <p:cBhvr additive="base">
                                        <p:cTn id="24" dur="500" fill="hold"/>
                                        <p:tgtEl>
                                          <p:spTgt spid="87046"/>
                                        </p:tgtEl>
                                        <p:attrNameLst>
                                          <p:attrName>ppt_x</p:attrName>
                                        </p:attrNameLst>
                                      </p:cBhvr>
                                      <p:tavLst>
                                        <p:tav tm="0">
                                          <p:val>
                                            <p:strVal val="1+#ppt_w/2"/>
                                          </p:val>
                                        </p:tav>
                                        <p:tav tm="100000">
                                          <p:val>
                                            <p:strVal val="#ppt_x"/>
                                          </p:val>
                                        </p:tav>
                                      </p:tavLst>
                                    </p:anim>
                                    <p:anim calcmode="lin" valueType="num">
                                      <p:cBhvr additive="base">
                                        <p:cTn id="25" dur="500" fill="hold"/>
                                        <p:tgtEl>
                                          <p:spTgt spid="870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41152" grpId="0"/>
      <p:bldP spid="87045" grpId="0"/>
      <p:bldP spid="8704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Text Box 4"/>
          <p:cNvSpPr txBox="1">
            <a:spLocks noChangeArrowheads="1"/>
          </p:cNvSpPr>
          <p:nvPr/>
        </p:nvSpPr>
        <p:spPr bwMode="auto">
          <a:xfrm>
            <a:off x="428625" y="637158"/>
            <a:ext cx="8416925" cy="286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30000"/>
              </a:lnSpc>
            </a:pPr>
            <a:r>
              <a:rPr lang="en-US" altLang="zh-CN" sz="2800">
                <a:solidFill>
                  <a:schemeClr val="tx1"/>
                </a:solidFill>
                <a:latin typeface="Times New Roman" pitchFamily="18" charset="0"/>
                <a:ea typeface="黑体" pitchFamily="49" charset="-122"/>
              </a:rPr>
              <a:t>3.</a:t>
            </a:r>
            <a:r>
              <a:rPr lang="zh-CN" altLang="en-US" sz="2800">
                <a:solidFill>
                  <a:schemeClr val="tx1"/>
                </a:solidFill>
                <a:latin typeface="Times New Roman" pitchFamily="18" charset="0"/>
                <a:ea typeface="黑体" pitchFamily="49" charset="-122"/>
              </a:rPr>
              <a:t>下列命题中，属于定义的是（       ）</a:t>
            </a:r>
          </a:p>
          <a:p>
            <a:pPr>
              <a:lnSpc>
                <a:spcPct val="130000"/>
              </a:lnSpc>
            </a:pPr>
            <a:r>
              <a:rPr lang="en-US" altLang="zh-CN" sz="2800">
                <a:solidFill>
                  <a:schemeClr val="tx1"/>
                </a:solidFill>
                <a:latin typeface="Times New Roman" pitchFamily="18" charset="0"/>
                <a:ea typeface="黑体" pitchFamily="49" charset="-122"/>
              </a:rPr>
              <a:t>A.</a:t>
            </a:r>
            <a:r>
              <a:rPr lang="zh-CN" altLang="en-US" sz="2800">
                <a:solidFill>
                  <a:schemeClr val="tx1"/>
                </a:solidFill>
                <a:latin typeface="Times New Roman" pitchFamily="18" charset="0"/>
                <a:ea typeface="黑体" pitchFamily="49" charset="-122"/>
              </a:rPr>
              <a:t>两点确定一条直线； </a:t>
            </a:r>
          </a:p>
          <a:p>
            <a:pPr>
              <a:lnSpc>
                <a:spcPct val="130000"/>
              </a:lnSpc>
            </a:pPr>
            <a:r>
              <a:rPr lang="en-US" altLang="zh-CN" sz="2800">
                <a:solidFill>
                  <a:schemeClr val="tx1"/>
                </a:solidFill>
                <a:latin typeface="Times New Roman" pitchFamily="18" charset="0"/>
                <a:ea typeface="黑体" pitchFamily="49" charset="-122"/>
              </a:rPr>
              <a:t>B.</a:t>
            </a:r>
            <a:r>
              <a:rPr lang="zh-CN" altLang="en-US" sz="2800">
                <a:solidFill>
                  <a:schemeClr val="tx1"/>
                </a:solidFill>
                <a:latin typeface="Times New Roman" pitchFamily="18" charset="0"/>
                <a:ea typeface="黑体" pitchFamily="49" charset="-122"/>
              </a:rPr>
              <a:t>同角的余角相等；</a:t>
            </a:r>
          </a:p>
          <a:p>
            <a:pPr>
              <a:lnSpc>
                <a:spcPct val="130000"/>
              </a:lnSpc>
            </a:pPr>
            <a:r>
              <a:rPr lang="en-US" altLang="zh-CN" sz="2800">
                <a:solidFill>
                  <a:schemeClr val="tx1"/>
                </a:solidFill>
                <a:latin typeface="Times New Roman" pitchFamily="18" charset="0"/>
                <a:ea typeface="黑体" pitchFamily="49" charset="-122"/>
              </a:rPr>
              <a:t>C.</a:t>
            </a:r>
            <a:r>
              <a:rPr lang="zh-CN" altLang="en-US" sz="2800">
                <a:solidFill>
                  <a:schemeClr val="tx1"/>
                </a:solidFill>
                <a:latin typeface="Times New Roman" pitchFamily="18" charset="0"/>
                <a:ea typeface="黑体" pitchFamily="49" charset="-122"/>
              </a:rPr>
              <a:t>互补的两个角是邻补角；          </a:t>
            </a:r>
          </a:p>
          <a:p>
            <a:pPr>
              <a:lnSpc>
                <a:spcPct val="130000"/>
              </a:lnSpc>
            </a:pPr>
            <a:r>
              <a:rPr lang="en-US" altLang="zh-CN" sz="2800">
                <a:solidFill>
                  <a:schemeClr val="tx1"/>
                </a:solidFill>
                <a:latin typeface="Times New Roman" pitchFamily="18" charset="0"/>
                <a:ea typeface="黑体" pitchFamily="49" charset="-122"/>
              </a:rPr>
              <a:t>D.</a:t>
            </a:r>
            <a:r>
              <a:rPr lang="zh-CN" altLang="en-US" sz="2800">
                <a:solidFill>
                  <a:schemeClr val="tx1"/>
                </a:solidFill>
                <a:latin typeface="Times New Roman" pitchFamily="18" charset="0"/>
                <a:ea typeface="黑体" pitchFamily="49" charset="-122"/>
              </a:rPr>
              <a:t>点到直线的距离是该点到这条直线的垂线段的长度</a:t>
            </a:r>
            <a:r>
              <a:rPr lang="en-US" altLang="zh-CN" sz="2800">
                <a:solidFill>
                  <a:schemeClr val="tx1"/>
                </a:solidFill>
                <a:latin typeface="Times New Roman" pitchFamily="18" charset="0"/>
                <a:ea typeface="黑体" pitchFamily="49" charset="-122"/>
              </a:rPr>
              <a:t>.</a:t>
            </a:r>
          </a:p>
        </p:txBody>
      </p:sp>
      <p:sp>
        <p:nvSpPr>
          <p:cNvPr id="87047" name="Text Box 7"/>
          <p:cNvSpPr txBox="1">
            <a:spLocks noChangeArrowheads="1"/>
          </p:cNvSpPr>
          <p:nvPr/>
        </p:nvSpPr>
        <p:spPr bwMode="auto">
          <a:xfrm>
            <a:off x="5413898" y="536922"/>
            <a:ext cx="439737"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50000"/>
              </a:lnSpc>
            </a:pPr>
            <a:r>
              <a:rPr lang="en-US" altLang="zh-CN" sz="2800">
                <a:latin typeface="Times New Roman" pitchFamily="18" charset="0"/>
                <a:ea typeface="黑体" pitchFamily="49" charset="-122"/>
              </a:rPr>
              <a:t>D</a:t>
            </a:r>
          </a:p>
        </p:txBody>
      </p:sp>
      <p:sp>
        <p:nvSpPr>
          <p:cNvPr id="16387" name="Text Box 2"/>
          <p:cNvSpPr txBox="1">
            <a:spLocks noChangeArrowheads="1"/>
          </p:cNvSpPr>
          <p:nvPr/>
        </p:nvSpPr>
        <p:spPr bwMode="auto">
          <a:xfrm>
            <a:off x="428625" y="3443288"/>
            <a:ext cx="7705725"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30000"/>
              </a:lnSpc>
            </a:pPr>
            <a:r>
              <a:rPr lang="en-US" altLang="zh-CN" sz="2800">
                <a:solidFill>
                  <a:schemeClr val="tx1"/>
                </a:solidFill>
                <a:latin typeface="Times New Roman" pitchFamily="18" charset="0"/>
                <a:ea typeface="黑体" pitchFamily="49" charset="-122"/>
              </a:rPr>
              <a:t>4.</a:t>
            </a:r>
            <a:r>
              <a:rPr lang="zh-CN" altLang="en-US" sz="2800">
                <a:solidFill>
                  <a:schemeClr val="tx1"/>
                </a:solidFill>
                <a:latin typeface="Times New Roman" pitchFamily="18" charset="0"/>
                <a:ea typeface="黑体" pitchFamily="49" charset="-122"/>
              </a:rPr>
              <a:t>下列句子中，是定理的是（         ），是公理的是（         ）</a:t>
            </a:r>
            <a:r>
              <a:rPr lang="en-US" altLang="zh-CN" sz="2800">
                <a:solidFill>
                  <a:schemeClr val="tx1"/>
                </a:solidFill>
                <a:latin typeface="Times New Roman" pitchFamily="18" charset="0"/>
                <a:ea typeface="黑体" pitchFamily="49" charset="-122"/>
              </a:rPr>
              <a:t>.</a:t>
            </a:r>
          </a:p>
          <a:p>
            <a:pPr>
              <a:lnSpc>
                <a:spcPct val="130000"/>
              </a:lnSpc>
            </a:pPr>
            <a:r>
              <a:rPr lang="zh-CN" altLang="en-US" sz="2800">
                <a:solidFill>
                  <a:schemeClr val="tx1"/>
                </a:solidFill>
                <a:latin typeface="Times New Roman" pitchFamily="18" charset="0"/>
                <a:ea typeface="黑体" pitchFamily="49" charset="-122"/>
              </a:rPr>
              <a:t>  </a:t>
            </a:r>
            <a:r>
              <a:rPr lang="en-US" altLang="zh-CN" sz="2800">
                <a:solidFill>
                  <a:schemeClr val="tx1"/>
                </a:solidFill>
                <a:latin typeface="Times New Roman" pitchFamily="18" charset="0"/>
                <a:ea typeface="黑体" pitchFamily="49" charset="-122"/>
              </a:rPr>
              <a:t>A.</a:t>
            </a:r>
            <a:r>
              <a:rPr lang="zh-CN" altLang="en-US" sz="2800">
                <a:solidFill>
                  <a:schemeClr val="tx1"/>
                </a:solidFill>
                <a:latin typeface="Times New Roman" pitchFamily="18" charset="0"/>
                <a:ea typeface="黑体" pitchFamily="49" charset="-122"/>
              </a:rPr>
              <a:t>若</a:t>
            </a:r>
            <a:r>
              <a:rPr lang="en-US" altLang="zh-CN" sz="2800">
                <a:solidFill>
                  <a:schemeClr val="tx1"/>
                </a:solidFill>
                <a:latin typeface="Times New Roman" pitchFamily="18" charset="0"/>
                <a:ea typeface="黑体" pitchFamily="49" charset="-122"/>
              </a:rPr>
              <a:t>a=b</a:t>
            </a:r>
            <a:r>
              <a:rPr lang="zh-CN" altLang="en-US" sz="2800">
                <a:solidFill>
                  <a:schemeClr val="tx1"/>
                </a:solidFill>
                <a:latin typeface="Times New Roman" pitchFamily="18" charset="0"/>
                <a:ea typeface="黑体" pitchFamily="49" charset="-122"/>
              </a:rPr>
              <a:t>，</a:t>
            </a:r>
            <a:r>
              <a:rPr lang="en-US" altLang="zh-CN" sz="2800">
                <a:solidFill>
                  <a:schemeClr val="tx1"/>
                </a:solidFill>
                <a:latin typeface="Times New Roman" pitchFamily="18" charset="0"/>
                <a:ea typeface="黑体" pitchFamily="49" charset="-122"/>
              </a:rPr>
              <a:t>b=c</a:t>
            </a:r>
            <a:r>
              <a:rPr lang="zh-CN" altLang="en-US" sz="2800">
                <a:solidFill>
                  <a:schemeClr val="tx1"/>
                </a:solidFill>
                <a:latin typeface="Times New Roman" pitchFamily="18" charset="0"/>
                <a:ea typeface="黑体" pitchFamily="49" charset="-122"/>
              </a:rPr>
              <a:t>，则</a:t>
            </a:r>
            <a:r>
              <a:rPr lang="en-US" altLang="zh-CN" sz="2800">
                <a:solidFill>
                  <a:schemeClr val="tx1"/>
                </a:solidFill>
                <a:latin typeface="Times New Roman" pitchFamily="18" charset="0"/>
                <a:ea typeface="黑体" pitchFamily="49" charset="-122"/>
              </a:rPr>
              <a:t>a=c</a:t>
            </a:r>
            <a:r>
              <a:rPr lang="zh-CN" altLang="en-US" sz="2800">
                <a:solidFill>
                  <a:schemeClr val="tx1"/>
                </a:solidFill>
                <a:latin typeface="Times New Roman" pitchFamily="18" charset="0"/>
                <a:ea typeface="黑体" pitchFamily="49" charset="-122"/>
              </a:rPr>
              <a:t>；      </a:t>
            </a:r>
          </a:p>
          <a:p>
            <a:pPr>
              <a:lnSpc>
                <a:spcPct val="130000"/>
              </a:lnSpc>
            </a:pPr>
            <a:r>
              <a:rPr lang="zh-CN" altLang="en-US" sz="2800">
                <a:solidFill>
                  <a:schemeClr val="tx1"/>
                </a:solidFill>
                <a:latin typeface="Times New Roman" pitchFamily="18" charset="0"/>
                <a:ea typeface="黑体" pitchFamily="49" charset="-122"/>
              </a:rPr>
              <a:t>  </a:t>
            </a:r>
            <a:r>
              <a:rPr lang="en-US" altLang="zh-CN" sz="2800">
                <a:solidFill>
                  <a:schemeClr val="tx1"/>
                </a:solidFill>
                <a:latin typeface="Times New Roman" pitchFamily="18" charset="0"/>
                <a:ea typeface="黑体" pitchFamily="49" charset="-122"/>
              </a:rPr>
              <a:t>B.</a:t>
            </a:r>
            <a:r>
              <a:rPr lang="zh-CN" altLang="en-US" sz="2800">
                <a:solidFill>
                  <a:schemeClr val="tx1"/>
                </a:solidFill>
                <a:latin typeface="Times New Roman" pitchFamily="18" charset="0"/>
                <a:ea typeface="黑体" pitchFamily="49" charset="-122"/>
              </a:rPr>
              <a:t>对顶角相等</a:t>
            </a:r>
          </a:p>
          <a:p>
            <a:pPr>
              <a:lnSpc>
                <a:spcPct val="130000"/>
              </a:lnSpc>
            </a:pPr>
            <a:r>
              <a:rPr lang="zh-CN" altLang="en-US" sz="2800">
                <a:solidFill>
                  <a:schemeClr val="tx1"/>
                </a:solidFill>
                <a:latin typeface="Times New Roman" pitchFamily="18" charset="0"/>
                <a:ea typeface="黑体" pitchFamily="49" charset="-122"/>
              </a:rPr>
              <a:t>  </a:t>
            </a:r>
            <a:r>
              <a:rPr lang="en-US" altLang="zh-CN" sz="2800">
                <a:solidFill>
                  <a:schemeClr val="tx1"/>
                </a:solidFill>
                <a:latin typeface="Times New Roman" pitchFamily="18" charset="0"/>
                <a:ea typeface="黑体" pitchFamily="49" charset="-122"/>
              </a:rPr>
              <a:t>C.</a:t>
            </a:r>
            <a:r>
              <a:rPr lang="zh-CN" altLang="en-US" sz="2800">
                <a:solidFill>
                  <a:schemeClr val="tx1"/>
                </a:solidFill>
                <a:latin typeface="Times New Roman" pitchFamily="18" charset="0"/>
                <a:ea typeface="黑体" pitchFamily="49" charset="-122"/>
              </a:rPr>
              <a:t>全等三角形的对应边相等，对应角相等</a:t>
            </a:r>
            <a:endParaRPr lang="en-US" altLang="zh-CN" sz="2800">
              <a:solidFill>
                <a:schemeClr val="tx1"/>
              </a:solidFill>
              <a:latin typeface="Times New Roman" pitchFamily="18" charset="0"/>
              <a:ea typeface="黑体" pitchFamily="49" charset="-122"/>
            </a:endParaRPr>
          </a:p>
        </p:txBody>
      </p:sp>
      <p:sp>
        <p:nvSpPr>
          <p:cNvPr id="10470" name="Text Box 3"/>
          <p:cNvSpPr txBox="1">
            <a:spLocks noChangeArrowheads="1"/>
          </p:cNvSpPr>
          <p:nvPr/>
        </p:nvSpPr>
        <p:spPr bwMode="auto">
          <a:xfrm>
            <a:off x="4992688" y="3443288"/>
            <a:ext cx="12382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30000"/>
              </a:lnSpc>
            </a:pPr>
            <a:r>
              <a:rPr lang="en-US" altLang="zh-CN" sz="2800">
                <a:latin typeface="Times New Roman" pitchFamily="18" charset="0"/>
                <a:ea typeface="黑体" pitchFamily="49" charset="-122"/>
              </a:rPr>
              <a:t>B,C </a:t>
            </a:r>
          </a:p>
        </p:txBody>
      </p:sp>
      <p:sp>
        <p:nvSpPr>
          <p:cNvPr id="10471" name="Text Box 4"/>
          <p:cNvSpPr txBox="1">
            <a:spLocks noChangeArrowheads="1"/>
          </p:cNvSpPr>
          <p:nvPr/>
        </p:nvSpPr>
        <p:spPr bwMode="auto">
          <a:xfrm>
            <a:off x="1309688" y="3937000"/>
            <a:ext cx="7842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nSpc>
                <a:spcPct val="130000"/>
              </a:lnSpc>
            </a:pPr>
            <a:r>
              <a:rPr lang="en-US" altLang="zh-CN" sz="2800">
                <a:latin typeface="Times New Roman" pitchFamily="18" charset="0"/>
                <a:ea typeface="黑体" pitchFamily="49" charset="-122"/>
              </a:rPr>
              <a:t>A</a:t>
            </a:r>
          </a:p>
        </p:txBody>
      </p:sp>
    </p:spTree>
    <p:extLst>
      <p:ext uri="{BB962C8B-B14F-4D97-AF65-F5344CB8AC3E}">
        <p14:creationId xmlns:p14="http://schemas.microsoft.com/office/powerpoint/2010/main" val="364284739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87047"/>
                                        </p:tgtEl>
                                        <p:attrNameLst>
                                          <p:attrName>style.visibility</p:attrName>
                                        </p:attrNameLst>
                                      </p:cBhvr>
                                      <p:to>
                                        <p:strVal val="visible"/>
                                      </p:to>
                                    </p:set>
                                    <p:anim calcmode="lin" valueType="num">
                                      <p:cBhvr additive="base">
                                        <p:cTn id="7" dur="500" fill="hold"/>
                                        <p:tgtEl>
                                          <p:spTgt spid="87047"/>
                                        </p:tgtEl>
                                        <p:attrNameLst>
                                          <p:attrName>ppt_x</p:attrName>
                                        </p:attrNameLst>
                                      </p:cBhvr>
                                      <p:tavLst>
                                        <p:tav tm="0">
                                          <p:val>
                                            <p:strVal val="1+#ppt_w/2"/>
                                          </p:val>
                                        </p:tav>
                                        <p:tav tm="100000">
                                          <p:val>
                                            <p:strVal val="#ppt_x"/>
                                          </p:val>
                                        </p:tav>
                                      </p:tavLst>
                                    </p:anim>
                                    <p:anim calcmode="lin" valueType="num">
                                      <p:cBhvr additive="base">
                                        <p:cTn id="8" dur="500" fill="hold"/>
                                        <p:tgtEl>
                                          <p:spTgt spid="87047"/>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10470"/>
                                        </p:tgtEl>
                                        <p:attrNameLst>
                                          <p:attrName>style.visibility</p:attrName>
                                        </p:attrNameLst>
                                      </p:cBhvr>
                                      <p:to>
                                        <p:strVal val="visible"/>
                                      </p:to>
                                    </p:set>
                                    <p:animEffect transition="in" filter="blinds(horizontal)">
                                      <p:cBhvr>
                                        <p:cTn id="13" dur="500"/>
                                        <p:tgtEl>
                                          <p:spTgt spid="10470"/>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10471"/>
                                        </p:tgtEl>
                                        <p:attrNameLst>
                                          <p:attrName>style.visibility</p:attrName>
                                        </p:attrNameLst>
                                      </p:cBhvr>
                                      <p:to>
                                        <p:strVal val="visible"/>
                                      </p:to>
                                    </p:set>
                                    <p:animEffect transition="in" filter="blinds(horizontal)">
                                      <p:cBhvr>
                                        <p:cTn id="18" dur="500"/>
                                        <p:tgtEl>
                                          <p:spTgt spid="104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7" grpId="0"/>
      <p:bldP spid="10470" grpId="0"/>
      <p:bldP spid="1047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2" name="Text Box 16"/>
          <p:cNvSpPr txBox="1">
            <a:spLocks noChangeArrowheads="1"/>
          </p:cNvSpPr>
          <p:nvPr/>
        </p:nvSpPr>
        <p:spPr bwMode="auto">
          <a:xfrm>
            <a:off x="1114425" y="2997200"/>
            <a:ext cx="1511300" cy="482600"/>
          </a:xfrm>
          <a:prstGeom prst="rect">
            <a:avLst/>
          </a:prstGeom>
          <a:solidFill>
            <a:srgbClr val="FFFFFF"/>
          </a:solidFill>
          <a:ln w="25400">
            <a:solidFill>
              <a:srgbClr val="CC0066"/>
            </a:solidFill>
            <a:miter lim="800000"/>
          </a:ln>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a:solidFill>
                  <a:schemeClr val="tx2"/>
                </a:solidFill>
                <a:latin typeface="黑体" pitchFamily="49" charset="-122"/>
                <a:ea typeface="黑体" pitchFamily="49" charset="-122"/>
              </a:rPr>
              <a:t>命题</a:t>
            </a:r>
          </a:p>
        </p:txBody>
      </p:sp>
      <p:sp>
        <p:nvSpPr>
          <p:cNvPr id="18" name="左大括号 17"/>
          <p:cNvSpPr/>
          <p:nvPr/>
        </p:nvSpPr>
        <p:spPr bwMode="auto">
          <a:xfrm>
            <a:off x="2986088" y="1774825"/>
            <a:ext cx="144462" cy="2951163"/>
          </a:xfrm>
          <a:prstGeom prst="leftBrace">
            <a:avLst>
              <a:gd name="adj1" fmla="val 16078"/>
              <a:gd name="adj2" fmla="val 50000"/>
            </a:avLst>
          </a:prstGeom>
          <a:solidFill>
            <a:schemeClr val="accent1"/>
          </a:solidFill>
          <a:ln w="25400">
            <a:solidFill>
              <a:srgbClr val="CC0066"/>
            </a:solidFill>
            <a:round/>
          </a:ln>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endParaRPr lang="zh-CN" altLang="en-US">
              <a:solidFill>
                <a:schemeClr val="tx1"/>
              </a:solidFill>
            </a:endParaRPr>
          </a:p>
        </p:txBody>
      </p:sp>
      <p:sp>
        <p:nvSpPr>
          <p:cNvPr id="12295" name="Text Box 18"/>
          <p:cNvSpPr txBox="1">
            <a:spLocks noChangeArrowheads="1"/>
          </p:cNvSpPr>
          <p:nvPr/>
        </p:nvSpPr>
        <p:spPr bwMode="auto">
          <a:xfrm>
            <a:off x="3490913" y="4367213"/>
            <a:ext cx="2736850" cy="482600"/>
          </a:xfrm>
          <a:prstGeom prst="rect">
            <a:avLst/>
          </a:prstGeom>
          <a:solidFill>
            <a:srgbClr val="FFFFFF"/>
          </a:solidFill>
          <a:ln w="25400">
            <a:solidFill>
              <a:srgbClr val="CC0066"/>
            </a:solidFill>
            <a:miter lim="800000"/>
          </a:ln>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r>
              <a:rPr lang="zh-CN" altLang="en-US" sz="2400">
                <a:solidFill>
                  <a:schemeClr val="tx1"/>
                </a:solidFill>
                <a:latin typeface="Times New Roman" pitchFamily="18" charset="0"/>
                <a:ea typeface="黑体" pitchFamily="49" charset="-122"/>
              </a:rPr>
              <a:t>证明：推理的过程</a:t>
            </a:r>
          </a:p>
        </p:txBody>
      </p:sp>
      <p:sp>
        <p:nvSpPr>
          <p:cNvPr id="12301" name="Text Box 18"/>
          <p:cNvSpPr txBox="1">
            <a:spLocks noChangeArrowheads="1"/>
          </p:cNvSpPr>
          <p:nvPr/>
        </p:nvSpPr>
        <p:spPr bwMode="auto">
          <a:xfrm>
            <a:off x="5362575" y="1790700"/>
            <a:ext cx="2449513" cy="847725"/>
          </a:xfrm>
          <a:prstGeom prst="rect">
            <a:avLst/>
          </a:prstGeom>
          <a:solidFill>
            <a:srgbClr val="FFFFFF"/>
          </a:solidFill>
          <a:ln w="25400">
            <a:solidFill>
              <a:srgbClr val="CC0066"/>
            </a:solidFill>
            <a:miter lim="800000"/>
          </a:ln>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spcBef>
                <a:spcPct val="50000"/>
              </a:spcBef>
            </a:pPr>
            <a:r>
              <a:rPr lang="zh-CN" altLang="en-US" sz="2400">
                <a:solidFill>
                  <a:schemeClr val="tx1"/>
                </a:solidFill>
                <a:latin typeface="黑体" pitchFamily="49" charset="-122"/>
                <a:ea typeface="黑体" pitchFamily="49" charset="-122"/>
              </a:rPr>
              <a:t>公理：公认的真命题</a:t>
            </a:r>
            <a:endParaRPr lang="en-US" altLang="zh-CN" sz="2400">
              <a:solidFill>
                <a:schemeClr val="tx1"/>
              </a:solidFill>
              <a:latin typeface="黑体" pitchFamily="49" charset="-122"/>
              <a:ea typeface="黑体" pitchFamily="49" charset="-122"/>
            </a:endParaRPr>
          </a:p>
        </p:txBody>
      </p:sp>
      <p:sp>
        <p:nvSpPr>
          <p:cNvPr id="12305" name="Text Box 18"/>
          <p:cNvSpPr txBox="1">
            <a:spLocks noChangeArrowheads="1"/>
          </p:cNvSpPr>
          <p:nvPr/>
        </p:nvSpPr>
        <p:spPr bwMode="auto">
          <a:xfrm>
            <a:off x="5362575" y="3014663"/>
            <a:ext cx="2449513" cy="847725"/>
          </a:xfrm>
          <a:prstGeom prst="rect">
            <a:avLst/>
          </a:prstGeom>
          <a:solidFill>
            <a:srgbClr val="FFFFFF"/>
          </a:solidFill>
          <a:ln w="25400">
            <a:solidFill>
              <a:srgbClr val="CC0066"/>
            </a:solidFill>
            <a:miter lim="800000"/>
          </a:ln>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spcBef>
                <a:spcPct val="50000"/>
              </a:spcBef>
            </a:pPr>
            <a:r>
              <a:rPr lang="zh-CN" altLang="en-US" sz="2400">
                <a:solidFill>
                  <a:schemeClr val="tx1"/>
                </a:solidFill>
                <a:latin typeface="黑体" pitchFamily="49" charset="-122"/>
                <a:ea typeface="黑体" pitchFamily="49" charset="-122"/>
              </a:rPr>
              <a:t>定理：经过证明的真命题</a:t>
            </a:r>
            <a:endParaRPr lang="en-US" altLang="zh-CN" sz="2400">
              <a:solidFill>
                <a:schemeClr val="tx1"/>
              </a:solidFill>
              <a:latin typeface="黑体" pitchFamily="49" charset="-122"/>
              <a:ea typeface="黑体" pitchFamily="49" charset="-122"/>
            </a:endParaRPr>
          </a:p>
        </p:txBody>
      </p:sp>
      <p:sp>
        <p:nvSpPr>
          <p:cNvPr id="12307" name="Text Box 16"/>
          <p:cNvSpPr txBox="1">
            <a:spLocks noChangeArrowheads="1"/>
          </p:cNvSpPr>
          <p:nvPr/>
        </p:nvSpPr>
        <p:spPr bwMode="auto">
          <a:xfrm>
            <a:off x="3275013" y="2566988"/>
            <a:ext cx="1511300" cy="482600"/>
          </a:xfrm>
          <a:prstGeom prst="rect">
            <a:avLst/>
          </a:prstGeom>
          <a:solidFill>
            <a:srgbClr val="FFFFFF"/>
          </a:solidFill>
          <a:ln w="25400">
            <a:solidFill>
              <a:srgbClr val="CC0066"/>
            </a:solidFill>
            <a:miter lim="800000"/>
          </a:ln>
        </p:spPr>
        <p:txBody>
          <a:bodyPr>
            <a:spAutoFit/>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pPr algn="ctr"/>
            <a:r>
              <a:rPr lang="zh-CN" altLang="en-US" sz="2400">
                <a:solidFill>
                  <a:schemeClr val="tx2"/>
                </a:solidFill>
                <a:latin typeface="黑体" pitchFamily="49" charset="-122"/>
                <a:ea typeface="黑体" pitchFamily="49" charset="-122"/>
              </a:rPr>
              <a:t>分类</a:t>
            </a:r>
          </a:p>
        </p:txBody>
      </p:sp>
      <p:sp>
        <p:nvSpPr>
          <p:cNvPr id="2" name="左大括号 17"/>
          <p:cNvSpPr/>
          <p:nvPr/>
        </p:nvSpPr>
        <p:spPr bwMode="auto">
          <a:xfrm>
            <a:off x="4930775" y="1773238"/>
            <a:ext cx="288925" cy="2089150"/>
          </a:xfrm>
          <a:prstGeom prst="leftBrace">
            <a:avLst>
              <a:gd name="adj1" fmla="val 5691"/>
              <a:gd name="adj2" fmla="val 50000"/>
            </a:avLst>
          </a:prstGeom>
          <a:solidFill>
            <a:schemeClr val="accent1"/>
          </a:solidFill>
          <a:ln w="25400">
            <a:solidFill>
              <a:srgbClr val="CC0066"/>
            </a:solidFill>
            <a:round/>
          </a:ln>
        </p:spPr>
        <p:txBody>
          <a:bodyPr/>
          <a:lstStyle>
            <a:defPPr>
              <a:defRPr lang="zh-CN"/>
            </a:defPPr>
            <a:lvl1pPr marL="0" algn="l" defTabSz="914400" rtl="0" eaLnBrk="1" latinLnBrk="0" hangingPunct="1">
              <a:defRPr sz="1800" kern="1200">
                <a:solidFill>
                  <a:srgbClr val="FF0000"/>
                </a:solidFill>
                <a:latin typeface="Arial" pitchFamily="34" charset="0"/>
                <a:ea typeface="宋体" pitchFamily="2" charset="-122"/>
                <a:cs typeface="+mn-cs"/>
              </a:defRPr>
            </a:lvl1pPr>
            <a:lvl2pPr marL="457200" algn="l" defTabSz="914400" rtl="0" eaLnBrk="1" latinLnBrk="0" hangingPunct="1">
              <a:defRPr sz="1800" kern="1200">
                <a:solidFill>
                  <a:srgbClr val="FF0000"/>
                </a:solidFill>
                <a:latin typeface="Arial" pitchFamily="34" charset="0"/>
                <a:ea typeface="宋体" pitchFamily="2" charset="-122"/>
                <a:cs typeface="+mn-cs"/>
              </a:defRPr>
            </a:lvl2pPr>
            <a:lvl3pPr marL="914400" algn="l" defTabSz="914400" rtl="0" eaLnBrk="1" latinLnBrk="0" hangingPunct="1">
              <a:defRPr sz="1800" kern="1200">
                <a:solidFill>
                  <a:srgbClr val="FF0000"/>
                </a:solidFill>
                <a:latin typeface="Arial" pitchFamily="34" charset="0"/>
                <a:ea typeface="宋体" pitchFamily="2" charset="-122"/>
                <a:cs typeface="+mn-cs"/>
              </a:defRPr>
            </a:lvl3pPr>
            <a:lvl4pPr marL="1371600" algn="l" defTabSz="914400" rtl="0" eaLnBrk="1" latinLnBrk="0" hangingPunct="1">
              <a:defRPr sz="1800" kern="1200">
                <a:solidFill>
                  <a:srgbClr val="FF0000"/>
                </a:solidFill>
                <a:latin typeface="Arial" pitchFamily="34" charset="0"/>
                <a:ea typeface="宋体" pitchFamily="2" charset="-122"/>
                <a:cs typeface="+mn-cs"/>
              </a:defRPr>
            </a:lvl4pPr>
            <a:lvl5pPr marL="1828800" algn="l" defTabSz="914400" rtl="0" eaLnBrk="1" latinLnBrk="0" hangingPunct="1">
              <a:defRPr sz="1800" kern="1200">
                <a:solidFill>
                  <a:srgbClr val="FF0000"/>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rgbClr val="FF0000"/>
                </a:solidFill>
                <a:latin typeface="Arial" pitchFamily="34" charset="0"/>
                <a:ea typeface="宋体" pitchFamily="2" charset="-122"/>
                <a:cs typeface="+mn-cs"/>
              </a:defRPr>
            </a:lvl9pPr>
          </a:lstStyle>
          <a:p>
            <a:endParaRPr lang="zh-CN" altLang="en-US">
              <a:solidFill>
                <a:schemeClr val="tx1"/>
              </a:solidFill>
            </a:endParaRPr>
          </a:p>
        </p:txBody>
      </p:sp>
      <p:sp>
        <p:nvSpPr>
          <p:cNvPr id="10" name="矩形 80"/>
          <p:cNvSpPr>
            <a:spLocks noChangeArrowheads="1"/>
          </p:cNvSpPr>
          <p:nvPr/>
        </p:nvSpPr>
        <p:spPr bwMode="auto">
          <a:xfrm>
            <a:off x="3349062" y="548680"/>
            <a:ext cx="2031325" cy="646331"/>
          </a:xfrm>
          <a:prstGeom prst="rect">
            <a:avLst/>
          </a:prstGeom>
        </p:spPr>
        <p:style>
          <a:lnRef idx="0">
            <a:schemeClr val="accent2"/>
          </a:lnRef>
          <a:fillRef idx="3">
            <a:schemeClr val="accent2"/>
          </a:fillRef>
          <a:effectRef idx="3">
            <a:schemeClr val="accent2"/>
          </a:effectRef>
          <a:fontRef idx="minor">
            <a:schemeClr val="lt1"/>
          </a:fontRef>
        </p:style>
        <p:txBody>
          <a:bodyPr wrap="none">
            <a:spAutoFit/>
          </a:bodyPr>
          <a:lstStyle>
            <a:defPPr>
              <a:defRPr lang="zh-CN"/>
            </a:defPPr>
            <a:lvl1pPr marL="0" algn="l" defTabSz="914400" rtl="0" eaLnBrk="1" latinLnBrk="0" hangingPunct="1">
              <a:defRPr sz="18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Arial" pitchFamily="34" charset="0"/>
                <a:ea typeface="宋体" pitchFamily="2" charset="-122"/>
                <a:cs typeface="+mn-cs"/>
              </a:defRPr>
            </a:lvl2pPr>
            <a:lvl3pPr marL="914400" algn="l" defTabSz="914400" rtl="0" eaLnBrk="1" latinLnBrk="0" hangingPunct="1">
              <a:defRPr sz="1800" kern="1200">
                <a:solidFill>
                  <a:schemeClr val="tx1"/>
                </a:solidFill>
                <a:latin typeface="Arial" pitchFamily="34" charset="0"/>
                <a:ea typeface="宋体" pitchFamily="2" charset="-122"/>
                <a:cs typeface="+mn-cs"/>
              </a:defRPr>
            </a:lvl3pPr>
            <a:lvl4pPr marL="1371600" algn="l" defTabSz="914400" rtl="0" eaLnBrk="1" latinLnBrk="0" hangingPunct="1">
              <a:defRPr sz="1800" kern="1200">
                <a:solidFill>
                  <a:schemeClr val="tx1"/>
                </a:solidFill>
                <a:latin typeface="Arial" pitchFamily="34" charset="0"/>
                <a:ea typeface="宋体" pitchFamily="2" charset="-122"/>
                <a:cs typeface="+mn-cs"/>
              </a:defRPr>
            </a:lvl4pPr>
            <a:lvl5pPr marL="1828800" algn="l" defTabSz="914400" rtl="0" eaLnBrk="1" latinLnBrk="0" hangingPunct="1">
              <a:defRPr sz="1800"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itchFamily="2" charset="-122"/>
                <a:cs typeface="+mn-cs"/>
              </a:defRPr>
            </a:lvl9pPr>
          </a:lstStyle>
          <a:p>
            <a:pPr>
              <a:defRPr/>
            </a:pPr>
            <a:r>
              <a:rPr lang="zh-CN" altLang="en-US" sz="3600" b="1">
                <a:solidFill>
                  <a:schemeClr val="bg1"/>
                </a:solidFill>
                <a:latin typeface="+mj-ea"/>
                <a:ea typeface="+mj-ea"/>
              </a:rPr>
              <a:t>课堂小结</a:t>
            </a:r>
          </a:p>
        </p:txBody>
      </p:sp>
    </p:spTree>
    <p:extLst>
      <p:ext uri="{BB962C8B-B14F-4D97-AF65-F5344CB8AC3E}">
        <p14:creationId xmlns:p14="http://schemas.microsoft.com/office/powerpoint/2010/main" val="31580869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2292"/>
                                        </p:tgtEl>
                                        <p:attrNameLst>
                                          <p:attrName>style.visibility</p:attrName>
                                        </p:attrNameLst>
                                      </p:cBhvr>
                                      <p:to>
                                        <p:strVal val="visible"/>
                                      </p:to>
                                    </p:set>
                                    <p:animEffect transition="in" filter="blinds(horizontal)">
                                      <p:cBhvr>
                                        <p:cTn id="7" dur="500"/>
                                        <p:tgtEl>
                                          <p:spTgt spid="1229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randombar(horizontal)">
                                      <p:cBhvr>
                                        <p:cTn id="12" dur="500"/>
                                        <p:tgtEl>
                                          <p:spTgt spid="18"/>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2307"/>
                                        </p:tgtEl>
                                        <p:attrNameLst>
                                          <p:attrName>style.visibility</p:attrName>
                                        </p:attrNameLst>
                                      </p:cBhvr>
                                      <p:to>
                                        <p:strVal val="visible"/>
                                      </p:to>
                                    </p:set>
                                    <p:animEffect transition="in" filter="blinds(horizontal)">
                                      <p:cBhvr>
                                        <p:cTn id="17" dur="500"/>
                                        <p:tgtEl>
                                          <p:spTgt spid="12307"/>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ntr" presetSubtype="10" dur="50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5" dur="500" fill="hold" grpId="0" nodeType="clickEffect">
                                  <p:stCondLst>
                                    <p:cond delay="0"/>
                                  </p:stCondLst>
                                  <p:childTnLst>
                                    <p:set>
                                      <p:cBhvr>
                                        <p:cTn id="26" dur="1" fill="hold">
                                          <p:stCondLst>
                                            <p:cond delay="0"/>
                                          </p:stCondLst>
                                        </p:cTn>
                                        <p:tgtEl>
                                          <p:spTgt spid="12301"/>
                                        </p:tgtEl>
                                        <p:attrNameLst>
                                          <p:attrName>style.visibility</p:attrName>
                                        </p:attrNameLst>
                                      </p:cBhvr>
                                      <p:to>
                                        <p:strVal val="visible"/>
                                      </p:to>
                                    </p:set>
                                    <p:animEffect transition="in" filter="blinds(vertical)">
                                      <p:cBhvr>
                                        <p:cTn id="27" dur="500"/>
                                        <p:tgtEl>
                                          <p:spTgt spid="12301"/>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3" presetClass="entr" presetSubtype="5" dur="500" fill="hold" grpId="0" nodeType="clickEffect">
                                  <p:stCondLst>
                                    <p:cond delay="0"/>
                                  </p:stCondLst>
                                  <p:childTnLst>
                                    <p:set>
                                      <p:cBhvr>
                                        <p:cTn id="31" dur="1" fill="hold">
                                          <p:stCondLst>
                                            <p:cond delay="0"/>
                                          </p:stCondLst>
                                        </p:cTn>
                                        <p:tgtEl>
                                          <p:spTgt spid="12305"/>
                                        </p:tgtEl>
                                        <p:attrNameLst>
                                          <p:attrName>style.visibility</p:attrName>
                                        </p:attrNameLst>
                                      </p:cBhvr>
                                      <p:to>
                                        <p:strVal val="visible"/>
                                      </p:to>
                                    </p:set>
                                    <p:animEffect transition="in" filter="blinds(vertical)">
                                      <p:cBhvr>
                                        <p:cTn id="32" dur="500"/>
                                        <p:tgtEl>
                                          <p:spTgt spid="12305"/>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3" presetClass="entr" presetSubtype="5" dur="500" fill="hold" grpId="0" nodeType="clickEffect">
                                  <p:stCondLst>
                                    <p:cond delay="0"/>
                                  </p:stCondLst>
                                  <p:childTnLst>
                                    <p:set>
                                      <p:cBhvr>
                                        <p:cTn id="36" dur="1" fill="hold">
                                          <p:stCondLst>
                                            <p:cond delay="0"/>
                                          </p:stCondLst>
                                        </p:cTn>
                                        <p:tgtEl>
                                          <p:spTgt spid="12295"/>
                                        </p:tgtEl>
                                        <p:attrNameLst>
                                          <p:attrName>style.visibility</p:attrName>
                                        </p:attrNameLst>
                                      </p:cBhvr>
                                      <p:to>
                                        <p:strVal val="visible"/>
                                      </p:to>
                                    </p:set>
                                    <p:animEffect transition="in" filter="blinds(vertical)">
                                      <p:cBhvr>
                                        <p:cTn id="37" dur="500"/>
                                        <p:tgtEl>
                                          <p:spTgt spid="122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p:bldP spid="18" grpId="0"/>
      <p:bldP spid="12295" grpId="0"/>
      <p:bldP spid="12301" grpId="0"/>
      <p:bldP spid="12305" grpId="0"/>
      <p:bldP spid="12307" grpId="0"/>
      <p:bldP spid="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73" name="任意多边形: 形状 3472">
            <a:extLst>
              <a:ext uri="{FF2B5EF4-FFF2-40B4-BE49-F238E27FC236}">
                <a16:creationId xmlns:a16="http://schemas.microsoft.com/office/drawing/2014/main" id="{0D17A8F5-2004-43A5-AA05-6CF07C510BD2}"/>
              </a:ext>
            </a:extLst>
          </p:cNvPr>
          <p:cNvSpPr/>
          <p:nvPr/>
        </p:nvSpPr>
        <p:spPr>
          <a:xfrm>
            <a:off x="9657286" y="4361229"/>
            <a:ext cx="24555" cy="32972"/>
          </a:xfrm>
          <a:custGeom>
            <a:gdLst>
              <a:gd name="connsiteX0" fmla="*/ 1065 w 32740"/>
              <a:gd name="connsiteY0" fmla="*/ 0 h 43963"/>
              <a:gd name="connsiteX1" fmla="*/ 11779 w 32740"/>
              <a:gd name="connsiteY1" fmla="*/ 37266 h 43963"/>
              <a:gd name="connsiteX2" fmla="*/ 32741 w 32740"/>
              <a:gd name="connsiteY2" fmla="*/ 23291 h 43963"/>
              <a:gd name="connsiteX3" fmla="*/ 1065 w 32740"/>
              <a:gd name="connsiteY3" fmla="*/ 0 h 43963"/>
            </a:gdLst>
            <a:cxnLst>
              <a:cxn ang="0">
                <a:pos x="connsiteX0" y="connsiteY0"/>
              </a:cxn>
              <a:cxn ang="0">
                <a:pos x="connsiteX1" y="connsiteY1"/>
              </a:cxn>
              <a:cxn ang="0">
                <a:pos x="connsiteX2" y="connsiteY2"/>
              </a:cxn>
              <a:cxn ang="0">
                <a:pos x="connsiteX3" y="connsiteY3"/>
              </a:cxn>
            </a:cxnLst>
            <a:rect l="l" t="t" r="r" b="b"/>
            <a:pathLst>
              <a:path w="32740" h="43963">
                <a:moveTo>
                  <a:pt x="1065" y="0"/>
                </a:moveTo>
                <a:cubicBezTo>
                  <a:pt x="1065" y="0"/>
                  <a:pt x="-4991" y="16304"/>
                  <a:pt x="11779" y="37266"/>
                </a:cubicBezTo>
                <a:cubicBezTo>
                  <a:pt x="28548" y="58228"/>
                  <a:pt x="32741" y="23291"/>
                  <a:pt x="32741" y="23291"/>
                </a:cubicBezTo>
                <a:lnTo>
                  <a:pt x="1065" y="0"/>
                </a:lnTo>
                <a:close/>
              </a:path>
            </a:pathLst>
          </a:custGeom>
          <a:solidFill>
            <a:srgbClr val="0D0D05"/>
          </a:solidFill>
          <a:ln w="464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
        <p:nvSpPr>
          <p:cNvPr id="3474" name="任意多边形: 形状 3473">
            <a:extLst>
              <a:ext uri="{FF2B5EF4-FFF2-40B4-BE49-F238E27FC236}">
                <a16:creationId xmlns:a16="http://schemas.microsoft.com/office/drawing/2014/main" id="{96399577-9766-4279-B43C-59AC7DC7D674}"/>
              </a:ext>
            </a:extLst>
          </p:cNvPr>
          <p:cNvSpPr/>
          <p:nvPr/>
        </p:nvSpPr>
        <p:spPr>
          <a:xfrm>
            <a:off x="9529169" y="4392322"/>
            <a:ext cx="117387" cy="19565"/>
          </a:xfrm>
          <a:custGeom>
            <a:gdLst>
              <a:gd name="connsiteX0" fmla="*/ 0 w 156516"/>
              <a:gd name="connsiteY0" fmla="*/ 24689 h 26086"/>
              <a:gd name="connsiteX1" fmla="*/ 24688 w 156516"/>
              <a:gd name="connsiteY1" fmla="*/ 22360 h 26086"/>
              <a:gd name="connsiteX2" fmla="*/ 50309 w 156516"/>
              <a:gd name="connsiteY2" fmla="*/ 20030 h 26086"/>
              <a:gd name="connsiteX3" fmla="*/ 79190 w 156516"/>
              <a:gd name="connsiteY3" fmla="*/ 16770 h 26086"/>
              <a:gd name="connsiteX4" fmla="*/ 108071 w 156516"/>
              <a:gd name="connsiteY4" fmla="*/ 12577 h 26086"/>
              <a:gd name="connsiteX5" fmla="*/ 121114 w 156516"/>
              <a:gd name="connsiteY5" fmla="*/ 10248 h 26086"/>
              <a:gd name="connsiteX6" fmla="*/ 132759 w 156516"/>
              <a:gd name="connsiteY6" fmla="*/ 7453 h 26086"/>
              <a:gd name="connsiteX7" fmla="*/ 142541 w 156516"/>
              <a:gd name="connsiteY7" fmla="*/ 4658 h 26086"/>
              <a:gd name="connsiteX8" fmla="*/ 149995 w 156516"/>
              <a:gd name="connsiteY8" fmla="*/ 2329 h 26086"/>
              <a:gd name="connsiteX9" fmla="*/ 156516 w 156516"/>
              <a:gd name="connsiteY9" fmla="*/ 0 h 26086"/>
              <a:gd name="connsiteX10" fmla="*/ 150460 w 156516"/>
              <a:gd name="connsiteY10" fmla="*/ 3261 h 26086"/>
              <a:gd name="connsiteX11" fmla="*/ 143007 w 156516"/>
              <a:gd name="connsiteY11" fmla="*/ 6521 h 26086"/>
              <a:gd name="connsiteX12" fmla="*/ 133225 w 156516"/>
              <a:gd name="connsiteY12" fmla="*/ 10248 h 26086"/>
              <a:gd name="connsiteX13" fmla="*/ 121579 w 156516"/>
              <a:gd name="connsiteY13" fmla="*/ 13509 h 26086"/>
              <a:gd name="connsiteX14" fmla="*/ 108536 w 156516"/>
              <a:gd name="connsiteY14" fmla="*/ 16770 h 26086"/>
              <a:gd name="connsiteX15" fmla="*/ 94096 w 156516"/>
              <a:gd name="connsiteY15" fmla="*/ 19565 h 26086"/>
              <a:gd name="connsiteX16" fmla="*/ 79190 w 156516"/>
              <a:gd name="connsiteY16" fmla="*/ 21894 h 26086"/>
              <a:gd name="connsiteX17" fmla="*/ 64283 w 156516"/>
              <a:gd name="connsiteY17" fmla="*/ 23757 h 26086"/>
              <a:gd name="connsiteX18" fmla="*/ 49843 w 156516"/>
              <a:gd name="connsiteY18" fmla="*/ 25154 h 26086"/>
              <a:gd name="connsiteX19" fmla="*/ 24223 w 156516"/>
              <a:gd name="connsiteY19" fmla="*/ 26086 h 26086"/>
              <a:gd name="connsiteX20" fmla="*/ 6056 w 156516"/>
              <a:gd name="connsiteY20" fmla="*/ 26086 h 26086"/>
              <a:gd name="connsiteX21" fmla="*/ 0 w 156516"/>
              <a:gd name="connsiteY21" fmla="*/ 24689 h 260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516" h="26086">
                <a:moveTo>
                  <a:pt x="0" y="24689"/>
                </a:moveTo>
                <a:cubicBezTo>
                  <a:pt x="0" y="24689"/>
                  <a:pt x="9782" y="23757"/>
                  <a:pt x="24688" y="22360"/>
                </a:cubicBezTo>
                <a:cubicBezTo>
                  <a:pt x="32142" y="21894"/>
                  <a:pt x="40992" y="20962"/>
                  <a:pt x="50309" y="20030"/>
                </a:cubicBezTo>
                <a:cubicBezTo>
                  <a:pt x="59625" y="19099"/>
                  <a:pt x="69407" y="18167"/>
                  <a:pt x="79190" y="16770"/>
                </a:cubicBezTo>
                <a:cubicBezTo>
                  <a:pt x="88972" y="15838"/>
                  <a:pt x="98754" y="13975"/>
                  <a:pt x="108071" y="12577"/>
                </a:cubicBezTo>
                <a:cubicBezTo>
                  <a:pt x="112729" y="11646"/>
                  <a:pt x="116921" y="10714"/>
                  <a:pt x="121114" y="10248"/>
                </a:cubicBezTo>
                <a:cubicBezTo>
                  <a:pt x="125306" y="9316"/>
                  <a:pt x="129033" y="8385"/>
                  <a:pt x="132759" y="7453"/>
                </a:cubicBezTo>
                <a:cubicBezTo>
                  <a:pt x="136486" y="6521"/>
                  <a:pt x="139747" y="5590"/>
                  <a:pt x="142541" y="4658"/>
                </a:cubicBezTo>
                <a:cubicBezTo>
                  <a:pt x="145336" y="3727"/>
                  <a:pt x="148131" y="3261"/>
                  <a:pt x="149995" y="2329"/>
                </a:cubicBezTo>
                <a:cubicBezTo>
                  <a:pt x="154187" y="932"/>
                  <a:pt x="156516" y="0"/>
                  <a:pt x="156516" y="0"/>
                </a:cubicBezTo>
                <a:cubicBezTo>
                  <a:pt x="156516" y="0"/>
                  <a:pt x="154187" y="932"/>
                  <a:pt x="150460" y="3261"/>
                </a:cubicBezTo>
                <a:cubicBezTo>
                  <a:pt x="148597" y="4192"/>
                  <a:pt x="146268" y="5590"/>
                  <a:pt x="143007" y="6521"/>
                </a:cubicBezTo>
                <a:cubicBezTo>
                  <a:pt x="140212" y="7453"/>
                  <a:pt x="136952" y="8851"/>
                  <a:pt x="133225" y="10248"/>
                </a:cubicBezTo>
                <a:cubicBezTo>
                  <a:pt x="129498" y="11180"/>
                  <a:pt x="125772" y="12577"/>
                  <a:pt x="121579" y="13509"/>
                </a:cubicBezTo>
                <a:cubicBezTo>
                  <a:pt x="117387" y="14440"/>
                  <a:pt x="113195" y="15838"/>
                  <a:pt x="108536" y="16770"/>
                </a:cubicBezTo>
                <a:cubicBezTo>
                  <a:pt x="103878" y="17701"/>
                  <a:pt x="99220" y="18633"/>
                  <a:pt x="94096" y="19565"/>
                </a:cubicBezTo>
                <a:cubicBezTo>
                  <a:pt x="89438" y="20496"/>
                  <a:pt x="84314" y="20962"/>
                  <a:pt x="79190" y="21894"/>
                </a:cubicBezTo>
                <a:cubicBezTo>
                  <a:pt x="74066" y="22360"/>
                  <a:pt x="69407" y="22825"/>
                  <a:pt x="64283" y="23757"/>
                </a:cubicBezTo>
                <a:cubicBezTo>
                  <a:pt x="59159" y="24223"/>
                  <a:pt x="54501" y="24689"/>
                  <a:pt x="49843" y="25154"/>
                </a:cubicBezTo>
                <a:cubicBezTo>
                  <a:pt x="40526" y="25620"/>
                  <a:pt x="31676" y="26086"/>
                  <a:pt x="24223" y="26086"/>
                </a:cubicBezTo>
                <a:cubicBezTo>
                  <a:pt x="16770" y="26086"/>
                  <a:pt x="10248" y="26086"/>
                  <a:pt x="6056" y="26086"/>
                </a:cubicBezTo>
                <a:cubicBezTo>
                  <a:pt x="2329" y="25154"/>
                  <a:pt x="0" y="24689"/>
                  <a:pt x="0" y="24689"/>
                </a:cubicBezTo>
                <a:close/>
              </a:path>
            </a:pathLst>
          </a:custGeom>
          <a:solidFill>
            <a:srgbClr val="F1D1BB"/>
          </a:solidFill>
          <a:ln w="464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
        <p:nvSpPr>
          <p:cNvPr id="3475" name="任意多边形: 形状 3474">
            <a:extLst>
              <a:ext uri="{FF2B5EF4-FFF2-40B4-BE49-F238E27FC236}">
                <a16:creationId xmlns:a16="http://schemas.microsoft.com/office/drawing/2014/main" id="{55B55403-0AF8-4FCB-9A5C-93C1D5A2CA96}"/>
              </a:ext>
            </a:extLst>
          </p:cNvPr>
          <p:cNvSpPr/>
          <p:nvPr/>
        </p:nvSpPr>
        <p:spPr>
          <a:xfrm>
            <a:off x="8820067" y="4365637"/>
            <a:ext cx="90461" cy="151758"/>
          </a:xfrm>
          <a:custGeom>
            <a:gdLst>
              <a:gd name="connsiteX0" fmla="*/ 11031 w 120615"/>
              <a:gd name="connsiteY0" fmla="*/ 160886 h 202344"/>
              <a:gd name="connsiteX1" fmla="*/ 75315 w 120615"/>
              <a:gd name="connsiteY1" fmla="*/ 5767 h 202344"/>
              <a:gd name="connsiteX2" fmla="*/ 66464 w 120615"/>
              <a:gd name="connsiteY2" fmla="*/ 10891 h 202344"/>
              <a:gd name="connsiteX3" fmla="*/ 94879 w 120615"/>
              <a:gd name="connsiteY3" fmla="*/ 24400 h 202344"/>
              <a:gd name="connsiteX4" fmla="*/ 110251 w 120615"/>
              <a:gd name="connsiteY4" fmla="*/ 31853 h 202344"/>
              <a:gd name="connsiteX5" fmla="*/ 107922 w 120615"/>
              <a:gd name="connsiteY5" fmla="*/ 28593 h 202344"/>
              <a:gd name="connsiteX6" fmla="*/ 100469 w 120615"/>
              <a:gd name="connsiteY6" fmla="*/ 52349 h 202344"/>
              <a:gd name="connsiteX7" fmla="*/ 86029 w 120615"/>
              <a:gd name="connsiteY7" fmla="*/ 93808 h 202344"/>
              <a:gd name="connsiteX8" fmla="*/ 41310 w 120615"/>
              <a:gd name="connsiteY8" fmla="*/ 177655 h 202344"/>
              <a:gd name="connsiteX9" fmla="*/ 27801 w 120615"/>
              <a:gd name="connsiteY9" fmla="*/ 188835 h 202344"/>
              <a:gd name="connsiteX10" fmla="*/ 23608 w 120615"/>
              <a:gd name="connsiteY10" fmla="*/ 194425 h 202344"/>
              <a:gd name="connsiteX11" fmla="*/ 21745 w 120615"/>
              <a:gd name="connsiteY11" fmla="*/ 188835 h 202344"/>
              <a:gd name="connsiteX12" fmla="*/ 11497 w 120615"/>
              <a:gd name="connsiteY12" fmla="*/ 156228 h 202344"/>
              <a:gd name="connsiteX13" fmla="*/ 317 w 120615"/>
              <a:gd name="connsiteY13" fmla="*/ 159488 h 202344"/>
              <a:gd name="connsiteX14" fmla="*/ 12894 w 120615"/>
              <a:gd name="connsiteY14" fmla="*/ 198152 h 202344"/>
              <a:gd name="connsiteX15" fmla="*/ 18484 w 120615"/>
              <a:gd name="connsiteY15" fmla="*/ 202344 h 202344"/>
              <a:gd name="connsiteX16" fmla="*/ 87426 w 120615"/>
              <a:gd name="connsiteY16" fmla="*/ 122689 h 202344"/>
              <a:gd name="connsiteX17" fmla="*/ 120499 w 120615"/>
              <a:gd name="connsiteY17" fmla="*/ 29058 h 202344"/>
              <a:gd name="connsiteX18" fmla="*/ 117704 w 120615"/>
              <a:gd name="connsiteY18" fmla="*/ 22537 h 202344"/>
              <a:gd name="connsiteX19" fmla="*/ 72520 w 120615"/>
              <a:gd name="connsiteY19" fmla="*/ 643 h 202344"/>
              <a:gd name="connsiteX20" fmla="*/ 63669 w 120615"/>
              <a:gd name="connsiteY20" fmla="*/ 5767 h 202344"/>
              <a:gd name="connsiteX21" fmla="*/ 783 w 120615"/>
              <a:gd name="connsiteY21" fmla="*/ 154830 h 202344"/>
              <a:gd name="connsiteX22" fmla="*/ 11031 w 120615"/>
              <a:gd name="connsiteY22" fmla="*/ 160886 h 2023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0614" h="202344">
                <a:moveTo>
                  <a:pt x="11031" y="160886"/>
                </a:moveTo>
                <a:cubicBezTo>
                  <a:pt x="33391" y="108714"/>
                  <a:pt x="75315" y="64927"/>
                  <a:pt x="75315" y="5767"/>
                </a:cubicBezTo>
                <a:cubicBezTo>
                  <a:pt x="72520" y="7631"/>
                  <a:pt x="69259" y="9028"/>
                  <a:pt x="66464" y="10891"/>
                </a:cubicBezTo>
                <a:cubicBezTo>
                  <a:pt x="75780" y="15550"/>
                  <a:pt x="85563" y="20208"/>
                  <a:pt x="94879" y="24400"/>
                </a:cubicBezTo>
                <a:cubicBezTo>
                  <a:pt x="98606" y="26263"/>
                  <a:pt x="106059" y="31853"/>
                  <a:pt x="110251" y="31853"/>
                </a:cubicBezTo>
                <a:cubicBezTo>
                  <a:pt x="106525" y="31853"/>
                  <a:pt x="112115" y="24400"/>
                  <a:pt x="107922" y="28593"/>
                </a:cubicBezTo>
                <a:cubicBezTo>
                  <a:pt x="103730" y="32785"/>
                  <a:pt x="102332" y="47225"/>
                  <a:pt x="100469" y="52349"/>
                </a:cubicBezTo>
                <a:cubicBezTo>
                  <a:pt x="95811" y="66324"/>
                  <a:pt x="91153" y="79833"/>
                  <a:pt x="86029" y="93808"/>
                </a:cubicBezTo>
                <a:cubicBezTo>
                  <a:pt x="75315" y="122223"/>
                  <a:pt x="62737" y="154830"/>
                  <a:pt x="41310" y="177655"/>
                </a:cubicBezTo>
                <a:cubicBezTo>
                  <a:pt x="37117" y="181848"/>
                  <a:pt x="31993" y="184643"/>
                  <a:pt x="27801" y="188835"/>
                </a:cubicBezTo>
                <a:cubicBezTo>
                  <a:pt x="24074" y="191630"/>
                  <a:pt x="17087" y="188369"/>
                  <a:pt x="23608" y="194425"/>
                </a:cubicBezTo>
                <a:cubicBezTo>
                  <a:pt x="22677" y="193493"/>
                  <a:pt x="22211" y="190233"/>
                  <a:pt x="21745" y="188835"/>
                </a:cubicBezTo>
                <a:cubicBezTo>
                  <a:pt x="19416" y="177655"/>
                  <a:pt x="14758" y="166942"/>
                  <a:pt x="11497" y="156228"/>
                </a:cubicBezTo>
                <a:cubicBezTo>
                  <a:pt x="9168" y="149240"/>
                  <a:pt x="-2012" y="152035"/>
                  <a:pt x="317" y="159488"/>
                </a:cubicBezTo>
                <a:cubicBezTo>
                  <a:pt x="4510" y="172531"/>
                  <a:pt x="8702" y="185574"/>
                  <a:pt x="12894" y="198152"/>
                </a:cubicBezTo>
                <a:cubicBezTo>
                  <a:pt x="13826" y="200481"/>
                  <a:pt x="15689" y="202344"/>
                  <a:pt x="18484" y="202344"/>
                </a:cubicBezTo>
                <a:cubicBezTo>
                  <a:pt x="54818" y="202344"/>
                  <a:pt x="75780" y="149240"/>
                  <a:pt x="87426" y="122689"/>
                </a:cubicBezTo>
                <a:cubicBezTo>
                  <a:pt x="100469" y="92410"/>
                  <a:pt x="111649" y="60734"/>
                  <a:pt x="120499" y="29058"/>
                </a:cubicBezTo>
                <a:cubicBezTo>
                  <a:pt x="120965" y="26729"/>
                  <a:pt x="120033" y="23468"/>
                  <a:pt x="117704" y="22537"/>
                </a:cubicBezTo>
                <a:cubicBezTo>
                  <a:pt x="102798" y="15084"/>
                  <a:pt x="87892" y="8096"/>
                  <a:pt x="72520" y="643"/>
                </a:cubicBezTo>
                <a:cubicBezTo>
                  <a:pt x="68793" y="-1220"/>
                  <a:pt x="63669" y="1109"/>
                  <a:pt x="63669" y="5767"/>
                </a:cubicBezTo>
                <a:cubicBezTo>
                  <a:pt x="63203" y="62598"/>
                  <a:pt x="22211" y="105453"/>
                  <a:pt x="783" y="154830"/>
                </a:cubicBezTo>
                <a:cubicBezTo>
                  <a:pt x="-2012" y="161818"/>
                  <a:pt x="8236" y="167873"/>
                  <a:pt x="11031" y="160886"/>
                </a:cubicBezTo>
                <a:close/>
              </a:path>
            </a:pathLst>
          </a:custGeom>
          <a:solidFill>
            <a:srgbClr val="F39F62"/>
          </a:solidFill>
          <a:ln w="464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
        <p:nvSpPr>
          <p:cNvPr id="3476" name="任意多边形: 形状 3475">
            <a:extLst>
              <a:ext uri="{FF2B5EF4-FFF2-40B4-BE49-F238E27FC236}">
                <a16:creationId xmlns:a16="http://schemas.microsoft.com/office/drawing/2014/main" id="{79D0434D-E3B5-4183-924C-CA8839AFBCA9}"/>
              </a:ext>
            </a:extLst>
          </p:cNvPr>
          <p:cNvSpPr/>
          <p:nvPr/>
        </p:nvSpPr>
        <p:spPr>
          <a:xfrm>
            <a:off x="8830101" y="4463092"/>
            <a:ext cx="33448" cy="37538"/>
          </a:xfrm>
          <a:custGeom>
            <a:gdLst>
              <a:gd name="connsiteX0" fmla="*/ 1843 w 44597"/>
              <a:gd name="connsiteY0" fmla="*/ 9984 h 50050"/>
              <a:gd name="connsiteX1" fmla="*/ 33519 w 44597"/>
              <a:gd name="connsiteY1" fmla="*/ 47249 h 50050"/>
              <a:gd name="connsiteX2" fmla="*/ 43767 w 44597"/>
              <a:gd name="connsiteY2" fmla="*/ 41194 h 50050"/>
              <a:gd name="connsiteX3" fmla="*/ 10228 w 44597"/>
              <a:gd name="connsiteY3" fmla="*/ 1599 h 50050"/>
              <a:gd name="connsiteX4" fmla="*/ 1843 w 44597"/>
              <a:gd name="connsiteY4" fmla="*/ 9984 h 50050"/>
              <a:gd name="connsiteX5" fmla="*/ 1843 w 44597"/>
              <a:gd name="connsiteY5" fmla="*/ 9984 h 50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97" h="50050">
                <a:moveTo>
                  <a:pt x="1843" y="9984"/>
                </a:moveTo>
                <a:cubicBezTo>
                  <a:pt x="13489" y="21629"/>
                  <a:pt x="24669" y="33275"/>
                  <a:pt x="33519" y="47249"/>
                </a:cubicBezTo>
                <a:cubicBezTo>
                  <a:pt x="37712" y="53771"/>
                  <a:pt x="47494" y="47715"/>
                  <a:pt x="43767" y="41194"/>
                </a:cubicBezTo>
                <a:cubicBezTo>
                  <a:pt x="34451" y="26287"/>
                  <a:pt x="22340" y="13710"/>
                  <a:pt x="10228" y="1599"/>
                </a:cubicBezTo>
                <a:cubicBezTo>
                  <a:pt x="4638" y="-3525"/>
                  <a:pt x="-3746" y="4860"/>
                  <a:pt x="1843" y="9984"/>
                </a:cubicBezTo>
                <a:lnTo>
                  <a:pt x="1843" y="9984"/>
                </a:lnTo>
                <a:close/>
              </a:path>
            </a:pathLst>
          </a:custGeom>
          <a:solidFill>
            <a:srgbClr val="F39F62"/>
          </a:solidFill>
          <a:ln w="464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
        <p:nvSpPr>
          <p:cNvPr id="3477" name="任意多边形: 形状 3476">
            <a:extLst>
              <a:ext uri="{FF2B5EF4-FFF2-40B4-BE49-F238E27FC236}">
                <a16:creationId xmlns:a16="http://schemas.microsoft.com/office/drawing/2014/main" id="{30F0EB49-57E3-4EBB-AC1A-7012B6E1384B}"/>
              </a:ext>
            </a:extLst>
          </p:cNvPr>
          <p:cNvSpPr/>
          <p:nvPr/>
        </p:nvSpPr>
        <p:spPr>
          <a:xfrm>
            <a:off x="8838961" y="4450972"/>
            <a:ext cx="29541" cy="30414"/>
          </a:xfrm>
          <a:custGeom>
            <a:gdLst>
              <a:gd name="connsiteX0" fmla="*/ 2608 w 39388"/>
              <a:gd name="connsiteY0" fmla="*/ 10772 h 40552"/>
              <a:gd name="connsiteX1" fmla="*/ 29160 w 39388"/>
              <a:gd name="connsiteY1" fmla="*/ 39187 h 40552"/>
              <a:gd name="connsiteX2" fmla="*/ 37545 w 39388"/>
              <a:gd name="connsiteY2" fmla="*/ 30803 h 40552"/>
              <a:gd name="connsiteX3" fmla="*/ 8198 w 39388"/>
              <a:gd name="connsiteY3" fmla="*/ 990 h 40552"/>
              <a:gd name="connsiteX4" fmla="*/ 2608 w 39388"/>
              <a:gd name="connsiteY4" fmla="*/ 10772 h 40552"/>
              <a:gd name="connsiteX5" fmla="*/ 2608 w 39388"/>
              <a:gd name="connsiteY5" fmla="*/ 10772 h 405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88" h="40552">
                <a:moveTo>
                  <a:pt x="2608" y="10772"/>
                </a:moveTo>
                <a:cubicBezTo>
                  <a:pt x="13788" y="17760"/>
                  <a:pt x="19378" y="30803"/>
                  <a:pt x="29160" y="39187"/>
                </a:cubicBezTo>
                <a:cubicBezTo>
                  <a:pt x="34750" y="43846"/>
                  <a:pt x="43135" y="35461"/>
                  <a:pt x="37545" y="30803"/>
                </a:cubicBezTo>
                <a:cubicBezTo>
                  <a:pt x="26365" y="21952"/>
                  <a:pt x="20775" y="8443"/>
                  <a:pt x="8198" y="990"/>
                </a:cubicBezTo>
                <a:cubicBezTo>
                  <a:pt x="2142" y="-3202"/>
                  <a:pt x="-3448" y="7046"/>
                  <a:pt x="2608" y="10772"/>
                </a:cubicBezTo>
                <a:lnTo>
                  <a:pt x="2608" y="10772"/>
                </a:lnTo>
                <a:close/>
              </a:path>
            </a:pathLst>
          </a:custGeom>
          <a:solidFill>
            <a:srgbClr val="F39F62"/>
          </a:solidFill>
          <a:ln w="464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
        <p:nvSpPr>
          <p:cNvPr id="3478" name="任意多边形: 形状 3477">
            <a:extLst>
              <a:ext uri="{FF2B5EF4-FFF2-40B4-BE49-F238E27FC236}">
                <a16:creationId xmlns:a16="http://schemas.microsoft.com/office/drawing/2014/main" id="{6FDA6826-1042-4969-8BE7-414F54E725D4}"/>
              </a:ext>
            </a:extLst>
          </p:cNvPr>
          <p:cNvSpPr/>
          <p:nvPr/>
        </p:nvSpPr>
        <p:spPr>
          <a:xfrm>
            <a:off x="8846629" y="4434586"/>
            <a:ext cx="45020" cy="24138"/>
          </a:xfrm>
          <a:custGeom>
            <a:gdLst>
              <a:gd name="connsiteX0" fmla="*/ 3099 w 60027"/>
              <a:gd name="connsiteY0" fmla="*/ 10726 h 32184"/>
              <a:gd name="connsiteX1" fmla="*/ 51079 w 60027"/>
              <a:gd name="connsiteY1" fmla="*/ 31688 h 32184"/>
              <a:gd name="connsiteX2" fmla="*/ 57134 w 60027"/>
              <a:gd name="connsiteY2" fmla="*/ 21440 h 32184"/>
              <a:gd name="connsiteX3" fmla="*/ 9155 w 60027"/>
              <a:gd name="connsiteY3" fmla="*/ 478 h 32184"/>
              <a:gd name="connsiteX4" fmla="*/ 3099 w 60027"/>
              <a:gd name="connsiteY4" fmla="*/ 10726 h 32184"/>
              <a:gd name="connsiteX5" fmla="*/ 3099 w 60027"/>
              <a:gd name="connsiteY5" fmla="*/ 10726 h 321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027" h="32184">
                <a:moveTo>
                  <a:pt x="3099" y="10726"/>
                </a:moveTo>
                <a:cubicBezTo>
                  <a:pt x="18937" y="17714"/>
                  <a:pt x="34775" y="24701"/>
                  <a:pt x="51079" y="31688"/>
                </a:cubicBezTo>
                <a:cubicBezTo>
                  <a:pt x="58066" y="34483"/>
                  <a:pt x="63656" y="24701"/>
                  <a:pt x="57134" y="21440"/>
                </a:cubicBezTo>
                <a:cubicBezTo>
                  <a:pt x="41296" y="14453"/>
                  <a:pt x="25459" y="7466"/>
                  <a:pt x="9155" y="478"/>
                </a:cubicBezTo>
                <a:cubicBezTo>
                  <a:pt x="2167" y="-2317"/>
                  <a:pt x="-3888" y="7931"/>
                  <a:pt x="3099" y="10726"/>
                </a:cubicBezTo>
                <a:lnTo>
                  <a:pt x="3099" y="10726"/>
                </a:lnTo>
                <a:close/>
              </a:path>
            </a:pathLst>
          </a:custGeom>
          <a:solidFill>
            <a:srgbClr val="F39F62"/>
          </a:solidFill>
          <a:ln w="464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
        <p:nvSpPr>
          <p:cNvPr id="3479" name="任意多边形: 形状 3478">
            <a:extLst>
              <a:ext uri="{FF2B5EF4-FFF2-40B4-BE49-F238E27FC236}">
                <a16:creationId xmlns:a16="http://schemas.microsoft.com/office/drawing/2014/main" id="{76C5329E-43AF-4FA8-A1B3-4ABF8802F3C7}"/>
              </a:ext>
            </a:extLst>
          </p:cNvPr>
          <p:cNvSpPr/>
          <p:nvPr/>
        </p:nvSpPr>
        <p:spPr>
          <a:xfrm>
            <a:off x="8858031" y="4412332"/>
            <a:ext cx="29569" cy="19275"/>
          </a:xfrm>
          <a:custGeom>
            <a:gdLst>
              <a:gd name="connsiteX0" fmla="*/ 2801 w 39425"/>
              <a:gd name="connsiteY0" fmla="*/ 11051 h 25700"/>
              <a:gd name="connsiteX1" fmla="*/ 32148 w 39425"/>
              <a:gd name="connsiteY1" fmla="*/ 25491 h 25700"/>
              <a:gd name="connsiteX2" fmla="*/ 35408 w 39425"/>
              <a:gd name="connsiteY2" fmla="*/ 14312 h 25700"/>
              <a:gd name="connsiteX3" fmla="*/ 8857 w 39425"/>
              <a:gd name="connsiteY3" fmla="*/ 803 h 25700"/>
              <a:gd name="connsiteX4" fmla="*/ 2801 w 39425"/>
              <a:gd name="connsiteY4" fmla="*/ 11051 h 25700"/>
              <a:gd name="connsiteX5" fmla="*/ 2801 w 39425"/>
              <a:gd name="connsiteY5" fmla="*/ 11051 h 257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25" h="25700">
                <a:moveTo>
                  <a:pt x="2801" y="11051"/>
                </a:moveTo>
                <a:cubicBezTo>
                  <a:pt x="12117" y="17107"/>
                  <a:pt x="21434" y="23162"/>
                  <a:pt x="32148" y="25491"/>
                </a:cubicBezTo>
                <a:cubicBezTo>
                  <a:pt x="39601" y="27355"/>
                  <a:pt x="42396" y="16175"/>
                  <a:pt x="35408" y="14312"/>
                </a:cubicBezTo>
                <a:cubicBezTo>
                  <a:pt x="25626" y="11983"/>
                  <a:pt x="17241" y="6393"/>
                  <a:pt x="8857" y="803"/>
                </a:cubicBezTo>
                <a:cubicBezTo>
                  <a:pt x="2335" y="-2924"/>
                  <a:pt x="-3721" y="7324"/>
                  <a:pt x="2801" y="11051"/>
                </a:cubicBezTo>
                <a:lnTo>
                  <a:pt x="2801" y="11051"/>
                </a:lnTo>
                <a:close/>
              </a:path>
            </a:pathLst>
          </a:custGeom>
          <a:solidFill>
            <a:srgbClr val="F39F62"/>
          </a:solidFill>
          <a:ln w="464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
        <p:nvSpPr>
          <p:cNvPr id="3480" name="任意多边形: 形状 3479">
            <a:extLst>
              <a:ext uri="{FF2B5EF4-FFF2-40B4-BE49-F238E27FC236}">
                <a16:creationId xmlns:a16="http://schemas.microsoft.com/office/drawing/2014/main" id="{1E778C85-72B7-4912-95DF-1A63722902D0}"/>
              </a:ext>
            </a:extLst>
          </p:cNvPr>
          <p:cNvSpPr/>
          <p:nvPr/>
        </p:nvSpPr>
        <p:spPr>
          <a:xfrm>
            <a:off x="8870395" y="4389988"/>
            <a:ext cx="32129" cy="21173"/>
          </a:xfrm>
          <a:custGeom>
            <a:gdLst>
              <a:gd name="connsiteX0" fmla="*/ 4017 w 42839"/>
              <a:gd name="connsiteY0" fmla="*/ 11497 h 28231"/>
              <a:gd name="connsiteX1" fmla="*/ 35693 w 42839"/>
              <a:gd name="connsiteY1" fmla="*/ 27801 h 28231"/>
              <a:gd name="connsiteX2" fmla="*/ 38954 w 42839"/>
              <a:gd name="connsiteY2" fmla="*/ 16621 h 28231"/>
              <a:gd name="connsiteX3" fmla="*/ 7278 w 42839"/>
              <a:gd name="connsiteY3" fmla="*/ 317 h 28231"/>
              <a:gd name="connsiteX4" fmla="*/ 4017 w 42839"/>
              <a:gd name="connsiteY4" fmla="*/ 11497 h 28231"/>
              <a:gd name="connsiteX5" fmla="*/ 4017 w 42839"/>
              <a:gd name="connsiteY5" fmla="*/ 11497 h 282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9" h="28231">
                <a:moveTo>
                  <a:pt x="4017" y="11497"/>
                </a:moveTo>
                <a:cubicBezTo>
                  <a:pt x="15197" y="15224"/>
                  <a:pt x="24048" y="23608"/>
                  <a:pt x="35693" y="27801"/>
                </a:cubicBezTo>
                <a:cubicBezTo>
                  <a:pt x="42680" y="30596"/>
                  <a:pt x="45941" y="18950"/>
                  <a:pt x="38954" y="16621"/>
                </a:cubicBezTo>
                <a:cubicBezTo>
                  <a:pt x="27774" y="12429"/>
                  <a:pt x="18924" y="4044"/>
                  <a:pt x="7278" y="317"/>
                </a:cubicBezTo>
                <a:cubicBezTo>
                  <a:pt x="-175" y="-2012"/>
                  <a:pt x="-2970" y="9168"/>
                  <a:pt x="4017" y="11497"/>
                </a:cubicBezTo>
                <a:lnTo>
                  <a:pt x="4017" y="11497"/>
                </a:lnTo>
                <a:close/>
              </a:path>
            </a:pathLst>
          </a:custGeom>
          <a:solidFill>
            <a:srgbClr val="F39F62"/>
          </a:solidFill>
          <a:ln w="464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
        <p:nvSpPr>
          <p:cNvPr id="92" name="文本框 11">
            <a:extLst>
              <a:ext uri="{FF2B5EF4-FFF2-40B4-BE49-F238E27FC236}">
                <a16:creationId xmlns:a16="http://schemas.microsoft.com/office/drawing/2014/main" id="{1D32AA1F-332B-45E5-8F3D-0CE5AECAD65D}"/>
              </a:ext>
            </a:extLst>
          </p:cNvPr>
          <p:cNvSpPr txBox="1"/>
          <p:nvPr/>
        </p:nvSpPr>
        <p:spPr>
          <a:xfrm>
            <a:off x="1070037" y="2461787"/>
            <a:ext cx="6858000" cy="11079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r>
              <a:rPr kumimoji="0" lang="zh-CN" altLang="en-US" sz="6600" b="1" i="0" u="none" strike="noStrike" kern="1200" cap="none" spc="225" normalizeH="0" baseline="0" noProof="0">
                <a:ln>
                  <a:noFill/>
                </a:ln>
                <a:solidFill>
                  <a:prstClr val="black"/>
                </a:solidFill>
                <a:effectLst/>
                <a:uLnTx/>
                <a:uFillTx/>
                <a:latin typeface="华文隶书" panose="02010800040101010101" pitchFamily="2" charset="-122"/>
                <a:ea typeface="华文隶书" panose="02010800040101010101" pitchFamily="2" charset="-122"/>
                <a:cs typeface="+mn-cs"/>
              </a:rPr>
              <a:t>谢谢欣赏</a:t>
            </a:r>
          </a:p>
        </p:txBody>
      </p:sp>
      <p:pic>
        <p:nvPicPr>
          <p:cNvPr id="3481" name="New picture"/>
          <p:cNvPicPr/>
          <p:nvPr/>
        </p:nvPicPr>
        <p:blipFill>
          <a:blip r:embed="rId2"/>
          <a:stretch>
            <a:fillRect/>
          </a:stretch>
        </p:blipFill>
        <p:spPr>
          <a:xfrm>
            <a:off x="10795000" y="12395200"/>
            <a:ext cx="330200" cy="241300"/>
          </a:xfrm>
          <a:prstGeom prst="cube">
            <a:avLst/>
          </a:prstGeom>
        </p:spPr>
      </p:pic>
    </p:spTree>
    <p:extLst>
      <p:ext uri="{BB962C8B-B14F-4D97-AF65-F5344CB8AC3E}">
        <p14:creationId xmlns:p14="http://schemas.microsoft.com/office/powerpoint/2010/main" val="19284800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500" fill="hold" grpId="0" nodeType="afterEffect">
                                  <p:stCondLst>
                                    <p:cond delay="0"/>
                                  </p:stCondLst>
                                  <p:iterate type="lt">
                                    <p:tmPct val="10000"/>
                                  </p:iterate>
                                  <p:childTnLst>
                                    <p:set>
                                      <p:cBhvr>
                                        <p:cTn id="6" dur="1" fill="hold">
                                          <p:stCondLst>
                                            <p:cond delay="0"/>
                                          </p:stCondLst>
                                        </p:cTn>
                                        <p:tgtEl>
                                          <p:spTgt spid="92"/>
                                        </p:tgtEl>
                                        <p:attrNameLst>
                                          <p:attrName>style.visibility</p:attrName>
                                        </p:attrNameLst>
                                      </p:cBhvr>
                                      <p:to>
                                        <p:strVal val="visible"/>
                                      </p:to>
                                    </p:set>
                                    <p:anim calcmode="lin" valueType="num">
                                      <p:cBhvr>
                                        <p:cTn id="7" dur="500" fill="hold"/>
                                        <p:tgtEl>
                                          <p:spTgt spid="92"/>
                                        </p:tgtEl>
                                        <p:attrNameLst>
                                          <p:attrName>ppt_w</p:attrName>
                                        </p:attrNameLst>
                                      </p:cBhvr>
                                      <p:tavLst>
                                        <p:tav tm="0">
                                          <p:val>
                                            <p:fltVal val="0"/>
                                          </p:val>
                                        </p:tav>
                                        <p:tav tm="100000">
                                          <p:val>
                                            <p:strVal val="#ppt_w"/>
                                          </p:val>
                                        </p:tav>
                                      </p:tavLst>
                                    </p:anim>
                                    <p:anim calcmode="lin" valueType="num">
                                      <p:cBhvr>
                                        <p:cTn id="8" dur="500" fill="hold"/>
                                        <p:tgtEl>
                                          <p:spTgt spid="9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887539"/>
            <a:ext cx="12192000" cy="1307275"/>
          </a:xfrm>
        </p:spPr>
        <p:txBody>
          <a:bodyPr/>
          <a:lstStyle/>
          <a:p>
            <a:r>
              <a:rPr lang="zh-CN" altLang="en-US" sz="3200">
                <a:solidFill>
                  <a:schemeClr val="tx1"/>
                </a:solidFill>
              </a:rPr>
              <a:t>第七章 平行线的证明</a:t>
            </a:r>
          </a:p>
        </p:txBody>
      </p:sp>
      <p:sp>
        <p:nvSpPr>
          <p:cNvPr id="3" name="副标题 2"/>
          <p:cNvSpPr>
            <a:spLocks noGrp="1"/>
          </p:cNvSpPr>
          <p:nvPr>
            <p:ph type="subTitle" idx="1"/>
          </p:nvPr>
        </p:nvSpPr>
        <p:spPr>
          <a:xfrm>
            <a:off x="0" y="2421890"/>
            <a:ext cx="12192000" cy="1701800"/>
          </a:xfrm>
        </p:spPr>
        <p:txBody>
          <a:bodyPr>
            <a:normAutofit fontScale="70000" lnSpcReduction="20000"/>
          </a:bodyPr>
          <a:lstStyle/>
          <a:p>
            <a:pPr>
              <a:lnSpc>
                <a:spcPct val="130000"/>
              </a:lnSpc>
            </a:pPr>
            <a:r>
              <a:rPr lang="zh-CN" altLang="en-US" sz="7700" b="1">
                <a:solidFill>
                  <a:schemeClr val="tx1"/>
                </a:solidFill>
                <a:cs typeface="Times New Roman" pitchFamily="18" charset="0"/>
              </a:rPr>
              <a:t>7.</a:t>
            </a:r>
            <a:r>
              <a:rPr lang="en-US" altLang="zh-CN" sz="7700" b="1">
                <a:solidFill>
                  <a:schemeClr val="tx1"/>
                </a:solidFill>
                <a:cs typeface="Times New Roman" pitchFamily="18" charset="0"/>
              </a:rPr>
              <a:t>2</a:t>
            </a:r>
            <a:r>
              <a:rPr lang="zh-CN" altLang="en-US" sz="7700" b="1">
                <a:solidFill>
                  <a:schemeClr val="tx1"/>
                </a:solidFill>
              </a:rPr>
              <a:t> 定义与命题</a:t>
            </a:r>
          </a:p>
          <a:p>
            <a:pPr>
              <a:lnSpc>
                <a:spcPct val="130000"/>
              </a:lnSpc>
            </a:pPr>
            <a:r>
              <a:rPr lang="zh-CN" altLang="en-US" sz="4000" b="1">
                <a:solidFill>
                  <a:schemeClr val="tx1"/>
                </a:solidFill>
              </a:rPr>
              <a:t>第 </a:t>
            </a:r>
            <a:r>
              <a:rPr lang="en-US" altLang="zh-CN" sz="4000" b="1">
                <a:solidFill>
                  <a:schemeClr val="tx1"/>
                </a:solidFill>
              </a:rPr>
              <a:t>1 </a:t>
            </a:r>
            <a:r>
              <a:rPr lang="zh-CN" altLang="en-US" sz="4000" b="1">
                <a:solidFill>
                  <a:schemeClr val="tx1"/>
                </a:solidFill>
              </a:rPr>
              <a:t>课时</a:t>
            </a:r>
          </a:p>
        </p:txBody>
      </p:sp>
      <p:sp>
        <p:nvSpPr>
          <p:cNvPr id="4" name="矩形 3"/>
          <p:cNvSpPr/>
          <p:nvPr/>
        </p:nvSpPr>
        <p:spPr>
          <a:xfrm>
            <a:off x="0" y="5801970"/>
            <a:ext cx="12192000" cy="486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ctr" fontAlgn="base">
              <a:lnSpc>
                <a:spcPct val="110000"/>
              </a:lnSpc>
              <a:spcBef>
                <a:spcPct val="0"/>
              </a:spcBef>
              <a:spcAft>
                <a:spcPct val="0"/>
              </a:spcAft>
            </a:pPr>
            <a:endParaRPr lang="en-US" altLang="zh-CN" sz="2400" b="1" kern="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en-US">
                <a:solidFill>
                  <a:schemeClr val="bg1"/>
                </a:solidFill>
              </a:rPr>
              <a:t>学习目标</a:t>
            </a:r>
          </a:p>
        </p:txBody>
      </p:sp>
      <p:sp>
        <p:nvSpPr>
          <p:cNvPr id="102" name="文本框 101"/>
          <p:cNvSpPr txBox="1"/>
          <p:nvPr/>
        </p:nvSpPr>
        <p:spPr>
          <a:xfrm>
            <a:off x="1557728" y="1898203"/>
            <a:ext cx="10516235" cy="245364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60000"/>
              </a:lnSpc>
            </a:pPr>
            <a:r>
              <a:rPr lang="zh-CN" sz="3200" b="1">
                <a:latin typeface="Times New Roman" pitchFamily="18" charset="0"/>
                <a:ea typeface="黑体" pitchFamily="49" charset="-122"/>
                <a:cs typeface="Times New Roman" pitchFamily="18" charset="0"/>
              </a:rPr>
              <a:t>1．了解定义、命题、真命题、假命题的含义．</a:t>
            </a:r>
          </a:p>
          <a:p>
            <a:pPr indent="0" fontAlgn="auto">
              <a:lnSpc>
                <a:spcPct val="160000"/>
              </a:lnSpc>
            </a:pPr>
            <a:r>
              <a:rPr lang="zh-CN" sz="3200" b="1">
                <a:latin typeface="Times New Roman" pitchFamily="18" charset="0"/>
                <a:ea typeface="黑体" pitchFamily="49" charset="-122"/>
                <a:cs typeface="Times New Roman" pitchFamily="18" charset="0"/>
              </a:rPr>
              <a:t>2．会区分命题的条件和结论．</a:t>
            </a:r>
            <a:endParaRPr lang="en-US" sz="3200" b="1">
              <a:latin typeface="Times New Roman" pitchFamily="18" charset="0"/>
              <a:ea typeface="黑体" pitchFamily="49" charset="-122"/>
              <a:cs typeface="Times New Roman" pitchFamily="18" charset="0"/>
            </a:endParaRPr>
          </a:p>
          <a:p>
            <a:pPr indent="0" fontAlgn="auto">
              <a:lnSpc>
                <a:spcPct val="160000"/>
              </a:lnSpc>
            </a:pPr>
            <a:r>
              <a:rPr lang="en-US" sz="3200" b="1">
                <a:latin typeface="Times New Roman" pitchFamily="18" charset="0"/>
                <a:ea typeface="黑体" pitchFamily="49" charset="-122"/>
                <a:cs typeface="Times New Roman" pitchFamily="18" charset="0"/>
              </a:rPr>
              <a:t>3</a:t>
            </a:r>
            <a:r>
              <a:rPr lang="zh-CN" sz="3200" b="1">
                <a:latin typeface="Times New Roman" pitchFamily="18" charset="0"/>
                <a:ea typeface="黑体" pitchFamily="49" charset="-122"/>
                <a:cs typeface="Times New Roman" pitchFamily="18" charset="0"/>
              </a:rPr>
              <a:t>．了解判断命题真假的方法．</a:t>
            </a:r>
            <a:endParaRPr lang="zh-CN" altLang="en-US" sz="3200" b="1">
              <a:latin typeface="Times New Roman" pitchFamily="18" charset="0"/>
              <a:ea typeface="黑体" pitchFamily="49" charset="-122"/>
              <a:cs typeface="Times New Roman" pitchFamily="18"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en-US">
                <a:solidFill>
                  <a:schemeClr val="bg1"/>
                </a:solidFill>
              </a:rPr>
              <a:t>复习导入</a:t>
            </a:r>
          </a:p>
        </p:txBody>
      </p:sp>
      <p:sp>
        <p:nvSpPr>
          <p:cNvPr id="102" name="文本框 101"/>
          <p:cNvSpPr txBox="1"/>
          <p:nvPr/>
        </p:nvSpPr>
        <p:spPr>
          <a:xfrm>
            <a:off x="838200" y="822960"/>
            <a:ext cx="10706735" cy="507344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30000"/>
              </a:lnSpc>
            </a:pPr>
            <a:r>
              <a:rPr lang="zh-CN" sz="2800" b="1">
                <a:latin typeface="Times New Roman" pitchFamily="18" charset="0"/>
                <a:ea typeface="黑体" pitchFamily="49" charset="-122"/>
                <a:cs typeface="Times New Roman" pitchFamily="18" charset="0"/>
              </a:rPr>
              <a:t>例如：</a:t>
            </a:r>
          </a:p>
          <a:p>
            <a:pPr indent="0" fontAlgn="auto">
              <a:lnSpc>
                <a:spcPct val="130000"/>
              </a:lnSpc>
            </a:pPr>
            <a:r>
              <a:rPr lang="zh-CN" sz="2800" b="1">
                <a:latin typeface="Times New Roman" pitchFamily="18" charset="0"/>
                <a:ea typeface="黑体" pitchFamily="49" charset="-122"/>
                <a:cs typeface="Times New Roman" pitchFamily="18" charset="0"/>
              </a:rPr>
              <a:t>        </a:t>
            </a:r>
            <a:r>
              <a:rPr lang="zh-CN" sz="2800" b="1">
                <a:solidFill>
                  <a:srgbClr val="FF0000"/>
                </a:solidFill>
                <a:latin typeface="Times New Roman" pitchFamily="18" charset="0"/>
                <a:ea typeface="黑体" pitchFamily="49" charset="-122"/>
                <a:cs typeface="Times New Roman" pitchFamily="18" charset="0"/>
              </a:rPr>
              <a:t>中华人民共和国公民</a:t>
            </a:r>
            <a:r>
              <a:rPr lang="zh-CN" sz="2800" b="1">
                <a:latin typeface="Times New Roman" pitchFamily="18" charset="0"/>
                <a:ea typeface="黑体" pitchFamily="49" charset="-122"/>
                <a:cs typeface="Times New Roman" pitchFamily="18" charset="0"/>
              </a:rPr>
              <a:t>：具有中华人民共和国国籍的人，叫做中华人民共和国公民；</a:t>
            </a:r>
          </a:p>
          <a:p>
            <a:pPr indent="0" fontAlgn="auto">
              <a:lnSpc>
                <a:spcPct val="130000"/>
              </a:lnSpc>
            </a:pPr>
            <a:r>
              <a:rPr lang="zh-CN" sz="2800" b="1">
                <a:latin typeface="Times New Roman" pitchFamily="18" charset="0"/>
                <a:ea typeface="黑体" pitchFamily="49" charset="-122"/>
                <a:cs typeface="Times New Roman" pitchFamily="18" charset="0"/>
              </a:rPr>
              <a:t>       </a:t>
            </a:r>
            <a:r>
              <a:rPr lang="zh-CN" sz="2800" b="1">
                <a:solidFill>
                  <a:srgbClr val="FF0000"/>
                </a:solidFill>
                <a:latin typeface="Times New Roman" pitchFamily="18" charset="0"/>
                <a:ea typeface="黑体" pitchFamily="49" charset="-122"/>
                <a:cs typeface="Times New Roman" pitchFamily="18" charset="0"/>
              </a:rPr>
              <a:t> 两点之间的距离</a:t>
            </a:r>
            <a:r>
              <a:rPr lang="zh-CN" sz="2800" b="1">
                <a:latin typeface="Times New Roman" pitchFamily="18" charset="0"/>
                <a:ea typeface="黑体" pitchFamily="49" charset="-122"/>
                <a:cs typeface="Times New Roman" pitchFamily="18" charset="0"/>
              </a:rPr>
              <a:t>：两点之间线段的长度，叫做这两点之间的距离；</a:t>
            </a:r>
          </a:p>
          <a:p>
            <a:pPr indent="0" fontAlgn="auto">
              <a:lnSpc>
                <a:spcPct val="130000"/>
              </a:lnSpc>
            </a:pPr>
            <a:r>
              <a:rPr lang="zh-CN" sz="2800" b="1">
                <a:latin typeface="Times New Roman" pitchFamily="18" charset="0"/>
                <a:ea typeface="黑体" pitchFamily="49" charset="-122"/>
                <a:cs typeface="Times New Roman" pitchFamily="18" charset="0"/>
              </a:rPr>
              <a:t>        </a:t>
            </a:r>
            <a:r>
              <a:rPr lang="zh-CN" sz="2800" b="1">
                <a:solidFill>
                  <a:srgbClr val="FF0000"/>
                </a:solidFill>
                <a:latin typeface="Times New Roman" pitchFamily="18" charset="0"/>
                <a:ea typeface="黑体" pitchFamily="49" charset="-122"/>
                <a:cs typeface="Times New Roman" pitchFamily="18" charset="0"/>
              </a:rPr>
              <a:t>无理数</a:t>
            </a:r>
            <a:r>
              <a:rPr lang="zh-CN" sz="2800" b="1">
                <a:latin typeface="Times New Roman" pitchFamily="18" charset="0"/>
                <a:ea typeface="黑体" pitchFamily="49" charset="-122"/>
                <a:cs typeface="Times New Roman" pitchFamily="18" charset="0"/>
              </a:rPr>
              <a:t>：无限不循环小数称为无理数；</a:t>
            </a:r>
          </a:p>
          <a:p>
            <a:pPr indent="0" fontAlgn="auto">
              <a:lnSpc>
                <a:spcPct val="130000"/>
              </a:lnSpc>
            </a:pPr>
            <a:r>
              <a:rPr lang="zh-CN" sz="2800" b="1">
                <a:latin typeface="Times New Roman" pitchFamily="18" charset="0"/>
                <a:ea typeface="黑体" pitchFamily="49" charset="-122"/>
                <a:cs typeface="Times New Roman" pitchFamily="18" charset="0"/>
              </a:rPr>
              <a:t>        </a:t>
            </a:r>
            <a:r>
              <a:rPr lang="zh-CN" sz="2800" b="1">
                <a:solidFill>
                  <a:srgbClr val="FF0000"/>
                </a:solidFill>
                <a:latin typeface="Times New Roman" pitchFamily="18" charset="0"/>
                <a:ea typeface="黑体" pitchFamily="49" charset="-122"/>
                <a:cs typeface="Times New Roman" pitchFamily="18" charset="0"/>
              </a:rPr>
              <a:t>多边形</a:t>
            </a:r>
            <a:r>
              <a:rPr lang="zh-CN" sz="2800" b="1">
                <a:latin typeface="Times New Roman" pitchFamily="18" charset="0"/>
                <a:ea typeface="黑体" pitchFamily="49" charset="-122"/>
                <a:cs typeface="Times New Roman" pitchFamily="18" charset="0"/>
              </a:rPr>
              <a:t>：由不在同一直线上的若干线段首尾顺次连接所组成的平面图形叫做多边形；</a:t>
            </a:r>
          </a:p>
          <a:p>
            <a:pPr indent="0" fontAlgn="auto">
              <a:lnSpc>
                <a:spcPct val="130000"/>
              </a:lnSpc>
            </a:pPr>
            <a:r>
              <a:rPr lang="zh-CN" sz="2800" b="1">
                <a:latin typeface="Times New Roman" pitchFamily="18" charset="0"/>
                <a:ea typeface="黑体" pitchFamily="49" charset="-122"/>
                <a:cs typeface="Times New Roman" pitchFamily="18" charset="0"/>
              </a:rPr>
              <a:t>        </a:t>
            </a:r>
            <a:r>
              <a:rPr lang="zh-CN" sz="2800" b="1">
                <a:solidFill>
                  <a:srgbClr val="FF0000"/>
                </a:solidFill>
                <a:latin typeface="Times New Roman" pitchFamily="18" charset="0"/>
                <a:ea typeface="黑体" pitchFamily="49" charset="-122"/>
                <a:cs typeface="Times New Roman" pitchFamily="18" charset="0"/>
              </a:rPr>
              <a:t>等腰三角形</a:t>
            </a:r>
            <a:r>
              <a:rPr lang="zh-CN" sz="2800" b="1">
                <a:latin typeface="Times New Roman" pitchFamily="18" charset="0"/>
                <a:ea typeface="黑体" pitchFamily="49" charset="-122"/>
                <a:cs typeface="Times New Roman" pitchFamily="18" charset="0"/>
              </a:rPr>
              <a:t>：有两条边相等的三角形叫做等腰三角形</a:t>
            </a:r>
            <a:r>
              <a:rPr lang="en-US" sz="2800" b="1">
                <a:latin typeface="Times New Roman" pitchFamily="18" charset="0"/>
                <a:ea typeface="黑体" pitchFamily="49" charset="-122"/>
                <a:cs typeface="Times New Roman" pitchFamily="18" charset="0"/>
              </a:rPr>
              <a:t>.</a:t>
            </a:r>
            <a:endParaRPr lang="zh-CN" altLang="en-US" sz="2800" b="1">
              <a:latin typeface="Times New Roman" pitchFamily="18" charset="0"/>
              <a:ea typeface="黑体" pitchFamily="49" charset="-122"/>
              <a:cs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102"/>
                                        </p:tgtEl>
                                        <p:attrNameLst>
                                          <p:attrName>style.visibility</p:attrName>
                                        </p:attrNameLst>
                                      </p:cBhvr>
                                      <p:to>
                                        <p:strVal val="visible"/>
                                      </p:to>
                                    </p:set>
                                    <p:anim calcmode="discrete" valueType="clr">
                                      <p:cBhvr override="childStyle">
                                        <p:cTn id="7" dur="80"/>
                                        <p:tgtEl>
                                          <p:spTgt spid="10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102"/>
                                        </p:tgtEl>
                                        <p:attrNameLst>
                                          <p:attrName>fillcolor</p:attrName>
                                        </p:attrNameLst>
                                      </p:cBhvr>
                                      <p:tavLst>
                                        <p:tav tm="0">
                                          <p:val>
                                            <p:clrVal>
                                              <a:schemeClr val="accent2"/>
                                            </p:clrVal>
                                          </p:val>
                                        </p:tav>
                                        <p:tav tm="50000">
                                          <p:val>
                                            <p:clrVal>
                                              <a:schemeClr val="hlink"/>
                                            </p:clrVal>
                                          </p:val>
                                        </p:tav>
                                      </p:tavLst>
                                    </p:anim>
                                    <p:set>
                                      <p:cBhvr>
                                        <p:cTn id="9" dur="80"/>
                                        <p:tgtEl>
                                          <p:spTgt spid="10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https://d.book118.com/028132020132006042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ppt/theme/theme3.xml><?xml version="1.0" encoding="utf-8"?>
<a:theme xmlns:r="http://schemas.openxmlformats.org/officeDocument/2006/relationships" xmlns:a="http://schemas.openxmlformats.org/drawingml/2006/main" name="0">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1">
      <a:majorFont>
        <a:latin typeface="Times New Roman"/>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等线 Light</vt:lpstr>
      <vt:lpstr>等线</vt:lpstr>
      <vt:lpstr>微软雅黑</vt:lpstr>
      <vt:lpstr>Times New Roman</vt:lpstr>
      <vt:lpstr>华文隶书</vt:lpstr>
      <vt:lpstr>宋体</vt:lpstr>
      <vt:lpstr>黑体</vt:lpstr>
      <vt:lpstr>Wingdings</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第七章 平行线的证明</vt:lpstr>
      <vt:lpstr>学习目标</vt:lpstr>
      <vt:lpstr>复习导入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2024-09-22T04:52:18.155</cp:lastPrinted>
  <dcterms:created xsi:type="dcterms:W3CDTF">2024-09-21T20:52:18Z</dcterms:created>
  <dcterms:modified xsi:type="dcterms:W3CDTF">2024-09-21T20:52:20Z</dcterms:modified>
</cp:coreProperties>
</file>