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7BBE7-E8E6-4CE3-93C3-287E0736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38893-5ECF-4638-9DE3-1D2C4057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00A70-56BC-48AB-A6F7-D2D3FD486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FA0D6-2416-4C4E-9970-BCB2146F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A9C26-63C2-49AD-8C4D-A5FA6543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0E474-5230-42B7-8A05-EE781172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0BD15-68E5-4EE0-86B5-4363AB8F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D885D-A1FE-4AA7-8B2F-4AF48AC0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9BC69-5352-42A3-A974-EA9B47AC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FAFA7-97BA-402F-95F5-B22F08651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FAF5-3FF8-48D8-9FFE-F3F2830BC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202312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仙侠直播活动方案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数据监测、效果评估及总结反馈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https://d.book118.com/028132023127006035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2024-09-14T19:52:56.059</cp:lastPrinted>
  <dcterms:created xsi:type="dcterms:W3CDTF">2024-09-14T11:52:56Z</dcterms:created>
  <dcterms:modified xsi:type="dcterms:W3CDTF">2024-09-14T11:52:57Z</dcterms:modified>
</cp:coreProperties>
</file>