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3C6C-2C62-4D41-8AC1-9B244EBED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33FD8-AC71-49B9-9674-62FCBA0A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937E2-993B-4006-94AE-E2A217A1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4C2CA-C6BA-43C0-B6D9-3D1198FC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ED822-EA92-410C-8BA0-C97984E6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703E7-B41E-423E-9972-E18F15A17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AD73E-F513-4B5E-BE94-466EE792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BB406-7B99-4AC4-80F2-E2F4AC49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3676-AAEF-4259-9963-65D2401D4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7474B-6849-4F27-B74B-72B7BCB42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76BC6-73BC-4AEB-B8C4-1957C442D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2030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教师如何定期反思和调整教学方法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反思教学态度与行为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调整教学策略与手段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收集学生反馈并持续改进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反思与调整教学方法的重要性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通过反思和调整教学方法，教师可以更好地满足学生的学习需求，提高教学效果和学生的学习成绩。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反思和调整教学方法是教师专业发展的重要途径，有助于教师不断更新教学理念，提升教学技能。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教育改革要求教师不断更新教学方法，以适应新的教育目标和要求。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学生需求的变化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教学内容的更新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教学技术的更新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教学环境的变化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定期反思与调整的必要性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随着时间的推移，学生的需求和学习特点会发生变化，教师需要定期反思和调整教学方法以适应这种变化。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教学内容会随着学科的发展而不断更新，教师需要定期反思和调整教学方法以确保教学内容的有效传递。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教学环境的变化也会对教学方法产生影响，如班级规模、教学设施等的变化都可能需要教师调整教学方法。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随着教学技术的不断发展，新的教学方法和手段不断涌现，教师需要定期反思和调整教学方法以跟上时代的步伐。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对照课程标准和教学计划，检查是否达到预定目标。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分析目标达成度，思考哪些目标已经实现，哪些尚未达成。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反思目标设置是否合理，是否符合学生的实际情况和需求。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回顾教学目标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检查教学内容是否与学生的认知水平相匹配。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分析教学内容的难易程度，是否适合大多数学生。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评估教学内容的组织和呈现方式是否清晰、连贯。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分析教学内容的有效性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评估学生的学习成果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通过作业、测验、考试等方式了解学生的学习成果。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分析学生的学习表现，找出优点和不足。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反思教学方法是否有效，是否需要调整教学策略。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回顾采用的教学方法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思考每种教学方法的实施过程和学生的反馈，以及达到的教学效果。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回顾自己过去一段时间内采用的教学方法，包括课堂讲解、小组讨论、案例分析、实验操作等。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分析每种教学方法的优缺点，如课堂讲解可能过于单向，小组讨论可能存在部分学生不积极参与的问题，案例分析可能缺乏实际操作经验，实验操作可能受到时间和资源的限制等。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针对每种教学方法的缺点，思考如何改进和优化，以提高教学效果和学生的学习体验。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分析教学方法的优缺点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不断尝试新的教学方法，如翻转课堂、在线教学、混合式教学等，以适应不同学生的学习需求和时代的发展变化。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根据教学内容、教学目标和学生特点，探讨更适合的教学方法。例如，对于理论性较强的内容，可以采用课堂讲解结合案例分析的方法；对于实践性较强的内容，可以采用实验操作或模拟演练的方法。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探讨更适合的教学方法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反思教学态度与行为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回顾自己在课堂上的表现，包括语言、肢体动作、表情等，以及对学生的反应和回应。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思考自己在教学过程中是否存在过于主观、情绪化或不公正的态度或行为。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反思自己是否充分尊重了学生的意见和感受，是否给予了学生足够的支持和鼓励。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回顾教学过程中的态度与行为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https://d.book118.com/028132030016006040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2024-09-18T07:05:55.969</cp:lastPrinted>
  <dcterms:created xsi:type="dcterms:W3CDTF">2024-09-17T23:05:55Z</dcterms:created>
  <dcterms:modified xsi:type="dcterms:W3CDTF">2024-09-17T23:05:58Z</dcterms:modified>
</cp:coreProperties>
</file>