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82B2BA-0E39-445F-BFBF-F13FF6CBF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FD18D-084D-42B4-B1B8-79CB4F238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4A99D8-50F6-448A-890B-344009739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B1A946-15E7-48A6-9D09-1267D7EC15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283BEE-ACA1-4BFD-9958-58EC138DDB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21013A-E8D1-4A79-8C30-0FAA2571B7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33393A-42D8-4358-9919-4F7FB0CAD9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FCC884-1834-419E-95C1-96EB515ABA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27588-A184-4699-B72F-555115ECAB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36043-C203-4EE5-8AC7-9620F5081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41CD7-07E1-480E-9ACC-FE6A77CD5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32054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营销管理观念的发展历程</a:t>
            </a:r>
          </a:p>
        </p:txBody>
      </p:sp>
      <p:sp>
        <p:nvSpPr>
          <p:cNvPr id="3" name="AutoShape 3"/>
          <p:cNvSpPr/>
          <p:nvPr/>
        </p:nvSpPr>
        <p:spPr>
          <a:xfrm>
            <a:off x="3372951" y="4479967"/>
            <a:ext cx="2056587"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汇报人：XXX</a:t>
            </a:r>
            <a:endParaRPr lang="en-US" sz="1100"/>
          </a:p>
        </p:txBody>
      </p:sp>
      <p:sp>
        <p:nvSpPr>
          <p:cNvPr id="4" name="AutoShape 4"/>
          <p:cNvSpPr/>
          <p:nvPr/>
        </p:nvSpPr>
        <p:spPr>
          <a:xfrm>
            <a:off x="6887803" y="448741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2024-01-15</a:t>
            </a:r>
            <a:endParaRPr lang="en-US" sz="1100"/>
          </a:p>
        </p:txBody>
      </p:sp>
      <p:sp>
        <p:nvSpPr>
          <p:cNvPr id="5" name="AutoShape 5"/>
          <p:cNvSpPr/>
          <p:nvPr/>
        </p:nvSpPr>
        <p:spPr>
          <a:xfrm>
            <a:off x="352425" y="345394"/>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传统营销观念</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现代营销观念</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数字营销观念</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未来营销观念展望</a:t>
            </a:r>
          </a:p>
        </p:txBody>
      </p:sp>
      <p:sp>
        <p:nvSpPr>
          <p:cNvPr id="6" name="AutoShape 6"/>
          <p:cNvSpPr/>
          <p:nvPr/>
        </p:nvSpPr>
        <p:spPr>
          <a:xfrm>
            <a:off x="6340996" y="373969"/>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营销管理观念的发展是随着市场环境的变化和企业竞争的加剧而不断演进的。</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了解营销管理观念的发展历程有助于企业更好地适应市场变化，提升竞争力。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企业开始关注市场需求，注重产品创新和差异化。</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从产品导向到市场导向</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企业意识到顾客的价值，开始以顾客为中心，满足其需求和期望。</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从市场导向到顾客导向</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企业不仅关注顾客需求，还注重与顾客建立长期关系，实现共赢。</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从顾客导向到关系营销</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企业不仅与顾客建立关系，还注重为顾客创造更多价值，实现共同成长。</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从关系营销到价值营销</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营销管理观念的演变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传统营销观念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以产品为中心，注重产品生产与开发，忽视市场需求。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在产品导向观念下，企业将重心放在产品本身，注重产品的生产与开发，而较少关注市场需求和消费者需求。这种观念的典型特点是“我们生产什么，就卖什么”。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563" r="28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产品导向观念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销售导向观念</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以销售为中心，注重销售策略与技巧，但可能忽视产品质量和市场需求。</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销售导向观念强调通过各种销售策略和技巧来扩大产品销售，但可能忽视产品质量和市场需求。这种观念的典型特点是“我们卖什么，就生产什么”。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以市场为中心，注重消费者需求和市场趋势，强调整体营销策略。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营销导向观念强调以市场为中心，关注消费者需求和市场趋势，并制定相应的营销策略。这种观念的典型特点是“消费者需要什么，我们就生产什么”。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营销导向观念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现代营销观念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社会营销导向观念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将企业营销活动作为社会经济活动的一个组成部分，企业在满足消费者需求的同时，必须关注整个社会的利益，包括环境保护、社会责任等。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社会责任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企业在营销活动中，需要关注环境保护、社会道德、公共利益等方面，努力实现企业利益与社会利益的平衡。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可持续性发展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企业需要关注可持续发展，在满足当前消费者需求的同时，也要考虑未来的环境和资源问题，避免过度消耗和浪费。</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社会营销导向观念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https://d.book118.com/028132054113006036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2024-09-16T04:21:20.760</cp:lastPrinted>
  <dcterms:created xsi:type="dcterms:W3CDTF">2024-09-15T20:21:20Z</dcterms:created>
  <dcterms:modified xsi:type="dcterms:W3CDTF">2024-09-15T20:21:22Z</dcterms:modified>
</cp:coreProperties>
</file>