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4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89F70-4835-4DBB-9C7F-2ECEEB18C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6DFC7-DEA5-43CC-95B6-40C69D240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A1018-3D98-4671-BCAE-C870CBF43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D6881-DBC5-45D7-A26D-74A66807B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3C82E3-C6F3-47BE-BBC9-66A5913AA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B7773C-9B05-49B6-8F35-B0087CA4D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3055AB-6DB2-4207-9F74-5E067494C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B72FF-1B24-4C59-9340-0E31F2619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A0316-DC6D-4A42-9694-CBB7F0494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3AF8C-8BC2-4CA9-B719-96575B723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87A65-EF19-47EB-BDE2-AACB5F7CB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501" r:id="rId2"/>
    <p:sldLayoutId id="2147485502" r:id="rId3"/>
    <p:sldLayoutId id="2147485503" r:id="rId4"/>
    <p:sldLayoutId id="2147485504" r:id="rId5"/>
    <p:sldLayoutId id="2147485505" r:id="rId6"/>
    <p:sldLayoutId id="2147485506" r:id="rId7"/>
    <p:sldLayoutId id="2147485507" r:id="rId8"/>
    <p:sldLayoutId id="2147485508" r:id="rId9"/>
    <p:sldLayoutId id="2147485509" r:id="rId10"/>
    <p:sldLayoutId id="214748551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34010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在线学习平台的学习体验与学习效果的关系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在线学习平台的学习体验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在线学习效果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学习体验与学习效果的关系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研究方法与实施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研究结果与讨论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在线学习平台的学习体验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平台设计</a:t>
            </a:r>
            <a:endParaRPr lang="zh-CN" altLang="en-US"/>
          </a:p>
        </p:txBody>
      </p:sp>
      <p:sp>
        <p:nvSpPr>
          <p:cNvPr id="1049216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界面设计：简洁明了，易于操作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功能设计：满足学习需求，如课程选择、进度跟踪、互动交流等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内容设计：丰富多样，包括视频、音频、文字、图片等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互动设计：提供实时互动功能，如提问、讨论、投票等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互动性</a:t>
            </a:r>
            <a:endParaRPr lang="zh-CN" altLang="en-US"/>
          </a:p>
        </p:txBody>
      </p:sp>
      <p:sp>
        <p:nvSpPr>
          <p:cNvPr id="1049282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实时互动：在线学习平台提供实时互动功能，如视频会议、在线问答等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互动方式：包括文字、语音、视频等多种互动方式，满足不同学习者的需求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互动内容：包括课程内容、学习进度、学习效果等方面的互动，提高学习者的参与度和学习效果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互动反馈：在线学习平台提供及时的互动反馈，帮助学习者了解自己的学习情况，调整学习策略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学习资源</a:t>
            </a:r>
            <a:endParaRPr lang="zh-CN" altLang="en-US"/>
          </a:p>
        </p:txBody>
      </p:sp>
      <p:sp>
        <p:nvSpPr>
          <p:cNvPr id="1049364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课程形式多样，包括视频、音频、图文等多种形式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课程种类丰富，涵盖多个学科领域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课程内容质量高，由专业教师团队精心打造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课程更新及时，紧跟行业发展趋势和热点问题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学习支持</a:t>
            </a:r>
            <a:endParaRPr lang="zh-CN" altLang="en-US"/>
          </a:p>
        </p:txBody>
      </p:sp>
      <p:sp>
        <p:nvSpPr>
          <p:cNvPr id="1049454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课程资源丰富：提供多种课程，满足不同学习需求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学习工具多样：提供笔记、问答、讨论等工具，方便学习者互动交流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学习进度跟踪：实时记录学习进度，方便学习者自我管理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学习反馈及时：提供作业、考试等反馈，帮助学习者及时了解自己的学习情况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52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在线学习效果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知识掌握</a:t>
            </a:r>
            <a:endParaRPr lang="zh-CN" altLang="en-US"/>
          </a:p>
        </p:txBody>
      </p:sp>
      <p:sp>
        <p:nvSpPr>
          <p:cNvPr id="1049648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学习效率：在线学习平台可以提高学习效率，节省时间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知识理解：在线学习平台可以帮助学生更好地理解知识，提高学习效果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学习效果：在线学习平台可以提高学生的学习效果，提高考试成绩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学习反馈：在线学习平台可以提供及时的学习反馈，帮助学生更好地掌握知识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1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学习成果</a:t>
            </a:r>
            <a:endParaRPr lang="zh-CN" altLang="en-US"/>
          </a:p>
        </p:txBody>
      </p:sp>
      <p:sp>
        <p:nvSpPr>
          <p:cNvPr id="1049714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知识掌握：通过在线学习平台，学生可以掌握更多的知识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技能提升：在线学习平台可以帮助学生提升各种技能，如编程、设计等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学习效率：在线学习平台可以提高学生的学习效率，节省时间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学习成果：在线学习平台可以帮助学生取得更好的学习成果，如考试高分、证书等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6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9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学习满意度</a:t>
            </a:r>
            <a:endParaRPr lang="zh-CN" altLang="en-US"/>
          </a:p>
        </p:txBody>
      </p:sp>
      <p:sp>
        <p:nvSpPr>
          <p:cNvPr id="1049796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98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00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02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0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学习体验：课程内容、教学方式、互动性等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06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学习效果：知识掌握程度、技能提升程度等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0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学习满意度：用户对在线学习平台的整体评价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1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影响因素：课程质量、教师水平、学习氛围等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86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学习动机</a:t>
            </a:r>
            <a:endParaRPr lang="zh-CN" altLang="en-US"/>
          </a:p>
        </p:txBody>
      </p:sp>
      <p:sp>
        <p:nvSpPr>
          <p:cNvPr id="104987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7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8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兴趣驱动：对学习内容产生兴趣，提高学习效果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8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反馈激励：及时获得学习反馈，增强学习动力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9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自主学习：学生主动参与学习过程，提高学习效果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9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目标导向：设定明确的学习目标，激发学习动力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5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95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学习体验与学习效果的关系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https://d.book118.com/028134010104006023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在线学习平台的学习体验与学习效果的关系</vt:lpstr>
      <vt:lpstr>目录</vt:lpstr>
      <vt:lpstr>添加章节标题</vt:lpstr>
      <vt:lpstr>在线学习平台的学习体验</vt:lpstr>
      <vt:lpstr>PowerPoint Presentation</vt:lpstr>
      <vt:lpstr>平台设计</vt:lpstr>
      <vt:lpstr>互动性</vt:lpstr>
      <vt:lpstr>学习资源</vt:lpstr>
      <vt:lpstr>学习支持</vt:lpstr>
      <vt:lpstr>在线学习效果</vt:lpstr>
      <vt:lpstr>PowerPoint Presentation</vt:lpstr>
      <vt:lpstr>知识掌握</vt:lpstr>
      <vt:lpstr>学习成果</vt:lpstr>
      <vt:lpstr>学习满意度</vt:lpstr>
      <vt:lpstr>学习动机</vt:lpstr>
      <vt:lpstr>学习体验与学习效果的关系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2024-08-30T08:56:08.589</cp:lastPrinted>
  <dcterms:created xsi:type="dcterms:W3CDTF">2024-08-30T00:56:08Z</dcterms:created>
  <dcterms:modified xsi:type="dcterms:W3CDTF">2024-08-30T00:56:11Z</dcterms:modified>
</cp:coreProperties>
</file>