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596E64-EF29-456A-94CC-1FEDB09B9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13C5CC-54BC-4968-A5BB-625A444A73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1D181D-AC2D-48F9-9396-C7F2EB217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8B6A30-DC5C-4C89-9881-EE1ED68E79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20E450-C91A-4359-9FC4-404914273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4B698B-0BA1-4DF6-B5C6-3F4ABDBF5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094221-4AC1-44FF-A1D1-F37444C09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B2E6EA-9F64-42CA-A396-AAA601870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FED383-ACF9-4422-968E-E8C2AE563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8F084E-C935-4225-A8B5-E49C55B1F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51F233-03E4-479B-A477-1C07DF1E6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813403213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国有资产产权管理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国有资产产权概述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国有资产产权登记与评估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国有资产产权交易与流转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国有资产产权保护与维护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国有资产产权管理的挑战与对策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国有资产产权概述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459" b="1145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国有资产产权是指国家作为所有者对国有资产享有的占有、使用、收益和处分的权利。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国有资产产权具有排他性、可分割性、可转让性和有限性等基本属性。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定义与性质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国有资产产权性质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国有资产产权定义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5319" b="5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399" b="6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国有资产产权的重要性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维护国家利益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国有资产是国家财富的重要组成部分，加强国有资产产权管理有利于维护国家利益和经济安全。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促进资源优化配置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通过国有资产产权的流动和重组，可以实现资源的优化配置，提高国有资产的运营效率。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推动国有企业改革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国有资产产权管理是企业改革的基础和前提，有助于推动国有企业建立现代企业制度，实现市场化运作。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保障国有资产安全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通过建立健全的国有资产产权管理制度，防止国有资产流失和侵占，确保国有资产安全。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实现国有资产保值增值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通过加强国有资产产权管理，提高国有资产的运营效率，实现国有资产的保值增值。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推动国有资本做强做优做大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通过优化国有资本布局结构，推动国有资本向关系国家安全、国民经济命脉和国计民生的重要行业和关键领域集中，做强做优做大国有资本。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国有资产产权管理的目标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国有资产产权登记与评估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国有资产占有单位向国有资产管理部门提出产权登记申请，并提交相关材料。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申请登记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083" r="13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受理审核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登记发证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国有资产管理部门对申请材料进行审核，核实资产权属、数量、价值等情况。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审核通过后，国有资产管理部门向申请单位颁发产权登记证，确认其产权归属和权益。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登记程序及要求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评估方法与标准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评估方法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包括收益法、市场法和成本法等，根据资产类型、特点和评估目的选择适当的评估方法。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评估标准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遵循公正、客观、科学的原则，采用国家或行业规定的评估标准和方法，确保评估结果的准确性和可信度。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通过产权登记，明确国有资产的权属关系，防止产权纠纷和流失。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明确产权归属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加强国有资产的监管和保护，防止资产被侵占、挪用或破坏。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保障资产安全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通过评估确定资产价值，为国有资产的转让、租赁、抵押等提供决策依据，促进资产的优化配置和高效利用。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促进资产优化配置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登记与评估的意义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国有资产产权交易与流转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拍卖转让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通过公开竞价的方式，由出价最高的竞买人获得产权。拍卖前需制定拍卖方案，发布拍卖公告，组织拍卖会等。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协议转让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交易双方通过协商确定产权转让价格、支付方式等交易条件，签订产权转让协议，完成产权交易。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招投标转让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通过招标方式选择产权受让方，由评标委员会根据招标文件规定的评标方法和标准确定中标人。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88" r="1668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88" r="16688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交易方式与程序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流转规则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国有资产产权流转应遵循等价有偿、公开公平公正等原则，确保国有资产不流失。同时，流转过程应符合相关法律法规和政策规定。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建立健全的国有资产产权交易监管体系，包括完善交易规则、强化信息披露、加强中介机构管理等。此外，还应加强对交易过程的监督和检查，确保交易合法合规。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562" r="1956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流转规则及监管措施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25" b="1125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在产权交易与流转过程中，应严格遵守相关法律法规和政策规定，避免因违反法律而产生的风险。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法律风险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在产权转让前应对资产进行全面、准确的评估，确保评估结果真实可靠。同时，要关注评估机构的选择和评估方法的合理性。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评估风险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在交易过程中，应加强对交易对手的尽职调查，了解其信用状况、支付能力等情况。同时，要制定合理的交易方案和风险控制措施，降低交易风险。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交易风险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交易与流转中的风险防范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https://d.book118.com/028134032137006036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2024-09-16T11:45:16.259</cp:lastPrinted>
  <dcterms:created xsi:type="dcterms:W3CDTF">2024-09-16T03:45:16Z</dcterms:created>
  <dcterms:modified xsi:type="dcterms:W3CDTF">2024-09-16T03:45:18Z</dcterms:modified>
</cp:coreProperties>
</file>