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937C3-C0E1-4CBD-9F53-5BFDAA8B1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991EB-1182-4879-A21F-D5E6BB63E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43BED-3835-45B8-B476-CDD4D9188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213BB-5123-4F61-938B-291E980FC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681C7E-4B5B-445D-9068-84FF6DFB4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D6F4E7-E24B-4DD0-8529-659ADC543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8FA2B1-9022-4058-B7B1-0D15794F3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C4ED7-0750-4ED7-A87B-FC9870675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B2884-02D5-4CD7-BAC1-DFDF4CA6F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6D163-0E47-48C4-BFAE-1CE562EB6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32325-0045-426D-9C3E-085404D53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3411203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27页护理PDCA循环品管圈案例汇报 降低采血标本不合格率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PDCA循环品管圈实施计划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降低采血标本不合格率，提高医疗质量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采血标本是临床诊断和治疗的重要依据，标本质量直接影响医疗质量和患者安全。通过降低采血标本不合格率，可以提高医疗质量，减少医疗差错和纠纷。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响应医院品管圈活动，提升护理品质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医院开展品管圈活动旨在通过全员参与、持续改进的方式提升医疗品质。本案例汇报是响应医院品管圈活动的一部分，通过分享降低采血标本不合格率的经验和成果，促进全院护理品质的提升。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汇报形式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医院领导、护理部、各科室护士长及护士代表。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包括问题提出、现状分析、目标设定、原因分析、对策制定、实施效果评价等方面。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预计30分钟。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采用PPT演示和口头汇报相结合的方式。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采血标本不合格率高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根据统计数据，当前采血标本不合格率达到了5%，严重影响了医疗质量和患者安全。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标本污染、溶血、凝血等常见问题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不合格标本主要表现为污染、溶血、凝血等问题，这些问题直接导致了检验结果的准确性和可靠性下降。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采血标本不合格率现状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护士采血操作不规范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部分护士在采血过程中存在操作不规范、不严谨的问题，如未严格遵守无菌操作原则、采血部位选择不当等。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患者自身因素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部分患者由于血管条件差、配合度不高等原因，导致采血困难或标本质量不佳。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标本运送和保存不当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标本在运送和保存过程中可能受到温度、光照等多种因素影响，导致标本质量下降。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降低采血标本不合格率至2%以下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通过实施品管圈活动，制定改进措施并持续改进，将采血标本不合格率降低至2%以下。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提高护士采血操作规范率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加强对护士的培训和考核，提高护士采血操作的规范性和严谨性，确保标本质量。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完善标本运送和保存流程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优化标本运送和保存流程，减少标本在运送和保存过程中的质量变化，确保检验结果的准确性和可靠性。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PDCA循环品管圈实施计划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降低采血标本不合格率至2%以下。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通过鱼骨图等工具分析采血标本不合格的主要原因，包括护士操作不规范、患者配合度差、设备故障等。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744" b="1274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根据原因分析，制定相应的改进措施，如加强护士培训、提高患者宣教效果、定期维护设备等。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制定对策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计划阶段（Plan）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按照制定的对策，逐步推进改进措施的实施。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实施对策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在实施过程中，及时收集相关数据，包括采血标本不合格的数量、原因等。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执行阶段（Do）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通过对比实施前后的数据，评估改进措施的效果。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针对实施过程中出现的问题，进行进一步的分析和诊断。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检查阶段（Check）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下一轮PDCA循环计划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根据本次循环的经验和教训，制定下一轮PDCA循环的计划和目标。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将有效的改进措施纳入标准化流程，以便持续改进和巩固成果。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遗留问题处理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针对未能解决的问题，提出进一步的处理措施和改进计划。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处理阶段（Act）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https://d.book118.com/028134112033006040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2024-09-18T12:17:59.355</cp:lastPrinted>
  <dcterms:created xsi:type="dcterms:W3CDTF">2024-09-18T04:17:59Z</dcterms:created>
  <dcterms:modified xsi:type="dcterms:W3CDTF">2024-09-18T04:18:01Z</dcterms:modified>
</cp:coreProperties>
</file>