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412635-5FD0-42A1-BCFB-60A864696F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769CF6-4741-46EC-9C92-3818C4D93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0DD4A4-A27A-4FA1-9185-4279FA6A2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3006C3-9B80-4625-BED3-A80A51EBC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6D39AA-D905-486C-874D-BEDDC90BD5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C9F9D6-02D2-459E-A91C-65535B2607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5DB713-7BD9-403A-828E-653A15781D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898C50-3A17-4602-BCB2-9DB3941207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68E6D-31B9-48A6-8F7F-10D5E8675C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B89EC9-46EB-4A90-BFCF-E41CB315B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BE1FA6-1E19-4E4E-A8F7-51771C225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34115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高职大学生职业道德教育</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职业道德教育概述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高职大学生职业道德现状分析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职业道德教育内容与方法探讨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校园文化在职业道德教育中作用研究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社会实践在职业道德教育中作用研究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职业道德教育概述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32" r="309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职业道德内涵丰富，包括职业理想、职业态度、职业责任、职业技能、职业纪律、职业良心、职业荣誉、职业作风等方面。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高职大学生是未来职场的重要力量，其职业道德水平直接影响职业发展和社会形象。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加强高职大学生职业道德教育，有利于提高其职业素养和综合素质，促进个人成长成才。</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1476" b="3147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高职大学生具备良好的职业道德，有助于建立良好的职场关系，提高工作效率和团队凝聚力。</a:t>
            </a:r>
          </a:p>
        </p:txBody>
      </p:sp>
      <p:pic>
        <p:nvPicPr>
          <p:cNvPr id="10" name="Picture 10"/>
          <p:cNvPicPr>
            <a:picLocks noChangeAspect="1"/>
          </p:cNvPicPr>
          <p:nvPr/>
        </p:nvPicPr>
        <p:blipFill>
          <a:blip r:embed="rId4"/>
          <a:srcRect t="7742" b="77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高职大学生职业道德重要性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国外发达国家对职业道德教育同样重视，将其纳入国民教育体系，并在实践中不断完善教育内容和方法。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虽然国内外都在加强职业道德教育，但仍存在一些问题，如教育内容与实际需求脱节、教育方式单一等。</a:t>
            </a:r>
          </a:p>
        </p:txBody>
      </p:sp>
      <p:pic>
        <p:nvPicPr>
          <p:cNvPr id="7" name="Picture 7"/>
          <p:cNvPicPr>
            <a:picLocks noChangeAspect="1"/>
          </p:cNvPicPr>
          <p:nvPr/>
        </p:nvPicPr>
        <p:blipFill>
          <a:blip r:embed="rId2"/>
          <a:srcRect l="9272" r="927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6291" r="6291"/>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国内高职院校对职业道德教育重视程度不断提高，纷纷开设相关课程，加强师资队伍建设。</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国内外职业道德教育现状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高职大学生职业道德现状分析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708" r="157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1958" r="1195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调查目的</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调查对象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调查方法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调查结果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高职大学生职业道德现状调查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了解高职大学生职业道德认知、情感、行为等方面的现状，为后续教育提供参考。</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采用问卷调查、访谈、观察等多种方法收集数据。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全国范围内的高职院校在校大学生。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大部分高职大学生对职业道德有一定的认知，但在实践中存在知行不一的现象。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问题一</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职业道德认知不足。部分高职大学生对职业道德的内涵、要求等缺乏深入了解，导致在实践中难以遵循职业道德规范。</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问题三</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职业道德行为失范。部分高职大学生在工作中存在违反职业道德规范的行为，如泄露机密、徇私舞弊等，严重损害企业和行业的利益。</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问题二</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职业道德情感淡漠。部分高职大学生对职业缺乏热爱和敬业精神，对待工作敷衍了事，缺乏责任感和使命感。</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原因分析</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教育缺失、社会环境影响、个人素质差异等是导致高职大学生职业道德问题的主要原因。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某高职院校学生在实习期间敷衍了事，对待工作不认真负责，给企业造成不良影响。该生缺乏敬业精神和责任感，对职业道德的重要性认识不足。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某高职院校毕业生在工作中泄露公司机密，导致公司重大损失。该生在校期间缺乏职业道德教育，对保密义务认识不足。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案例三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某高职院校毕业生在工作中徇私舞弊，利用职务之便谋取私利。该生缺乏诚信意识和法律意识，对职业道德的底线认识不足。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67" r="146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00" r="1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职业道德教育内容与方法探讨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包括职业道德的基本概念、原则、规范等，帮助学生建立正确的职业道德观念。</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职业道德理论知识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针对不同行业的特点，介绍相关行业的职业道德规范，使学生了解并遵守行业规则。</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行业职业道德规范</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250" r="12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通过案例分析、角色扮演等方式，提高学生的职业素养，包括沟通能力、团队协作精神、创新能力等。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职业素养培养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职业道德教育内容体系构建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通过引入真实的职业场景和案例，让学生在分析、讨论中加深对职业道德的理解。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案例教学法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实践教学法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互动式教学法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组织学生进行职业实践活动，如企业实习、社会调查等，让学生在实践中体验职业道德的重要性。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采用小组讨论、角色扮演等方式，鼓励学生积极参与课堂互动，提高学习效果。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教学方法与手段创新实践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https://d.book118.com/028134115130006033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2024-09-11T23:10:27.604</cp:lastPrinted>
  <dcterms:created xsi:type="dcterms:W3CDTF">2024-09-11T15:10:27Z</dcterms:created>
  <dcterms:modified xsi:type="dcterms:W3CDTF">2024-09-11T15:10:29Z</dcterms:modified>
</cp:coreProperties>
</file>