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B527401-E70F-43C6-83F0-7036347ED0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535EA-2AF7-4B42-8CBF-44C7E17218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019BA17-CFF2-453C-965F-9F2415CFEA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5DDEFB-A183-4FC0-84EE-3F992A27BD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19221A-6AB5-45D7-9A28-AB096AEBE0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008185-8FB5-4EE5-A1E8-26483557779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D68009-EFC2-4529-83B8-AC8071B0E4F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D3DD9A-D811-4D98-9656-BD7DD894DA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529A5D-1FF6-4233-B09F-82CA58C088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B30F5B-3A81-4948-A8CC-0807638408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8213F3-18F1-43CF-BFF6-990B27638F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8137001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护理质量改进的质量圈方法</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质量圈方法的实施步骤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护理质量评估与监测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护理质量改进策略与实践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质量圈方法在护理质量改进中的优势与挑战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通过质量圈方法，护理人员可以共同参与，发现问题，提出改进措施，从而提升护理质量。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提升护理质量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875" r="218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应对医疗挑战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708" b="1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推动护理专业发展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722" r="1472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当前医疗环境复杂多变，质量圈方法可以帮助护理团队更好地应对挑战，提升患者满意度。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质量圈方法鼓励护理人员积极参与和持续改进，有助于提升护理专业的整体发展水平。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定义</a:t>
            </a:r>
          </a:p>
        </p:txBody>
      </p:sp>
      <p:sp>
        <p:nvSpPr>
          <p:cNvPr id="7" name="TextBox 7"/>
          <p:cNvSpPr txBox="1"/>
          <p:nvPr/>
        </p:nvSpPr>
        <p:spPr>
          <a:xfrm>
            <a:off x="653186" y="3326163"/>
            <a:ext cx="2562225" cy="24955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质量圈方法是一种由工作在同一环境或相关领域内的人员自发组成的小团队，通过定期的会议和其他活动，共同发现并解决工作中存在的问题，以达到改进质量、提高工作效率的目的。</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激发员工参与</a:t>
            </a:r>
          </a:p>
        </p:txBody>
      </p:sp>
      <p:sp>
        <p:nvSpPr>
          <p:cNvPr id="9" name="TextBox 9"/>
          <p:cNvSpPr txBox="1"/>
          <p:nvPr/>
        </p:nvSpPr>
        <p:spPr>
          <a:xfrm>
            <a:off x="3381227" y="3915944"/>
            <a:ext cx="2562225" cy="237860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质量圈方法强调员工的参与和自主性，能够激发护理人员的积极性和创造性。</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持续改进</a:t>
            </a:r>
          </a:p>
        </p:txBody>
      </p:sp>
      <p:sp>
        <p:nvSpPr>
          <p:cNvPr id="11" name="TextBox 11"/>
          <p:cNvSpPr txBox="1"/>
          <p:nvPr/>
        </p:nvSpPr>
        <p:spPr>
          <a:xfrm>
            <a:off x="6160873" y="3263120"/>
            <a:ext cx="2609850" cy="2181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通过不断发现问题、分析问题、解决问题，质量圈方法可以实现护理质量的持续改进。</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提升团队凝聚力</a:t>
            </a:r>
          </a:p>
        </p:txBody>
      </p:sp>
      <p:sp>
        <p:nvSpPr>
          <p:cNvPr id="13" name="TextBox 13"/>
          <p:cNvSpPr txBox="1"/>
          <p:nvPr/>
        </p:nvSpPr>
        <p:spPr>
          <a:xfrm>
            <a:off x="8966324" y="3915944"/>
            <a:ext cx="2653383" cy="207264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质量圈方法可以促进护理人员之间的交流和合作，增强团队的凝聚力和协作能力。</a:t>
            </a:r>
          </a:p>
        </p:txBody>
      </p:sp>
      <p:sp>
        <p:nvSpPr>
          <p:cNvPr id="14" name="AutoShape 14"/>
          <p:cNvSpPr/>
          <p:nvPr/>
        </p:nvSpPr>
        <p:spPr>
          <a:xfrm rot="-10800000">
            <a:off x="795939" y="1447431"/>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01</a:t>
            </a:r>
          </a:p>
        </p:txBody>
      </p:sp>
      <p:sp>
        <p:nvSpPr>
          <p:cNvPr id="16" name="AutoShape 16"/>
          <p:cNvSpPr/>
          <p:nvPr/>
        </p:nvSpPr>
        <p:spPr>
          <a:xfrm rot="-10800000">
            <a:off x="3539937"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02</a:t>
            </a:r>
          </a:p>
        </p:txBody>
      </p:sp>
      <p:sp>
        <p:nvSpPr>
          <p:cNvPr id="18" name="AutoShape 18"/>
          <p:cNvSpPr/>
          <p:nvPr/>
        </p:nvSpPr>
        <p:spPr>
          <a:xfrm rot="10800000">
            <a:off x="6323866" y="1379194"/>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03</a:t>
            </a:r>
          </a:p>
        </p:txBody>
      </p:sp>
      <p:sp>
        <p:nvSpPr>
          <p:cNvPr id="20" name="AutoShape 20"/>
          <p:cNvSpPr/>
          <p:nvPr/>
        </p:nvSpPr>
        <p:spPr>
          <a:xfrm rot="-10800000">
            <a:off x="9134415"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质量圈方法的定义和意义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质量圈方法的实施步骤</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206" r="11206"/>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选择具有相关经验和专业知识的护理人员组成质量圈小组。</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确定小组成员</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共同致力于提升护理质量，改善患者体验。</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明确小组目标</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制定小组运作规则，确保成员间的有效沟通和协作。</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建立小组规范</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组建质量圈小组</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收集问题</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通过患者反馈、内部评估等方式收集护理过程中存在的问题。</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分析问题</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对收集到的问题进行整理、分类，并确定问题的优先级。</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确定主题</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根据问题的重要性和紧迫性，选择一个或多个质量改进主题。</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确定质量改进主题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明确质量改进的具体目标和预期成果。</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目标设定</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针对选定的主题，制定具体的改进措施和实施计划。</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制定措施</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合理安排人力、物力和财力资源，确保计划的顺利执行。</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资源分配</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制定质量改进计划</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对护理人员进行相关知识和技能的培训，提高其护理能力。</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500" r="16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培训与教育</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改进护理工作流程，提高工作效率和患者满意度。</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优化流程</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积极引进先进的护理技术和设备，提升护理质量。</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引入新技术</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实施质量改进措施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数据收集</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收集实施改进措施后的相关数据，如患者满意度、护理质量评分等。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效果分析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对收集的数据进行分析，评估质量改进措施的实际效果。</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持续改进</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根据评估结果，对质量改进措施进行持续改进和优化，不断提升护理质量。</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评估质量改进效果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护理质量评估与监测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过程指标</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关注护理过程中的各项活动，如护理措施的执行情况、护理记录的完整性和准确性等。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结果指标</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衡量护理效果和患者结局，如患者满意度、并发症发生率、死亡率等。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结构指标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包括护理人员数量、技能和教育培训水平，护理设备和资源的充足性等。</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护理质量评估指标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https://d.book118.com/028137001015006032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2024-09-09T09:22:53.635</cp:lastPrinted>
  <dcterms:created xsi:type="dcterms:W3CDTF">2024-09-09T01:22:53Z</dcterms:created>
  <dcterms:modified xsi:type="dcterms:W3CDTF">2024-09-09T01:22:55Z</dcterms:modified>
</cp:coreProperties>
</file>