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4F3D7-561B-43F1-BD94-686BE28D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386A8-76B3-45BD-AB41-CC24815C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92160-F3DF-4EFA-BD5B-978C138D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7E3A7-D928-4A55-AE92-000875D4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139D07-569E-49F7-89EF-05EC00E5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A9639-B4FE-4A39-B849-BBC9068F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4B3FB-30D2-4A61-8FA5-0091DD8D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D36FE-2005-4B35-9034-8EC425D8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B0086-68A6-4909-A959-63AB05DF5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F1CF6-DDCA-4D44-9E51-740B94CF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6E6B6-B4BF-49BB-9BFE-2FB0AF7E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40132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中期人工流产个案护理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中期人工流产的护理流程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中期人工流产的预防和保健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随着社会观念的转变和医学技术的进步，中期人工流产逐渐被更多人所接受。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中期人工流产护理旨在为接受此手术的妇女提供全面的身心护理，帮助她们顺利度过术后恢复期。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中期人工流产是指在怀孕10-20周期间通过医疗手段终止妊娠。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指在怀孕10-20周时，由于各种原因需要终止妊娠的医疗行为。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中期人工流产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针对个体患者的具体情况，制定个性化的护理计划，提供全面、专业的护理服务。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指接受中期人工流产手术后，患者身体和心理状态的恢复过程。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中期人工流产的护理流程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对孕妇进行心理疏导，缓解其焦虑、抑郁等情绪，增强其对手术的信心。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进行必要的身体检查，如B超、心电图、血常规等，确保孕妇身体状况适合手术。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向孕妇介绍手术流程、注意事项及可能出现的情况，签署知情同意书。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在手术过程中，密切监测孕妇的生命体征，如心率、血压、呼吸等。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根据孕妇的疼痛情况，采取适当的疼痛缓解措施，如使用镇痛药或进行无痛麻醉。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协助医生进行手术操作，确保手术顺利进行。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术后密切观察孕妇的病情变化，如出现异常情况及时处理。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对术后疼痛的孕妇进行疼痛评估和护理，缓解其疼痛不适感。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保持术后伤口的清洁和干燥，遵医嘱使用抗生素预防感染。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向孕妇及其家属宣传术后注意事项，如休息、饮食、性生活等。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中期人工流产的并发症及处理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出血是中期人工流产常见的并发症，可能导致休克和死亡。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出血的原因可能包括子宫收缩不良、胎盘剥离不全、产道裂伤等。护理人员应密切观察出血量、颜色和性质，及时采取止血措施，如按摩子宫、使用宫缩剂等，同时补充血容量，预防休克。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https://d.book118.com/028140132040006031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2024-09-08T03:01:50.589</cp:lastPrinted>
  <dcterms:created xsi:type="dcterms:W3CDTF">2024-09-07T19:01:50Z</dcterms:created>
  <dcterms:modified xsi:type="dcterms:W3CDTF">2024-09-07T19:01:52Z</dcterms:modified>
</cp:coreProperties>
</file>