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4490E3-CFBC-48F1-9A02-CC5CBF94C4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72A750-33A8-4152-A0D1-FB46F0CD0F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99CDEA-D10E-41E0-8500-8BE01A5FC7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5413F9-4D5E-41AF-B1A1-C069159DB7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54EE105-9049-424F-86C1-7F72145CB9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60719E6-B051-41D4-9175-1E6DFC1594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AF0E930-EF82-4AE0-91B6-C3286CEDCC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17A949-3872-4FC2-ADC2-E7944AF0AC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971CFF-6F72-4822-8625-BD43354091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587F36-1A66-4264-801C-4F9815894F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124432-0490-4068-9BBC-96E0FDBE23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8141021125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43473" y="903968"/>
            <a:ext cx="5970206" cy="262767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设备管理案例管理手册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43473" y="4692721"/>
            <a:ext cx="3135630" cy="51686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43473" y="5290281"/>
            <a:ext cx="3135630" cy="51686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2024-01-28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584028" y="555353"/>
            <a:ext cx="3135630" cy="3390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00">
                <a:solidFill>
                  <a:srgbClr val="000000">
                    <a:alpha val="72000"/>
                  </a:srgbClr>
                </a:solidFill>
                <a:latin typeface="Microsoft Yahei"/>
                <a:ea typeface="Microsoft Yahei"/>
                <a:cs typeface="Microsoft Yahei"/>
              </a:rPr>
              <a:t>FROM BAIDU XX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862241" y="1715556"/>
            <a:ext cx="5004022" cy="46920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设备管理概述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设备管理案例分析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设备管理策略与方法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设备管理技术与应用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设备管理挑战与对策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设备管理未来展望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4063" y="448673"/>
            <a:ext cx="1945005" cy="116615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193557" y="806285"/>
            <a:ext cx="3649213" cy="55738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77000"/>
              </a:lnSpc>
              <a:spcBef>
                <a:spcPct val="0"/>
              </a:spcBef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584028" y="555353"/>
            <a:ext cx="3135630" cy="3390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00">
                <a:solidFill>
                  <a:srgbClr val="000000">
                    <a:alpha val="72000"/>
                  </a:srgbClr>
                </a:solidFill>
                <a:latin typeface="Microsoft Yahei"/>
                <a:ea typeface="Microsoft Yahei"/>
                <a:cs typeface="Microsoft Yahei"/>
              </a:rPr>
              <a:t>FROM BAIDU XX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25731" y="955050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46164" y="2477479"/>
            <a:ext cx="5948047" cy="15877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设备管理概述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84028" y="555353"/>
            <a:ext cx="3135630" cy="3390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00">
                <a:solidFill>
                  <a:srgbClr val="000000">
                    <a:alpha val="72000"/>
                  </a:srgbClr>
                </a:solidFill>
                <a:latin typeface="Microsoft Yahei"/>
                <a:ea typeface="Microsoft Yahei"/>
                <a:cs typeface="Microsoft Yahei"/>
              </a:rPr>
              <a:t>FROM BAIDU XX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46164" y="4668548"/>
            <a:ext cx="3135630" cy="59535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94" r="319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设备管理是对企业生产经营所需的各类设备进行全面管理的活动，包括设备的规划、选购、安装、调试、使用、维护、更新和报废等全过程。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设备管理是企业生产经营的基础，对于提高生产效率、降低运营成本、保障生产安全具有重要意义。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设备管理的定义与重要性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设备管理的目标与原则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确保设备安全、稳定、高效运行，满足生产需求；降低设备故障率，提高设备利用率；优化设备资源配置，提高企业经济效益。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原则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坚持预防为主，强化设备维护保养；实施全员参与，提高员工设备管理意识；推进技术创新，提升设备管理水平。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31934" r="31934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设备管理经历了从经验管理到科学管理的发展历程，随着工业革命的推进和企业管理理论的不断完善，设备管理逐渐形成了较为完整的体系。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随着信息技术和智能制造技术的快速发展，设备管理正朝着智能化、信息化、网络化方向发展，实现设备管理的数字化、可视化、远程化。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设备管理的历史与发展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25731" y="955050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46164" y="2477479"/>
            <a:ext cx="5948047" cy="15877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设备管理案例分析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84028" y="555353"/>
            <a:ext cx="3135630" cy="3390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00">
                <a:solidFill>
                  <a:srgbClr val="000000">
                    <a:alpha val="72000"/>
                  </a:srgbClr>
                </a:solidFill>
                <a:latin typeface="Microsoft Yahei"/>
                <a:ea typeface="Microsoft Yahei"/>
                <a:cs typeface="Microsoft Yahei"/>
              </a:rPr>
              <a:t>FROM BAIDU XX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46164" y="4668548"/>
            <a:ext cx="3135630" cy="59535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678" b="126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82" b="17982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8834" b="883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4407" b="14407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案例一：某化工厂设备维护管理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介绍化工厂主要设备类型、功能及在生产流程中的作用。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阐述针对化工厂设备的预防性维护、日常巡检、定期保养等策略。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分析设备故障的原因，提出快速响应和有效处理的措施。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评估设备维护管理对化工厂生产安全、效率及成本的影响。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设备概况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维护策略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故障处理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成效评估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概述医院主要医疗设备及其在临床诊断和治疗中的作用。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设备概况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介绍医疗设备的采购、验收、使用、维护、报废等管理流程。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管理流程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阐述医疗设备质量控制的重要性，提出定期检测、校准等措施。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质量控制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针对医疗设备操作人员进行培训和考核，确保设备安全有效使用。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培训与考核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案例二：某医院医疗设备管理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设备概况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自动化改造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设备维护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数据分析与优化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案例三：某制造企业生产线设备管理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描述制造企业生产线主要设备及其在生产流程中的关键作用。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建立生产线设备维护体系，确保设备稳定高效运行。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分析传统生产线存在的瓶颈，提出自动化改造方案和实施效果。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采集生产线设备运行数据，进行分析和优化，提高生产效率。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设备概况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介绍物流公司主要运输设备类型、数量及在物流运输中的作用。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调度管理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建立运输设备调度管理系统，实现设备资源合理分配和高效利用。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安全监控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运用物联网技术对运输设备进行实时监控和预警，确保运输安全。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成本控制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分析运输设备使用成本，提出降低成本的措施和实施方案。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案例四：某物流公司运输设备管理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25731" y="955050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46164" y="2477479"/>
            <a:ext cx="5948047" cy="15877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设备管理策略与方法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84028" y="555353"/>
            <a:ext cx="3135630" cy="3390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00">
                <a:solidFill>
                  <a:srgbClr val="000000">
                    <a:alpha val="72000"/>
                  </a:srgbClr>
                </a:solidFill>
                <a:latin typeface="Microsoft Yahei"/>
                <a:ea typeface="Microsoft Yahei"/>
                <a:cs typeface="Microsoft Yahei"/>
              </a:rPr>
              <a:t>FROM BAIDU XX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46164" y="4668548"/>
            <a:ext cx="3135630" cy="59535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8701" r="18701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明确设备采购的目的和需求，包括设备类型、性能参数、数量等。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需求分析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市场调研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选型评估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采购决策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收集设备市场信息，了解设备供应商、品牌、价格等情况。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根据需求分析结果，制定设备选型评估标准，对候选设备进行综合评价。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根据选型评估结果，确定设备采购方案，包括供应商选择、合同签订等。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设备采购与选型策略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36824" r="36824"/>
          <a:stretch>
            <a:fillRect/>
          </a:stretch>
        </p:blipFill>
        <p:spPr>
          <a:xfrm>
            <a:off x="8437172" y="1327341"/>
            <a:ext cx="3341640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制定设备安装计划，准备安装所需的工具、材料等。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安装准备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按照设备安装说明书和安装计划，进行设备的安装工作。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设备安装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完成设备安装后，进行设备的调试运行，确保设备正常运行。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调试运行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设备调试运行合格后，进行设备验收并交付使用。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验收交付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设备安装与调试方法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维护计划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制定设备维护计划，明确维护周期、维护内容等。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日常维护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按照维护计划进行设备的日常维护，包括清洁、润滑、紧固等。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定期保养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定期对设备进行全面的检查、保养，确保设备处于良好状态。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故障处理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设备出现故障时，及时进行故障诊断和处理，恢复设备正常运行。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设备维护与保养制度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7561216" y="4243912"/>
            <a:ext cx="351668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7176058" y="3006206"/>
            <a:ext cx="423509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957845" y="4275469"/>
            <a:ext cx="426165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232857" y="1242185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更新需求分析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48117" y="1798064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分析现有设备的性能和使用情况，确定设备更新或改造的需求。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957845" y="3006206"/>
            <a:ext cx="3739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7557448" y="1242185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技术方案制定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557448" y="1798064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根据更新需求，制定设备更新或改造的技术方案。</a:t>
            </a:r>
          </a:p>
        </p:txBody>
      </p:sp>
      <p:sp>
        <p:nvSpPr>
          <p:cNvPr id="10" name="Freeform 10"/>
          <p:cNvSpPr/>
          <p:nvPr/>
        </p:nvSpPr>
        <p:spPr>
          <a:xfrm>
            <a:off x="4466824" y="2523538"/>
            <a:ext cx="905462" cy="905462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20729" y="3207577"/>
            <a:ext cx="1665683" cy="1665683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220648" y="2409031"/>
            <a:ext cx="1019969" cy="1019969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6682449" y="3207577"/>
            <a:ext cx="1283490" cy="128349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232857" y="4526275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经济评估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48117" y="5082154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对技术方案进行经济评估，包括投资成本、回报期等。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172066" y="451603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实施计划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172066" y="5071910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根据技术方案和经济评估结果，制定设备更新或改造的实施计划。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设备更新与改造计划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https://d.book118.com/028141021125006037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113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2024-09-17T20:44:53.268</cp:lastPrinted>
  <dcterms:created xsi:type="dcterms:W3CDTF">2024-09-17T12:44:53Z</dcterms:created>
  <dcterms:modified xsi:type="dcterms:W3CDTF">2024-09-17T12:44:55Z</dcterms:modified>
</cp:coreProperties>
</file>