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7B85F-B454-4C4C-9EF0-3FDE3BC03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51B80-2257-4AFB-BFF7-1136EF41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62234-4FF6-43A9-8835-9F213AE7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0772A-50AD-44D1-98F4-30ACFC4A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1605FC-E186-44B9-9F59-3DFDC0E8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0D7811-B092-44AB-BD01-44C70BFA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9043C-E422-4943-8054-FA59BC5A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03ACD-AE65-4F2E-99FF-958C06D7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DCD52-A68D-403E-BDEB-72802235D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E5523-9117-4B99-A769-0B0964231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79162-ACC2-4FF0-B78E-994E0707F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41047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互联网线上渠道运营实施方案策划书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运营效果评估与改进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资源与预算分配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互联网线上渠道的重要性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随着互联网技术的不断发展和普及，线上渠道已经成为企业获取客户、推广产品和服务的重要手段。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线上运营的挑战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线上运营面临着竞争激烈、用户需求多样化等挑战，需要制定科学合理的实施方案以提高运营效果。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377" r="1137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增加用户数量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通过线上渠道的推广和宣传，提高企业在目标市场中的知名度和美誉度。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优化线上服务流程和产品体验，提高用户满意度和忠诚度。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通过线上营销手段吸引更多的潜在用户，并将其转化为实际购买或使用产品的用户。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通过线上销售和推广活动，提高产品的销售额和市场占有率。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如淘宝、京东等，通过入驻电商平台，利用平台流量和信誉体系进行销售。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建立品牌官网，提供产品展示、在线购买、售后服务等功能。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自建官网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利用微信、微博等社交媒体平台，进行品牌推广、用户互动和销售转化。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如知乎、小红书等，通过内容创作和分享，吸引目标用户并实现转化。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内容营销平台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线上购物不受时间和地点限制，用户可以随时随地购买所需商品。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线上渠道提供丰富的商品种类和品牌选择，满足用户多样化需求。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线上渠道可以根据用户行为和偏好，提供个性化的商品推荐和服务。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线上渠道方便用户与品牌进行互动和交流，提高用户参与度和忠诚度。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年轻人是互联网消费的主力军，注重个性化、时尚化和便捷化。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中产阶层具有较高的消费能力和品味，追求品质和生活方式。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中产阶层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网购爱好者习惯在线购物，享受线上购物的便利和优惠。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网购爱好者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行业从业者对特定商品或服务有专业需求，愿意为高品质买单。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行业从业者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制定内容创作计划，包括主题、形式、发布频率等，确保内容质量、时效性和多样性。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内容推广与传播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通过专业团队或外部合作，生产高质量、有价值的内容，如文章、视频、音频等。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利用社交媒体、邮件、短信等多种渠道推广内容，提高品牌曝光度和用户粘性。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根据目标用户群体特征，选择合适的社交媒体平台进行运营，如微信、微博、抖音等。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社交媒体内容规划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制定社交媒体内容发布计划，包括日常动态、活动推广、互动话题等。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定期分析社交媒体数据，包括粉丝数量、互动量、转化率等，优化运营策略。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外部链接建设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通过优质外链建设，提高网站权重和排名，包括友情链接、媒体报道、社交媒体传播等。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通过关键词研究工具，分析用户搜索习惯和竞争对手情况，优化网站关键词布局。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优化网站结构，提高网站可访问性和用户体验，包括页面布局、导航设计、加载速度等。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运营实施计划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内容创作与发布计划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内容定位与目标受众分析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明确内容创作方向，深入研究目标受众需求，提供有价值、有吸引力的内容。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内容创作与审核流程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建立高效的内容创作团队，制定内容审核标准，确保内容质量。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内容类型与主题规划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制定多样化的内容类型，如文章、视频、音频等，并规划各类内容的主题和发布频率。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内容发布与推广策略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选择合适的发布平台，制定内容推广计划，提高内容曝光度和影响力。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https://d.book118.com/028141047137006036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2024-09-16T11:46:05.155</cp:lastPrinted>
  <dcterms:created xsi:type="dcterms:W3CDTF">2024-09-16T03:46:05Z</dcterms:created>
  <dcterms:modified xsi:type="dcterms:W3CDTF">2024-09-16T03:46:07Z</dcterms:modified>
</cp:coreProperties>
</file>