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4966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4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tags" Target="tags/tag228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tags" Target="../tags/tag13.xml" /><Relationship Id="rId15" Type="http://schemas.openxmlformats.org/officeDocument/2006/relationships/tags" Target="../tags/tag14.xml" /><Relationship Id="rId16" Type="http://schemas.openxmlformats.org/officeDocument/2006/relationships/tags" Target="../tags/tag15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tags" Target="../tags/tag20.xml" /><Relationship Id="rId7" Type="http://schemas.openxmlformats.org/officeDocument/2006/relationships/tags" Target="../tags/tag21.xml" /><Relationship Id="rId8" Type="http://schemas.openxmlformats.org/officeDocument/2006/relationships/tags" Target="../tags/tag22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tags" Target="../tags/tag35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tags" Target="../tags/tag43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52.xml" /><Relationship Id="rId11" Type="http://schemas.openxmlformats.org/officeDocument/2006/relationships/tags" Target="../tags/tag53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tags" Target="../tags/tag48.xml" /><Relationship Id="rId7" Type="http://schemas.openxmlformats.org/officeDocument/2006/relationships/tags" Target="../tags/tag49.xml" /><Relationship Id="rId8" Type="http://schemas.openxmlformats.org/officeDocument/2006/relationships/tags" Target="../tags/tag50.xml" /><Relationship Id="rId9" Type="http://schemas.openxmlformats.org/officeDocument/2006/relationships/tags" Target="../tags/tag5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4.xml" /><Relationship Id="rId3" Type="http://schemas.openxmlformats.org/officeDocument/2006/relationships/tags" Target="../tags/tag55.xml" /><Relationship Id="rId4" Type="http://schemas.openxmlformats.org/officeDocument/2006/relationships/tags" Target="../tags/tag56.xml" /><Relationship Id="rId5" Type="http://schemas.openxmlformats.org/officeDocument/2006/relationships/tags" Target="../tags/tag57.xml" /><Relationship Id="rId6" Type="http://schemas.openxmlformats.org/officeDocument/2006/relationships/tags" Target="../tags/tag58.xml" /><Relationship Id="rId7" Type="http://schemas.openxmlformats.org/officeDocument/2006/relationships/tags" Target="../tags/tag59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tags" Target="../tags/tag62.xml" /><Relationship Id="rId5" Type="http://schemas.openxmlformats.org/officeDocument/2006/relationships/tags" Target="../tags/tag63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tags" Target="../tags/tag75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10" Type="http://schemas.openxmlformats.org/officeDocument/2006/relationships/tags" Target="../tags/tag84.xml" /><Relationship Id="rId11" Type="http://schemas.openxmlformats.org/officeDocument/2006/relationships/tags" Target="../tags/tag85.xml" /><Relationship Id="rId12" Type="http://schemas.openxmlformats.org/officeDocument/2006/relationships/tags" Target="../tags/tag86.xml" /><Relationship Id="rId13" Type="http://schemas.openxmlformats.org/officeDocument/2006/relationships/tags" Target="../tags/tag87.xml" /><Relationship Id="rId14" Type="http://schemas.openxmlformats.org/officeDocument/2006/relationships/tags" Target="../tags/tag88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0C4283-4401-425D-BCA7-89A0A08F14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637B6A-51F0-4C8C-8140-DD33922BAC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20118B-DB49-46A2-9CBA-D1E6E79402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A1E2C7-1509-4FEF-888E-25AF95ACD7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43943F0-1A7A-4309-BDD5-0DCECE2FEA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C546110-AC1C-43BC-BFC6-927632BAE5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488088C-06B9-4226-8640-302583EEC9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704103-2E20-4B25-B9E1-335D17EDAE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20F763-E626-4CE3-9176-E002D6E406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F073A9-8964-44F4-914A-16DBE0F989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578839-6BE2-4EC9-8885-63648981E2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10" descr="幻灯片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68" name="署名"/>
          <p:cNvSpPr txBox="1">
            <a:spLocks noGrp="1"/>
          </p:cNvSpPr>
          <p:nvPr>
            <p:ph type="body" idx="14"/>
            <p:custDataLst>
              <p:tags r:id="rId3"/>
            </p:custDataLst>
          </p:nvPr>
        </p:nvSpPr>
        <p:spPr>
          <a:xfrm>
            <a:off x="1398393" y="5001282"/>
            <a:ext cx="2880000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150" normalizeH="0" baseline="0" noProof="1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0" name="副标题"/>
          <p:cNvSpPr txBox="1">
            <a:spLocks noGrp="1"/>
          </p:cNvSpPr>
          <p:nvPr>
            <p:ph type="body" idx="13" hasCustomPrompt="1"/>
            <p:custDataLst>
              <p:tags r:id="rId4"/>
            </p:custDataLst>
          </p:nvPr>
        </p:nvSpPr>
        <p:spPr>
          <a:xfrm>
            <a:off x="1178078" y="3631768"/>
            <a:ext cx="6681625" cy="7192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accent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2" name="标题"/>
          <p:cNvSpPr txBox="1">
            <a:spLocks noGrp="1"/>
          </p:cNvSpPr>
          <p:nvPr>
            <p:ph type="title" idx="9" hasCustomPrompt="1"/>
            <p:custDataLst>
              <p:tags r:id="rId5"/>
            </p:custDataLst>
          </p:nvPr>
        </p:nvSpPr>
        <p:spPr>
          <a:xfrm>
            <a:off x="1178079" y="1645280"/>
            <a:ext cx="6681625" cy="182107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矩形 6"/>
          <p:cNvSpPr/>
          <p:nvPr>
            <p:custDataLst>
              <p:tags r:id="rId6"/>
            </p:custDataLst>
          </p:nvPr>
        </p:nvSpPr>
        <p:spPr>
          <a:xfrm>
            <a:off x="1178079" y="5118884"/>
            <a:ext cx="64800" cy="25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676" name="任意多边形: 形状 16"/>
          <p:cNvSpPr/>
          <p:nvPr>
            <p:custDataLst>
              <p:tags r:id="rId7"/>
            </p:custDataLst>
          </p:nvPr>
        </p:nvSpPr>
        <p:spPr>
          <a:xfrm>
            <a:off x="509572" y="487000"/>
            <a:ext cx="228600" cy="228600"/>
          </a:xfrm>
          <a:custGeom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78" name="任意多边形: 形状 17"/>
          <p:cNvSpPr/>
          <p:nvPr>
            <p:custDataLst>
              <p:tags r:id="rId8"/>
            </p:custDataLst>
          </p:nvPr>
        </p:nvSpPr>
        <p:spPr>
          <a:xfrm>
            <a:off x="537845" y="53467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80" name="任意多边形: 形状 18"/>
          <p:cNvSpPr/>
          <p:nvPr>
            <p:custDataLst>
              <p:tags r:id="rId9"/>
            </p:custDataLst>
          </p:nvPr>
        </p:nvSpPr>
        <p:spPr>
          <a:xfrm>
            <a:off x="537845" y="59182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82" name="任意多边形: 形状 19"/>
          <p:cNvSpPr/>
          <p:nvPr>
            <p:custDataLst>
              <p:tags r:id="rId10"/>
            </p:custDataLst>
          </p:nvPr>
        </p:nvSpPr>
        <p:spPr>
          <a:xfrm>
            <a:off x="537845" y="64897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84" name="任意多边形: 形状 12"/>
          <p:cNvSpPr/>
          <p:nvPr>
            <p:custDataLst>
              <p:tags r:id="rId11"/>
            </p:custDataLst>
          </p:nvPr>
        </p:nvSpPr>
        <p:spPr>
          <a:xfrm rot="13500000">
            <a:off x="11051540" y="5988685"/>
            <a:ext cx="789305" cy="6350"/>
          </a:xfrm>
          <a:custGeom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86" name="任意多边形: 形状 13"/>
          <p:cNvSpPr/>
          <p:nvPr>
            <p:custDataLst>
              <p:tags r:id="rId12"/>
            </p:custDataLst>
          </p:nvPr>
        </p:nvSpPr>
        <p:spPr>
          <a:xfrm rot="13500000">
            <a:off x="10810240" y="5656580"/>
            <a:ext cx="756285" cy="6350"/>
          </a:xfrm>
          <a:custGeom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88" name="任意多边形: 形状 14"/>
          <p:cNvSpPr/>
          <p:nvPr>
            <p:custDataLst>
              <p:tags r:id="rId13"/>
            </p:custDataLst>
          </p:nvPr>
        </p:nvSpPr>
        <p:spPr>
          <a:xfrm rot="18900000">
            <a:off x="11212195" y="5724525"/>
            <a:ext cx="193675" cy="186055"/>
          </a:xfrm>
          <a:custGeom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9" descr="幻灯片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9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  <a:p>
            <a:pPr lvl="0"/>
            <a:endParaRPr>
              <a:sym typeface="+mn-ea"/>
            </a:endParaRPr>
          </a:p>
        </p:txBody>
      </p:sp>
      <p:sp>
        <p:nvSpPr>
          <p:cNvPr id="1048698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0" name="矩形 6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7" descr="幻灯片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8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3489971" y="627052"/>
            <a:ext cx="2719998" cy="45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000" b="0" i="0" u="none" strike="noStrike" kern="1200" cap="none" spc="300" normalizeH="0" baseline="0" noProof="1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 err="1"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10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74924" y="528887"/>
            <a:ext cx="3108961" cy="64633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1" i="0" u="none" strike="noStrike" kern="1200" cap="none" spc="300" normalizeH="0" baseline="0" noProof="1">
                <a:solidFill>
                  <a:schemeClr val="accent1"/>
                </a:solidFill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lvl="0" algn="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29" name="直接连接符 17"/>
          <p:cNvCxnSpPr/>
          <p:nvPr>
            <p:custDataLst>
              <p:tags r:id="rId5"/>
            </p:custDataLst>
          </p:nvPr>
        </p:nvCxnSpPr>
        <p:spPr>
          <a:xfrm>
            <a:off x="993913" y="1447137"/>
            <a:ext cx="1041223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8" descr="幻灯片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1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2292263" y="1277655"/>
            <a:ext cx="2088905" cy="394569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r"/>
            <a:r>
              <a:rPr err="1"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4924425" y="1277655"/>
            <a:ext cx="5019675" cy="394569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1" descr="卡通人物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2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矩形 7"/>
          <p:cNvSpPr/>
          <p:nvPr>
            <p:custDataLst>
              <p:tags r:id="rId6"/>
            </p:custDataLst>
          </p:nvPr>
        </p:nvSpPr>
        <p:spPr>
          <a:xfrm>
            <a:off x="430998" y="745200"/>
            <a:ext cx="108000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5" descr="卡通人物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4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矩形 9"/>
          <p:cNvSpPr/>
          <p:nvPr>
            <p:custDataLst>
              <p:tags r:id="rId8"/>
            </p:custDataLst>
          </p:nvPr>
        </p:nvSpPr>
        <p:spPr>
          <a:xfrm>
            <a:off x="430998" y="745200"/>
            <a:ext cx="108000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6" descr="卡通人物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矩形 7"/>
          <p:cNvSpPr/>
          <p:nvPr>
            <p:custDataLst>
              <p:tags r:id="rId4"/>
            </p:custDataLst>
          </p:nvPr>
        </p:nvSpPr>
        <p:spPr>
          <a:xfrm>
            <a:off x="430998" y="745200"/>
            <a:ext cx="108000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7" descr="卡通人物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 descr="卡通人物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7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8" descr="卡通人物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-18789"/>
            <a:ext cx="12192000" cy="6858000"/>
          </a:xfrm>
          <a:prstGeom prst="rect">
            <a:avLst/>
          </a:prstGeom>
        </p:spPr>
      </p:pic>
      <p:sp>
        <p:nvSpPr>
          <p:cNvPr id="1048784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矩形 5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15" descr="图片包含 游戏机, 窗帘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96" name="署名"/>
          <p:cNvSpPr txBox="1">
            <a:spLocks noGrp="1"/>
          </p:cNvSpPr>
          <p:nvPr>
            <p:ph type="body" idx="9"/>
            <p:custDataLst>
              <p:tags r:id="rId3"/>
            </p:custDataLst>
          </p:nvPr>
        </p:nvSpPr>
        <p:spPr>
          <a:xfrm>
            <a:off x="6253407" y="3759791"/>
            <a:ext cx="2880000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98" name="标题"/>
          <p:cNvSpPr txBox="1">
            <a:spLocks noGrp="1"/>
          </p:cNvSpPr>
          <p:nvPr>
            <p:ph type="title" idx="8" hasCustomPrompt="1"/>
            <p:custDataLst>
              <p:tags r:id="rId4"/>
            </p:custDataLst>
          </p:nvPr>
        </p:nvSpPr>
        <p:spPr>
          <a:xfrm>
            <a:off x="6105525" y="2710481"/>
            <a:ext cx="5520055" cy="67710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700" b="1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00" name="矩形 6"/>
          <p:cNvSpPr/>
          <p:nvPr>
            <p:custDataLst>
              <p:tags r:id="rId5"/>
            </p:custDataLst>
          </p:nvPr>
        </p:nvSpPr>
        <p:spPr>
          <a:xfrm>
            <a:off x="6096000" y="3886432"/>
            <a:ext cx="64800" cy="25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802" name="任意多边形: 形状 9"/>
          <p:cNvSpPr/>
          <p:nvPr>
            <p:custDataLst>
              <p:tags r:id="rId6"/>
            </p:custDataLst>
          </p:nvPr>
        </p:nvSpPr>
        <p:spPr>
          <a:xfrm rot="13500000">
            <a:off x="11051540" y="5988685"/>
            <a:ext cx="789305" cy="6350"/>
          </a:xfrm>
          <a:custGeom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4" name="任意多边形: 形状 10"/>
          <p:cNvSpPr/>
          <p:nvPr>
            <p:custDataLst>
              <p:tags r:id="rId7"/>
            </p:custDataLst>
          </p:nvPr>
        </p:nvSpPr>
        <p:spPr>
          <a:xfrm rot="13500000">
            <a:off x="10810240" y="5656580"/>
            <a:ext cx="756285" cy="6350"/>
          </a:xfrm>
          <a:custGeom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6" name="任意多边形: 形状 8"/>
          <p:cNvSpPr/>
          <p:nvPr>
            <p:custDataLst>
              <p:tags r:id="rId8"/>
            </p:custDataLst>
          </p:nvPr>
        </p:nvSpPr>
        <p:spPr>
          <a:xfrm rot="18900000">
            <a:off x="11212195" y="5724525"/>
            <a:ext cx="193675" cy="186055"/>
          </a:xfrm>
          <a:custGeom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8" name="任意多边形: 形状 12"/>
          <p:cNvSpPr/>
          <p:nvPr>
            <p:custDataLst>
              <p:tags r:id="rId9"/>
            </p:custDataLst>
          </p:nvPr>
        </p:nvSpPr>
        <p:spPr>
          <a:xfrm>
            <a:off x="537845" y="53467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0" name="任意多边形: 形状 13"/>
          <p:cNvSpPr/>
          <p:nvPr>
            <p:custDataLst>
              <p:tags r:id="rId10"/>
            </p:custDataLst>
          </p:nvPr>
        </p:nvSpPr>
        <p:spPr>
          <a:xfrm>
            <a:off x="537845" y="59182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2" name="任意多边形: 形状 14"/>
          <p:cNvSpPr/>
          <p:nvPr>
            <p:custDataLst>
              <p:tags r:id="rId11"/>
            </p:custDataLst>
          </p:nvPr>
        </p:nvSpPr>
        <p:spPr>
          <a:xfrm>
            <a:off x="537845" y="64897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89.xml" /><Relationship Id="rId14" Type="http://schemas.openxmlformats.org/officeDocument/2006/relationships/tags" Target="../tags/tag90.xml" /><Relationship Id="rId15" Type="http://schemas.openxmlformats.org/officeDocument/2006/relationships/tags" Target="../tags/tag91.xml" /><Relationship Id="rId16" Type="http://schemas.openxmlformats.org/officeDocument/2006/relationships/tags" Target="../tags/tag92.xml" /><Relationship Id="rId17" Type="http://schemas.openxmlformats.org/officeDocument/2006/relationships/tags" Target="../tags/tag93.xml" /><Relationship Id="rId18" Type="http://schemas.openxmlformats.org/officeDocument/2006/relationships/tags" Target="../tags/tag94.xml" /><Relationship Id="rId19" Type="http://schemas.openxmlformats.org/officeDocument/2006/relationships/tags" Target="../tags/tag95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6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卡通人物  低可信度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-18790"/>
            <a:ext cx="12192000" cy="6858000"/>
          </a:xfrm>
          <a:prstGeom prst="rect">
            <a:avLst/>
          </a:prstGeom>
        </p:spPr>
      </p:pic>
      <p:sp>
        <p:nvSpPr>
          <p:cNvPr id="1048654" name="矩形 9"/>
          <p:cNvSpPr/>
          <p:nvPr>
            <p:custDataLst>
              <p:tags r:id="rId14"/>
            </p:custDataLst>
          </p:nvPr>
        </p:nvSpPr>
        <p:spPr>
          <a:xfrm>
            <a:off x="430998" y="745200"/>
            <a:ext cx="108000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56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64319"/>
            <a:ext cx="10969200" cy="47126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400" y="534955"/>
            <a:ext cx="10969200" cy="78868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4956" r:id="rId2"/>
    <p:sldLayoutId id="2147484957" r:id="rId3"/>
    <p:sldLayoutId id="2147484958" r:id="rId4"/>
    <p:sldLayoutId id="2147484959" r:id="rId5"/>
    <p:sldLayoutId id="2147484960" r:id="rId6"/>
    <p:sldLayoutId id="2147484961" r:id="rId7"/>
    <p:sldLayoutId id="2147484962" r:id="rId8"/>
    <p:sldLayoutId id="2147484963" r:id="rId9"/>
    <p:sldLayoutId id="2147484964" r:id="rId10"/>
    <p:sldLayoutId id="2147484965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1" i="0" u="none" strike="noStrike" kern="1200" cap="none" spc="300" normalizeH="0" baseline="0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  <a:sym typeface="+mn-ea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tags" Target="../tags/tag10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8.xml" /><Relationship Id="rId11" Type="http://schemas.openxmlformats.org/officeDocument/2006/relationships/tags" Target="../tags/tag109.xml" /><Relationship Id="rId12" Type="http://schemas.openxmlformats.org/officeDocument/2006/relationships/tags" Target="../tags/tag110.xml" /><Relationship Id="rId13" Type="http://schemas.openxmlformats.org/officeDocument/2006/relationships/tags" Target="../tags/tag111.xml" /><Relationship Id="rId14" Type="http://schemas.openxmlformats.org/officeDocument/2006/relationships/tags" Target="../tags/tag112.xml" /><Relationship Id="rId15" Type="http://schemas.openxmlformats.org/officeDocument/2006/relationships/tags" Target="../tags/tag113.xml" /><Relationship Id="rId16" Type="http://schemas.openxmlformats.org/officeDocument/2006/relationships/tags" Target="../tags/tag114.xml" /><Relationship Id="rId17" Type="http://schemas.openxmlformats.org/officeDocument/2006/relationships/tags" Target="../tags/tag115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01.xml" /><Relationship Id="rId4" Type="http://schemas.openxmlformats.org/officeDocument/2006/relationships/tags" Target="../tags/tag102.xml" /><Relationship Id="rId5" Type="http://schemas.openxmlformats.org/officeDocument/2006/relationships/tags" Target="../tags/tag103.xml" /><Relationship Id="rId6" Type="http://schemas.openxmlformats.org/officeDocument/2006/relationships/tags" Target="../tags/tag104.xml" /><Relationship Id="rId7" Type="http://schemas.openxmlformats.org/officeDocument/2006/relationships/tags" Target="../tags/tag105.xml" /><Relationship Id="rId8" Type="http://schemas.openxmlformats.org/officeDocument/2006/relationships/tags" Target="../tags/tag106.xml" /><Relationship Id="rId9" Type="http://schemas.openxmlformats.org/officeDocument/2006/relationships/tags" Target="../tags/tag10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9.xml" /><Relationship Id="rId3" Type="http://schemas.openxmlformats.org/officeDocument/2006/relationships/tags" Target="../tags/tag120.xml" /><Relationship Id="rId4" Type="http://schemas.openxmlformats.org/officeDocument/2006/relationships/tags" Target="../tags/tag12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22.xml" /><Relationship Id="rId3" Type="http://schemas.openxmlformats.org/officeDocument/2006/relationships/tags" Target="../tags/tag123.xml" /><Relationship Id="rId4" Type="http://schemas.openxmlformats.org/officeDocument/2006/relationships/tags" Target="../tags/tag124.xml" /><Relationship Id="rId5" Type="http://schemas.openxmlformats.org/officeDocument/2006/relationships/tags" Target="../tags/tag125.xml" /><Relationship Id="rId6" Type="http://schemas.openxmlformats.org/officeDocument/2006/relationships/tags" Target="../tags/tag126.xml" /><Relationship Id="rId7" Type="http://schemas.openxmlformats.org/officeDocument/2006/relationships/tags" Target="../tags/tag127.xml" /><Relationship Id="rId8" Type="http://schemas.openxmlformats.org/officeDocument/2006/relationships/tags" Target="../tags/tag128.xml" /><Relationship Id="rId9" Type="http://schemas.openxmlformats.org/officeDocument/2006/relationships/tags" Target="../tags/tag12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8.xml" /><Relationship Id="rId11" Type="http://schemas.openxmlformats.org/officeDocument/2006/relationships/tags" Target="../tags/tag139.xml" /><Relationship Id="rId12" Type="http://schemas.openxmlformats.org/officeDocument/2006/relationships/tags" Target="../tags/tag140.xml" /><Relationship Id="rId13" Type="http://schemas.openxmlformats.org/officeDocument/2006/relationships/tags" Target="../tags/tag141.xml" /><Relationship Id="rId2" Type="http://schemas.openxmlformats.org/officeDocument/2006/relationships/tags" Target="../tags/tag130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Relationship Id="rId6" Type="http://schemas.openxmlformats.org/officeDocument/2006/relationships/tags" Target="../tags/tag134.xml" /><Relationship Id="rId7" Type="http://schemas.openxmlformats.org/officeDocument/2006/relationships/tags" Target="../tags/tag135.xml" /><Relationship Id="rId8" Type="http://schemas.openxmlformats.org/officeDocument/2006/relationships/tags" Target="../tags/tag136.xml" /><Relationship Id="rId9" Type="http://schemas.openxmlformats.org/officeDocument/2006/relationships/tags" Target="../tags/tag13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42.xml" /><Relationship Id="rId3" Type="http://schemas.openxmlformats.org/officeDocument/2006/relationships/tags" Target="../tags/tag143.xml" /><Relationship Id="rId4" Type="http://schemas.openxmlformats.org/officeDocument/2006/relationships/tags" Target="../tags/tag144.xml" /><Relationship Id="rId5" Type="http://schemas.openxmlformats.org/officeDocument/2006/relationships/tags" Target="../tags/tag14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7.xml" /><Relationship Id="rId11" Type="http://schemas.openxmlformats.org/officeDocument/2006/relationships/tags" Target="../tags/tag158.xml" /><Relationship Id="rId12" Type="http://schemas.openxmlformats.org/officeDocument/2006/relationships/tags" Target="../tags/tag159.xml" /><Relationship Id="rId13" Type="http://schemas.openxmlformats.org/officeDocument/2006/relationships/tags" Target="../tags/tag160.xml" /><Relationship Id="rId14" Type="http://schemas.openxmlformats.org/officeDocument/2006/relationships/tags" Target="../tags/tag161.xml" /><Relationship Id="rId15" Type="http://schemas.openxmlformats.org/officeDocument/2006/relationships/tags" Target="../tags/tag162.xml" /><Relationship Id="rId16" Type="http://schemas.openxmlformats.org/officeDocument/2006/relationships/tags" Target="../tags/tag163.xml" /><Relationship Id="rId17" Type="http://schemas.openxmlformats.org/officeDocument/2006/relationships/tags" Target="../tags/tag164.xml" /><Relationship Id="rId18" Type="http://schemas.openxmlformats.org/officeDocument/2006/relationships/tags" Target="../tags/tag165.xml" /><Relationship Id="rId19" Type="http://schemas.openxmlformats.org/officeDocument/2006/relationships/tags" Target="../tags/tag166.xml" /><Relationship Id="rId2" Type="http://schemas.openxmlformats.org/officeDocument/2006/relationships/tags" Target="../tags/tag149.xml" /><Relationship Id="rId20" Type="http://schemas.openxmlformats.org/officeDocument/2006/relationships/tags" Target="../tags/tag167.xml" /><Relationship Id="rId21" Type="http://schemas.openxmlformats.org/officeDocument/2006/relationships/tags" Target="../tags/tag168.xml" /><Relationship Id="rId3" Type="http://schemas.openxmlformats.org/officeDocument/2006/relationships/tags" Target="../tags/tag150.xml" /><Relationship Id="rId4" Type="http://schemas.openxmlformats.org/officeDocument/2006/relationships/tags" Target="../tags/tag151.xml" /><Relationship Id="rId5" Type="http://schemas.openxmlformats.org/officeDocument/2006/relationships/tags" Target="../tags/tag152.xml" /><Relationship Id="rId6" Type="http://schemas.openxmlformats.org/officeDocument/2006/relationships/tags" Target="../tags/tag153.xml" /><Relationship Id="rId7" Type="http://schemas.openxmlformats.org/officeDocument/2006/relationships/tags" Target="../tags/tag154.xml" /><Relationship Id="rId8" Type="http://schemas.openxmlformats.org/officeDocument/2006/relationships/tags" Target="../tags/tag155.xml" /><Relationship Id="rId9" Type="http://schemas.openxmlformats.org/officeDocument/2006/relationships/tags" Target="../tags/tag15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7.xml" /><Relationship Id="rId11" Type="http://schemas.openxmlformats.org/officeDocument/2006/relationships/tags" Target="../tags/tag178.xml" /><Relationship Id="rId12" Type="http://schemas.openxmlformats.org/officeDocument/2006/relationships/tags" Target="../tags/tag179.xml" /><Relationship Id="rId13" Type="http://schemas.openxmlformats.org/officeDocument/2006/relationships/tags" Target="../tags/tag180.xml" /><Relationship Id="rId14" Type="http://schemas.openxmlformats.org/officeDocument/2006/relationships/tags" Target="../tags/tag181.xml" /><Relationship Id="rId15" Type="http://schemas.openxmlformats.org/officeDocument/2006/relationships/tags" Target="../tags/tag182.xml" /><Relationship Id="rId16" Type="http://schemas.openxmlformats.org/officeDocument/2006/relationships/tags" Target="../tags/tag183.xml" /><Relationship Id="rId17" Type="http://schemas.openxmlformats.org/officeDocument/2006/relationships/tags" Target="../tags/tag184.xml" /><Relationship Id="rId18" Type="http://schemas.openxmlformats.org/officeDocument/2006/relationships/tags" Target="../tags/tag185.xml" /><Relationship Id="rId19" Type="http://schemas.openxmlformats.org/officeDocument/2006/relationships/tags" Target="../tags/tag186.xml" /><Relationship Id="rId2" Type="http://schemas.openxmlformats.org/officeDocument/2006/relationships/tags" Target="../tags/tag169.xml" /><Relationship Id="rId3" Type="http://schemas.openxmlformats.org/officeDocument/2006/relationships/tags" Target="../tags/tag170.xml" /><Relationship Id="rId4" Type="http://schemas.openxmlformats.org/officeDocument/2006/relationships/tags" Target="../tags/tag171.xml" /><Relationship Id="rId5" Type="http://schemas.openxmlformats.org/officeDocument/2006/relationships/tags" Target="../tags/tag172.xml" /><Relationship Id="rId6" Type="http://schemas.openxmlformats.org/officeDocument/2006/relationships/tags" Target="../tags/tag173.xml" /><Relationship Id="rId7" Type="http://schemas.openxmlformats.org/officeDocument/2006/relationships/tags" Target="../tags/tag174.xml" /><Relationship Id="rId8" Type="http://schemas.openxmlformats.org/officeDocument/2006/relationships/tags" Target="../tags/tag175.xml" /><Relationship Id="rId9" Type="http://schemas.openxmlformats.org/officeDocument/2006/relationships/tags" Target="../tags/tag17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5.xml" /><Relationship Id="rId11" Type="http://schemas.openxmlformats.org/officeDocument/2006/relationships/tags" Target="../tags/tag196.xml" /><Relationship Id="rId12" Type="http://schemas.openxmlformats.org/officeDocument/2006/relationships/tags" Target="../tags/tag197.xml" /><Relationship Id="rId13" Type="http://schemas.openxmlformats.org/officeDocument/2006/relationships/tags" Target="../tags/tag198.xml" /><Relationship Id="rId2" Type="http://schemas.openxmlformats.org/officeDocument/2006/relationships/tags" Target="../tags/tag187.xml" /><Relationship Id="rId3" Type="http://schemas.openxmlformats.org/officeDocument/2006/relationships/tags" Target="../tags/tag188.xml" /><Relationship Id="rId4" Type="http://schemas.openxmlformats.org/officeDocument/2006/relationships/tags" Target="../tags/tag189.xml" /><Relationship Id="rId5" Type="http://schemas.openxmlformats.org/officeDocument/2006/relationships/tags" Target="../tags/tag190.xml" /><Relationship Id="rId6" Type="http://schemas.openxmlformats.org/officeDocument/2006/relationships/tags" Target="../tags/tag191.xml" /><Relationship Id="rId7" Type="http://schemas.openxmlformats.org/officeDocument/2006/relationships/tags" Target="../tags/tag192.xml" /><Relationship Id="rId8" Type="http://schemas.openxmlformats.org/officeDocument/2006/relationships/tags" Target="../tags/tag193.xml" /><Relationship Id="rId9" Type="http://schemas.openxmlformats.org/officeDocument/2006/relationships/tags" Target="../tags/tag19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7.xml" /><Relationship Id="rId11" Type="http://schemas.openxmlformats.org/officeDocument/2006/relationships/tags" Target="../tags/tag208.xml" /><Relationship Id="rId12" Type="http://schemas.openxmlformats.org/officeDocument/2006/relationships/tags" Target="../tags/tag209.xml" /><Relationship Id="rId13" Type="http://schemas.openxmlformats.org/officeDocument/2006/relationships/tags" Target="../tags/tag210.xml" /><Relationship Id="rId14" Type="http://schemas.openxmlformats.org/officeDocument/2006/relationships/tags" Target="../tags/tag211.xml" /><Relationship Id="rId15" Type="http://schemas.openxmlformats.org/officeDocument/2006/relationships/tags" Target="../tags/tag212.xml" /><Relationship Id="rId16" Type="http://schemas.openxmlformats.org/officeDocument/2006/relationships/tags" Target="../tags/tag213.xml" /><Relationship Id="rId17" Type="http://schemas.openxmlformats.org/officeDocument/2006/relationships/tags" Target="../tags/tag214.xml" /><Relationship Id="rId18" Type="http://schemas.openxmlformats.org/officeDocument/2006/relationships/tags" Target="../tags/tag215.xml" /><Relationship Id="rId19" Type="http://schemas.openxmlformats.org/officeDocument/2006/relationships/tags" Target="../tags/tag216.xml" /><Relationship Id="rId2" Type="http://schemas.openxmlformats.org/officeDocument/2006/relationships/tags" Target="../tags/tag199.xml" /><Relationship Id="rId20" Type="http://schemas.openxmlformats.org/officeDocument/2006/relationships/tags" Target="../tags/tag217.xml" /><Relationship Id="rId21" Type="http://schemas.openxmlformats.org/officeDocument/2006/relationships/tags" Target="../tags/tag218.xml" /><Relationship Id="rId22" Type="http://schemas.openxmlformats.org/officeDocument/2006/relationships/tags" Target="../tags/tag219.xml" /><Relationship Id="rId23" Type="http://schemas.openxmlformats.org/officeDocument/2006/relationships/tags" Target="../tags/tag220.xml" /><Relationship Id="rId24" Type="http://schemas.openxmlformats.org/officeDocument/2006/relationships/tags" Target="../tags/tag221.xml" /><Relationship Id="rId25" Type="http://schemas.openxmlformats.org/officeDocument/2006/relationships/tags" Target="../tags/tag222.xml" /><Relationship Id="rId26" Type="http://schemas.openxmlformats.org/officeDocument/2006/relationships/tags" Target="../tags/tag223.xml" /><Relationship Id="rId27" Type="http://schemas.openxmlformats.org/officeDocument/2006/relationships/tags" Target="../tags/tag224.xml" /><Relationship Id="rId28" Type="http://schemas.openxmlformats.org/officeDocument/2006/relationships/tags" Target="../tags/tag225.xml" /><Relationship Id="rId29" Type="http://schemas.openxmlformats.org/officeDocument/2006/relationships/tags" Target="../tags/tag226.xml" /><Relationship Id="rId3" Type="http://schemas.openxmlformats.org/officeDocument/2006/relationships/tags" Target="../tags/tag200.xml" /><Relationship Id="rId30" Type="http://schemas.openxmlformats.org/officeDocument/2006/relationships/tags" Target="../tags/tag227.xml" /><Relationship Id="rId4" Type="http://schemas.openxmlformats.org/officeDocument/2006/relationships/tags" Target="../tags/tag201.xml" /><Relationship Id="rId5" Type="http://schemas.openxmlformats.org/officeDocument/2006/relationships/tags" Target="../tags/tag202.xml" /><Relationship Id="rId6" Type="http://schemas.openxmlformats.org/officeDocument/2006/relationships/tags" Target="../tags/tag203.xml" /><Relationship Id="rId7" Type="http://schemas.openxmlformats.org/officeDocument/2006/relationships/tags" Target="../tags/tag204.xml" /><Relationship Id="rId8" Type="http://schemas.openxmlformats.org/officeDocument/2006/relationships/tags" Target="../tags/tag205.xml" /><Relationship Id="rId9" Type="http://schemas.openxmlformats.org/officeDocument/2006/relationships/tags" Target="../tags/tag20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8141113012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1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1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XX,a click to unlimited possibilities</a:t>
            </a:r>
            <a:endParaRPr lang="zh-CN" altLang="en-US"/>
          </a:p>
        </p:txBody>
      </p:sp>
      <p:sp>
        <p:nvSpPr>
          <p:cNvPr id="1048652" name="标题 7"/>
          <p:cNvSpPr>
            <a:spLocks noGrp="1"/>
          </p:cNvSpPr>
          <p:nvPr>
            <p:ph type="title" idx="9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2024年智慧城市建设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48" name="文本占位符 2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/目录</a:t>
            </a:r>
            <a:endParaRPr lang="zh-CN" altLang="en-US"/>
          </a:p>
        </p:txBody>
      </p:sp>
      <p:sp>
        <p:nvSpPr>
          <p:cNvPr id="1048850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52" name="序号"/>
          <p:cNvSpPr txBox="1"/>
          <p:nvPr>
            <p:custDataLst>
              <p:tags r:id="rId5"/>
            </p:custDataLst>
          </p:nvPr>
        </p:nvSpPr>
        <p:spPr>
          <a:xfrm>
            <a:off x="5293360" y="2139950"/>
            <a:ext cx="1948180" cy="5073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latin typeface="+mj-ea"/>
                <a:ea typeface="+mj-ea"/>
                <a:cs typeface="微软雅黑" panose="020b0503020204020204" pitchFamily="34" charset="-122"/>
              </a:rPr>
              <a:t>02</a:t>
            </a:r>
            <a:endParaRPr lang="en-US" sz="3200" b="1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4" name="标题"/>
          <p:cNvSpPr txBox="1"/>
          <p:nvPr>
            <p:custDataLst>
              <p:tags r:id="rId6"/>
            </p:custDataLst>
          </p:nvPr>
        </p:nvSpPr>
        <p:spPr>
          <a:xfrm>
            <a:off x="5293360" y="2953385"/>
            <a:ext cx="1948180" cy="1062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latin typeface="+mj-ea"/>
                <a:ea typeface="+mj-ea"/>
                <a:cs typeface="微软雅黑" panose="020b0503020204020204" pitchFamily="34" charset="-122"/>
              </a:rPr>
              <a:t>智慧城市的发展历程</a:t>
            </a:r>
            <a:endParaRPr lang="zh-CN" altLang="en-US" sz="2000" b="1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7"/>
            </p:custDataLst>
          </p:nvPr>
        </p:nvSpPr>
        <p:spPr>
          <a:xfrm>
            <a:off x="1654175" y="2139950"/>
            <a:ext cx="1948180" cy="5073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latin typeface="+mj-ea"/>
                <a:ea typeface="+mj-ea"/>
                <a:cs typeface="微软雅黑" panose="020b0503020204020204" pitchFamily="34" charset="-122"/>
              </a:rPr>
              <a:t>01</a:t>
            </a:r>
            <a:endParaRPr lang="en-US" sz="3200" b="1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8" name="标题"/>
          <p:cNvSpPr txBox="1"/>
          <p:nvPr>
            <p:custDataLst>
              <p:tags r:id="rId8"/>
            </p:custDataLst>
          </p:nvPr>
        </p:nvSpPr>
        <p:spPr>
          <a:xfrm>
            <a:off x="1654175" y="2953385"/>
            <a:ext cx="1948180" cy="1062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latin typeface="+mj-ea"/>
                <a:ea typeface="+mj-ea"/>
                <a:cs typeface="微软雅黑" panose="020b0503020204020204" pitchFamily="34" charset="-122"/>
              </a:rPr>
              <a:t>点击此处添加目录标题</a:t>
            </a:r>
            <a:endParaRPr lang="zh-CN" altLang="en-US" sz="2000" b="1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9"/>
            </p:custDataLst>
          </p:nvPr>
        </p:nvSpPr>
        <p:spPr>
          <a:xfrm>
            <a:off x="8932545" y="2139950"/>
            <a:ext cx="1948180" cy="5073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latin typeface="+mj-ea"/>
                <a:ea typeface="+mj-ea"/>
                <a:cs typeface="微软雅黑" panose="020b0503020204020204" pitchFamily="34" charset="-122"/>
              </a:rPr>
              <a:t>03</a:t>
            </a:r>
            <a:endParaRPr lang="en-US" sz="3200" b="1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10"/>
            </p:custDataLst>
          </p:nvPr>
        </p:nvSpPr>
        <p:spPr>
          <a:xfrm>
            <a:off x="8932545" y="2953385"/>
            <a:ext cx="1948180" cy="1062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latin typeface="+mj-ea"/>
                <a:ea typeface="+mj-ea"/>
                <a:cs typeface="微软雅黑" panose="020b0503020204020204" pitchFamily="34" charset="-122"/>
              </a:rPr>
              <a:t>智慧城市建设的关键要素</a:t>
            </a:r>
            <a:endParaRPr lang="zh-CN" altLang="en-US" sz="2000" b="1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4" name="序号"/>
          <p:cNvSpPr txBox="1"/>
          <p:nvPr>
            <p:custDataLst>
              <p:tags r:id="rId11"/>
            </p:custDataLst>
          </p:nvPr>
        </p:nvSpPr>
        <p:spPr>
          <a:xfrm>
            <a:off x="5293360" y="4354195"/>
            <a:ext cx="1948180" cy="5073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latin typeface="+mj-ea"/>
                <a:ea typeface="+mj-ea"/>
                <a:cs typeface="微软雅黑" panose="020b0503020204020204" pitchFamily="34" charset="-122"/>
              </a:rPr>
              <a:t>05</a:t>
            </a:r>
            <a:endParaRPr lang="en-US" sz="3200" b="1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6" name="标题"/>
          <p:cNvSpPr txBox="1"/>
          <p:nvPr>
            <p:custDataLst>
              <p:tags r:id="rId12"/>
            </p:custDataLst>
          </p:nvPr>
        </p:nvSpPr>
        <p:spPr>
          <a:xfrm>
            <a:off x="5293360" y="5167630"/>
            <a:ext cx="1948180" cy="1062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latin typeface="+mj-ea"/>
                <a:ea typeface="+mj-ea"/>
                <a:cs typeface="微软雅黑" panose="020b0503020204020204" pitchFamily="34" charset="-122"/>
              </a:rPr>
              <a:t>智慧城市建设的挑战与机遇</a:t>
            </a:r>
            <a:endParaRPr lang="zh-CN" altLang="en-US" sz="2000" b="1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3"/>
            </p:custDataLst>
          </p:nvPr>
        </p:nvSpPr>
        <p:spPr>
          <a:xfrm>
            <a:off x="1654175" y="4354195"/>
            <a:ext cx="1948180" cy="5073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latin typeface="+mj-ea"/>
                <a:ea typeface="+mj-ea"/>
                <a:cs typeface="微软雅黑" panose="020b0503020204020204" pitchFamily="34" charset="-122"/>
              </a:rPr>
              <a:t>04</a:t>
            </a:r>
            <a:endParaRPr lang="en-US" sz="3200" b="1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0" name="标题"/>
          <p:cNvSpPr txBox="1"/>
          <p:nvPr>
            <p:custDataLst>
              <p:tags r:id="rId14"/>
            </p:custDataLst>
          </p:nvPr>
        </p:nvSpPr>
        <p:spPr>
          <a:xfrm>
            <a:off x="1654175" y="5167630"/>
            <a:ext cx="1948180" cy="1062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latin typeface="+mj-ea"/>
                <a:ea typeface="+mj-ea"/>
                <a:cs typeface="微软雅黑" panose="020b0503020204020204" pitchFamily="34" charset="-122"/>
              </a:rPr>
              <a:t>智慧城市建设的成功案例</a:t>
            </a:r>
            <a:endParaRPr lang="zh-CN" altLang="en-US" sz="2000" b="1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2" name="序号"/>
          <p:cNvSpPr txBox="1"/>
          <p:nvPr>
            <p:custDataLst>
              <p:tags r:id="rId15"/>
            </p:custDataLst>
          </p:nvPr>
        </p:nvSpPr>
        <p:spPr>
          <a:xfrm>
            <a:off x="8932545" y="4354195"/>
            <a:ext cx="1948180" cy="5073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latin typeface="+mj-ea"/>
                <a:ea typeface="+mj-ea"/>
                <a:cs typeface="微软雅黑" panose="020b0503020204020204" pitchFamily="34" charset="-122"/>
              </a:rPr>
              <a:t>06</a:t>
            </a:r>
            <a:endParaRPr lang="en-US" sz="3200" b="1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4" name="标题"/>
          <p:cNvSpPr txBox="1"/>
          <p:nvPr>
            <p:custDataLst>
              <p:tags r:id="rId16"/>
            </p:custDataLst>
          </p:nvPr>
        </p:nvSpPr>
        <p:spPr>
          <a:xfrm>
            <a:off x="8932545" y="5167630"/>
            <a:ext cx="1948180" cy="1062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latin typeface="+mj-ea"/>
                <a:ea typeface="+mj-ea"/>
                <a:cs typeface="微软雅黑" panose="020b0503020204020204" pitchFamily="34" charset="-122"/>
              </a:rPr>
              <a:t>智慧城市建设的未来展望</a:t>
            </a:r>
            <a:endParaRPr lang="zh-CN" altLang="en-US" sz="2000" b="1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</p:spTree>
    <p:custDataLst>
      <p:tags r:id="rId17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1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4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  <p:sp>
        <p:nvSpPr>
          <p:cNvPr id="104895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智慧城市的发展历程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20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智慧城市的概念起源</a:t>
            </a:r>
            <a:endParaRPr lang="zh-CN" altLang="en-US"/>
          </a:p>
        </p:txBody>
      </p:sp>
      <p:sp>
        <p:nvSpPr>
          <p:cNvPr id="1049022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24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26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28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30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1965年，美国学者威廉·阿瑟顿首次提出“智慧城市”的概念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2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智慧城市的概念起源于20世纪60年代的美国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4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2008年，IBM公司正式提出“智慧地球”的概念，其中包含了智慧城市的理念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6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2010年，美国联邦通信委员会发布《国家宽带计划》，推动智慧城市的建设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76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智慧城市的发展阶段</a:t>
            </a:r>
            <a:endParaRPr lang="zh-CN" altLang="en-US"/>
          </a:p>
        </p:txBody>
      </p:sp>
      <p:sp>
        <p:nvSpPr>
          <p:cNvPr id="1049078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0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2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起步阶段：20世纪80年代，智慧城市的概念开始出现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6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8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探索阶段：21世纪初，一些城市开始尝试建设智慧城市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2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4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发展阶段：2010年代，智慧城市建设在全球范围内加速发展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8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0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成熟阶段：预计到2024年，智慧城市建设将进入成熟阶段，实现全面智能化和数字化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40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2024年成为智慧城市建设年的背景</a:t>
            </a:r>
            <a:endParaRPr lang="zh-CN" altLang="en-US"/>
          </a:p>
        </p:txBody>
      </p:sp>
      <p:sp>
        <p:nvSpPr>
          <p:cNvPr id="1049142" name="正文"/>
          <p:cNvSpPr txBox="1"/>
          <p:nvPr>
            <p:custDataLst>
              <p:tags r:id="rId2"/>
            </p:custDataLst>
          </p:nvPr>
        </p:nvSpPr>
        <p:spPr>
          <a:xfrm>
            <a:off x="2421831" y="1490400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科技进步：人工智能、大数据、物联网等技术的发展为智慧城市建设提供了技术支持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正文"/>
          <p:cNvSpPr txBox="1"/>
          <p:nvPr>
            <p:custDataLst>
              <p:tags r:id="rId3"/>
            </p:custDataLst>
          </p:nvPr>
        </p:nvSpPr>
        <p:spPr>
          <a:xfrm>
            <a:off x="2421831" y="2753249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政策推动：政府出台了一系列政策，鼓励和支持智慧城市建设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正文"/>
          <p:cNvSpPr txBox="1"/>
          <p:nvPr>
            <p:custDataLst>
              <p:tags r:id="rId4"/>
            </p:custDataLst>
          </p:nvPr>
        </p:nvSpPr>
        <p:spPr>
          <a:xfrm>
            <a:off x="2421831" y="4016097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社会需求：随着城市化进程的加快，人们对城市生活的便捷性、舒适性和安全性提出了更高的要求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正文"/>
          <p:cNvSpPr txBox="1"/>
          <p:nvPr>
            <p:custDataLst>
              <p:tags r:id="rId5"/>
            </p:custDataLst>
          </p:nvPr>
        </p:nvSpPr>
        <p:spPr>
          <a:xfrm>
            <a:off x="2421831" y="5278946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环境问题：城市化带来的环境问题日益严重，需要采取更加智能化、环保化的手段来解决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8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  <p:sp>
        <p:nvSpPr>
          <p:cNvPr id="104919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智慧城市建设的关键要素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60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信息技术应用</a:t>
            </a:r>
            <a:endParaRPr lang="zh-CN" altLang="en-US"/>
          </a:p>
        </p:txBody>
      </p:sp>
      <p:sp>
        <p:nvSpPr>
          <p:cNvPr id="1049262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云计算：提供强大的计算能力和存储能力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物联网：连接各种设备，实现信息的实时传输和共享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2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人工智能：提高工作效率，降低错误率，实现智能化管理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大数据：收集、处理和分析大量数据，为决策提供支持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40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基础设施建设</a:t>
            </a:r>
            <a:endParaRPr lang="zh-CN" altLang="en-US"/>
          </a:p>
        </p:txBody>
      </p:sp>
      <p:sp>
        <p:nvSpPr>
          <p:cNvPr id="1049342" name="矩形 15"/>
          <p:cNvSpPr/>
          <p:nvPr>
            <p:custDataLst>
              <p:tags r:id="rId2"/>
            </p:custDataLst>
          </p:nvPr>
        </p:nvSpPr>
        <p:spPr>
          <a:xfrm>
            <a:off x="3033612" y="1551642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网络基础设施：高速宽带、无线网络等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任意多边形 17"/>
          <p:cNvSpPr/>
          <p:nvPr>
            <p:custDataLst>
              <p:tags r:id="rId3"/>
            </p:custDataLst>
          </p:nvPr>
        </p:nvSpPr>
        <p:spPr>
          <a:xfrm flipV="1">
            <a:off x="2968287" y="149040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6" name="任意多边形 18"/>
          <p:cNvSpPr/>
          <p:nvPr>
            <p:custDataLst>
              <p:tags r:id="rId4"/>
            </p:custDataLst>
          </p:nvPr>
        </p:nvSpPr>
        <p:spPr>
          <a:xfrm flipH="1">
            <a:off x="8123519" y="183539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8" name="矩形 27"/>
          <p:cNvSpPr/>
          <p:nvPr>
            <p:custDataLst>
              <p:tags r:id="rId5"/>
            </p:custDataLst>
          </p:nvPr>
        </p:nvSpPr>
        <p:spPr>
          <a:xfrm>
            <a:off x="3033612" y="2393382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智能交通系统：智能交通信号灯、智能停车系统等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任意多边形 29"/>
          <p:cNvSpPr/>
          <p:nvPr>
            <p:custDataLst>
              <p:tags r:id="rId6"/>
            </p:custDataLst>
          </p:nvPr>
        </p:nvSpPr>
        <p:spPr>
          <a:xfrm flipV="1">
            <a:off x="2968287" y="233214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2" name="任意多边形 30"/>
          <p:cNvSpPr/>
          <p:nvPr>
            <p:custDataLst>
              <p:tags r:id="rId7"/>
            </p:custDataLst>
          </p:nvPr>
        </p:nvSpPr>
        <p:spPr>
          <a:xfrm flipH="1">
            <a:off x="8123519" y="267713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4" name="矩形 5"/>
          <p:cNvSpPr/>
          <p:nvPr>
            <p:custDataLst>
              <p:tags r:id="rId8"/>
            </p:custDataLst>
          </p:nvPr>
        </p:nvSpPr>
        <p:spPr>
          <a:xfrm>
            <a:off x="3033612" y="3235122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智能能源系统：智能电网、智能能源管理等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任意多边形 7"/>
          <p:cNvSpPr/>
          <p:nvPr>
            <p:custDataLst>
              <p:tags r:id="rId9"/>
            </p:custDataLst>
          </p:nvPr>
        </p:nvSpPr>
        <p:spPr>
          <a:xfrm flipV="1">
            <a:off x="2968287" y="317388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8" name="任意多边形 8"/>
          <p:cNvSpPr/>
          <p:nvPr>
            <p:custDataLst>
              <p:tags r:id="rId10"/>
            </p:custDataLst>
          </p:nvPr>
        </p:nvSpPr>
        <p:spPr>
          <a:xfrm flipH="1">
            <a:off x="8123519" y="351887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0" name="矩形 10"/>
          <p:cNvSpPr/>
          <p:nvPr>
            <p:custDataLst>
              <p:tags r:id="rId11"/>
            </p:custDataLst>
          </p:nvPr>
        </p:nvSpPr>
        <p:spPr>
          <a:xfrm>
            <a:off x="3033612" y="4076862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智能环保系统：智能垃圾分类、智能环境监测等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任意多边形 12"/>
          <p:cNvSpPr/>
          <p:nvPr>
            <p:custDataLst>
              <p:tags r:id="rId12"/>
            </p:custDataLst>
          </p:nvPr>
        </p:nvSpPr>
        <p:spPr>
          <a:xfrm flipV="1">
            <a:off x="2968287" y="401562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4" name="任意多边形 13"/>
          <p:cNvSpPr/>
          <p:nvPr>
            <p:custDataLst>
              <p:tags r:id="rId13"/>
            </p:custDataLst>
          </p:nvPr>
        </p:nvSpPr>
        <p:spPr>
          <a:xfrm flipH="1">
            <a:off x="8123519" y="436061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6" name="矩形 19"/>
          <p:cNvSpPr/>
          <p:nvPr>
            <p:custDataLst>
              <p:tags r:id="rId14"/>
            </p:custDataLst>
          </p:nvPr>
        </p:nvSpPr>
        <p:spPr>
          <a:xfrm>
            <a:off x="3033612" y="4918603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智能安防系统：智能监控、智能门禁等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任意多边形 21"/>
          <p:cNvSpPr/>
          <p:nvPr>
            <p:custDataLst>
              <p:tags r:id="rId15"/>
            </p:custDataLst>
          </p:nvPr>
        </p:nvSpPr>
        <p:spPr>
          <a:xfrm flipV="1">
            <a:off x="2968287" y="485736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0" name="任意多边形 22"/>
          <p:cNvSpPr/>
          <p:nvPr>
            <p:custDataLst>
              <p:tags r:id="rId16"/>
            </p:custDataLst>
          </p:nvPr>
        </p:nvSpPr>
        <p:spPr>
          <a:xfrm flipH="1">
            <a:off x="8123519" y="520235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2" name="矩形 38"/>
          <p:cNvSpPr/>
          <p:nvPr>
            <p:custDataLst>
              <p:tags r:id="rId17"/>
            </p:custDataLst>
          </p:nvPr>
        </p:nvSpPr>
        <p:spPr>
          <a:xfrm>
            <a:off x="3033612" y="5760343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智能公共服务：智能医疗、智能教育等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任意多边形 40"/>
          <p:cNvSpPr/>
          <p:nvPr>
            <p:custDataLst>
              <p:tags r:id="rId18"/>
            </p:custDataLst>
          </p:nvPr>
        </p:nvSpPr>
        <p:spPr>
          <a:xfrm flipV="1">
            <a:off x="2968287" y="569910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6" name="任意多边形 41"/>
          <p:cNvSpPr/>
          <p:nvPr>
            <p:custDataLst>
              <p:tags r:id="rId19"/>
            </p:custDataLst>
          </p:nvPr>
        </p:nvSpPr>
        <p:spPr>
          <a:xfrm flipH="1">
            <a:off x="8123519" y="604409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16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公共服务提升</a:t>
            </a:r>
            <a:endParaRPr lang="zh-CN" altLang="en-US"/>
          </a:p>
        </p:txBody>
      </p:sp>
      <p:sp>
        <p:nvSpPr>
          <p:cNvPr id="1049418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22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6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30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4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创新公共服务模式：采用互联网、物联网等技术，创新公共服务模式，提高服务便捷性和用户体验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436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加强公共服务监管：利用信息化手段，加强公共服务的监管，确保服务质量和安全性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438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提高公共服务效率：通过智能化手段，提高公共服务的响应速度和质量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440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优化公共服务资源配置：利用大数据和人工智能技术，实现公共服务资源的合理配置和优化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80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城市管理优化</a:t>
            </a:r>
            <a:endParaRPr lang="zh-CN" altLang="en-US"/>
          </a:p>
        </p:txBody>
      </p:sp>
      <p:sp>
        <p:nvSpPr>
          <p:cNvPr id="1049482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4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6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8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0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5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2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4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6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8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1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0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2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4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6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8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0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12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14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16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18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智能化管理：利用大数据、人工智能等技术，实现城市管理的智能化、精细化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公共安全：加强公共安全管理，提高城市安全水平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环境保护：加强环境保护，实现绿色低碳发展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资源优化配置：通过优化城市资源配置，提高城市运行效率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https://d.book118.com/028141113012006031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"/>
  <p:tag name="KSO_WM_UNIT_SUBTYPE" val="a"/>
  <p:tag name="KSO_WM_UNIT_TYPE" val="f"/>
  <p:tag name="KSO_WM_UNIT_VALUE" val="6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目录"/>
  <p:tag name="KSO_WM_UNIT_TYPE" val="b"/>
  <p:tag name="KSO_WM_UNIT_VALUE" val="17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  <p:tag name="KSO_WM_TEMPLATE_THUMBS_INDEX" val="1、9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00.xml><?xml version="1.0" encoding="utf-8"?>
<p:tagLst xmlns:p="http://schemas.openxmlformats.org/presentationml/2006/main">
  <p:tag name="KSO_WM_BEAUTIFY_FLAG" val="#wm#"/>
  <p:tag name="KSO_WM_SLIDE_CONTENT_AREA" val="{&quot;left&quot;:&quot;67.6&quot;,&quot;top&quot;:&quot;105.7&quot;,&quot;width&quot;:&quot;576.4&quot;,&quot;height&quot;:&quot;343.95&quot;}"/>
  <p:tag name="KSO_WM_SLIDE_ID" val="custom20230916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  <p:tag name="KSO_WM_TEMPLATE_THUMBS_INDEX" val="1、9"/>
</p:tagLst>
</file>

<file path=ppt/tags/tag1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目录"/>
  <p:tag name="KSO_WM_UNIT_TYPE" val="b"/>
  <p:tag name="KSO_WM_UNIT_VALUE" val="17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点击此处添加目录标题"/>
  <p:tag name="KSO_WM_UNIT_TYPE" val="l_h_a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点击此处添加目录标题"/>
  <p:tag name="KSO_WM_UNIT_TYPE" val="l_h_a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点击此处添加目录标题"/>
  <p:tag name="KSO_WM_UNIT_TYPE" val="l_h_a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点击此处添加目录标题"/>
  <p:tag name="KSO_WM_UNIT_TYPE" val="l_h_a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点击此处添加目录标题"/>
  <p:tag name="KSO_WM_UNIT_TYPE" val="l_h_a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点击此处添加目录标题"/>
  <p:tag name="KSO_WM_UNIT_TYPE" val="l_h_a"/>
</p:tagLst>
</file>

<file path=ppt/tags/tag115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16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8.xml><?xml version="1.0" encoding="utf-8"?>
<p:tagLst xmlns:p="http://schemas.openxmlformats.org/presentationml/2006/main">
  <p:tag name="KSO_WM_BEAUTIFY_FLAG" val="#wm#"/>
  <p:tag name="KSO_WM_SLIDE_CONTENT_AREA" val="{&quot;left&quot;:&quot;206.6&quot;,&quot;top&quot;:&quot;98&quot;,&quot;width&quot;:&quot;576.4&quot;,&quot;height&quot;:&quot;343.95&quot;}"/>
  <p:tag name="KSO_WM_SLIDE_ID" val="custom2023091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6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21.xml><?xml version="1.0" encoding="utf-8"?>
<p:tagLst xmlns:p="http://schemas.openxmlformats.org/presentationml/2006/main">
  <p:tag name="KSO_WM_BEAUTIFY_FLAG" val="#wm#"/>
  <p:tag name="KSO_WM_SLIDE_CONTENT_AREA" val="{&quot;left&quot;:&quot;206.6&quot;,&quot;top&quot;:&quot;98&quot;,&quot;width&quot;:&quot;576.4&quot;,&quot;height&quot;:&quot;343.95&quot;}"/>
  <p:tag name="KSO_WM_SLIDE_ID" val="custom2023091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6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48.xml><?xml version="1.0" encoding="utf-8"?>
<p:tagLst xmlns:p="http://schemas.openxmlformats.org/presentationml/2006/main">
  <p:tag name="KSO_WM_BEAUTIFY_FLAG" val="#wm#"/>
  <p:tag name="KSO_WM_SLIDE_CONTENT_AREA" val="{&quot;left&quot;:&quot;206.6&quot;,&quot;top&quot;:&quot;98&quot;,&quot;width&quot;:&quot;576.4&quot;,&quot;height&quot;:&quot;343.95&quot;}"/>
  <p:tag name="KSO_WM_SLIDE_ID" val="custom2023091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1_1"/>
  <p:tag name="KSO_WM_UNIT_INDEX" val="1_1_1"/>
  <p:tag name="KSO_WM_UNIT_LAYERLEVEL" val="1_1_1"/>
  <p:tag name="KSO_WM_UNIT_LINE_FORE_SCHEMECOLOR_INDEX" val="5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1_2"/>
  <p:tag name="KSO_WM_UNIT_INDEX" val="1_1_2"/>
  <p:tag name="KSO_WM_UNIT_LAYERLEVEL" val="1_1_1"/>
  <p:tag name="KSO_WM_UNIT_LINE_FORE_SCHEMECOLOR_INDEX" val="5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2_1"/>
  <p:tag name="KSO_WM_UNIT_INDEX" val="1_2_1"/>
  <p:tag name="KSO_WM_UNIT_LAYERLEVEL" val="1_1_1"/>
  <p:tag name="KSO_WM_UNIT_LINE_FORE_SCHEMECOLOR_INDEX" val="5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2_2"/>
  <p:tag name="KSO_WM_UNIT_INDEX" val="1_2_2"/>
  <p:tag name="KSO_WM_UNIT_LAYERLEVEL" val="1_1_1"/>
  <p:tag name="KSO_WM_UNIT_LINE_FORE_SCHEMECOLOR_INDEX" val="5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3_1"/>
  <p:tag name="KSO_WM_UNIT_INDEX" val="1_3_1"/>
  <p:tag name="KSO_WM_UNIT_LAYERLEVEL" val="1_1_1"/>
  <p:tag name="KSO_WM_UNIT_LINE_FORE_SCHEMECOLOR_INDEX" val="5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3_2"/>
  <p:tag name="KSO_WM_UNIT_INDEX" val="1_3_2"/>
  <p:tag name="KSO_WM_UNIT_LAYERLEVEL" val="1_1_1"/>
  <p:tag name="KSO_WM_UNIT_LINE_FORE_SCHEMECOLOR_INDEX" val="5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4_1"/>
  <p:tag name="KSO_WM_UNIT_INDEX" val="1_4_1"/>
  <p:tag name="KSO_WM_UNIT_LAYERLEVEL" val="1_1_1"/>
  <p:tag name="KSO_WM_UNIT_LINE_FORE_SCHEMECOLOR_INDEX" val="5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4_2"/>
  <p:tag name="KSO_WM_UNIT_INDEX" val="1_4_2"/>
  <p:tag name="KSO_WM_UNIT_LAYERLEVEL" val="1_1_1"/>
  <p:tag name="KSO_WM_UNIT_LINE_FORE_SCHEMECOLOR_INDEX" val="5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5_1"/>
  <p:tag name="KSO_WM_UNIT_INDEX" val="1_5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5_1"/>
  <p:tag name="KSO_WM_UNIT_INDEX" val="1_5_1"/>
  <p:tag name="KSO_WM_UNIT_LAYERLEVEL" val="1_1_1"/>
  <p:tag name="KSO_WM_UNIT_LINE_FORE_SCHEMECOLOR_INDEX" val="5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5_2"/>
  <p:tag name="KSO_WM_UNIT_INDEX" val="1_5_2"/>
  <p:tag name="KSO_WM_UNIT_LAYERLEVEL" val="1_1_1"/>
  <p:tag name="KSO_WM_UNIT_LINE_FORE_SCHEMECOLOR_INDEX" val="5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6_1"/>
  <p:tag name="KSO_WM_UNIT_INDEX" val="1_6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6_1"/>
  <p:tag name="KSO_WM_UNIT_INDEX" val="1_6_1"/>
  <p:tag name="KSO_WM_UNIT_LAYERLEVEL" val="1_1_1"/>
  <p:tag name="KSO_WM_UNIT_LINE_FORE_SCHEMECOLOR_INDEX" val="5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6_2"/>
  <p:tag name="KSO_WM_UNIT_INDEX" val="1_6_2"/>
  <p:tag name="KSO_WM_UNIT_LAYERLEVEL" val="1_1_1"/>
  <p:tag name="KSO_WM_UNIT_LINE_FORE_SCHEMECOLOR_INDEX" val="5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57">
      <a:dk1>
        <a:srgbClr val="000000"/>
      </a:dk1>
      <a:lt1>
        <a:srgbClr val="FFFFFF"/>
      </a:lt1>
      <a:dk2>
        <a:srgbClr val="421B00"/>
      </a:dk2>
      <a:lt2>
        <a:srgbClr val="FFF0E7"/>
      </a:lt2>
      <a:accent1>
        <a:srgbClr val="FF6600"/>
      </a:accent1>
      <a:accent2>
        <a:srgbClr val="53A6EB"/>
      </a:accent2>
      <a:accent3>
        <a:srgbClr val="45CB98"/>
      </a:accent3>
      <a:accent4>
        <a:srgbClr val="FFB03B"/>
      </a:accent4>
      <a:accent5>
        <a:srgbClr val="EC5E3C"/>
      </a:accent5>
      <a:accent6>
        <a:srgbClr val="EC4A7C"/>
      </a:accent6>
      <a:hlink>
        <a:srgbClr val="0563C1"/>
      </a:hlink>
      <a:folHlink>
        <a:srgbClr val="954D72"/>
      </a:folHlink>
    </a:clrScheme>
    <a:fontScheme name="自定义 3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13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0">
      <vt:lpstr>Arial</vt:lpstr>
      <vt:lpstr>Calibri</vt:lpstr>
      <vt:lpstr>微软雅黑</vt:lpstr>
      <vt:lpstr>Wingdings</vt:lpstr>
      <vt:lpstr>Calibri Light</vt:lpstr>
      <vt:lpstr>宋体</vt:lpstr>
      <vt:lpstr>Office Theme</vt:lpstr>
      <vt:lpstr>2024年智慧城市建设</vt:lpstr>
      <vt:lpstr>目录</vt:lpstr>
      <vt:lpstr>添加章节标题</vt:lpstr>
      <vt:lpstr>智慧城市的发展历程</vt:lpstr>
      <vt:lpstr>智慧城市的概念起源</vt:lpstr>
      <vt:lpstr>智慧城市的发展阶段</vt:lpstr>
      <vt:lpstr>2024年成为智慧城市建设年的背景</vt:lpstr>
      <vt:lpstr>智慧城市建设的关键要素</vt:lpstr>
      <vt:lpstr>信息技术应用</vt:lpstr>
      <vt:lpstr>基础设施建设</vt:lpstr>
      <vt:lpstr>公共服务提升</vt:lpstr>
      <vt:lpstr>城市管理优化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2024-09-07T19:33:11.819</cp:lastPrinted>
  <dcterms:created xsi:type="dcterms:W3CDTF">2024-09-07T11:33:11Z</dcterms:created>
  <dcterms:modified xsi:type="dcterms:W3CDTF">2024-09-07T11:33:14Z</dcterms:modified>
</cp:coreProperties>
</file>