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33385-51E8-43CB-B39F-0FC29C218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52EEC-6580-4DE9-AE05-6998DDDD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33BB6-F051-4632-B95B-24EACCF2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81D46-A169-4013-8CEE-6DE5A9903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25E4E-CE93-4376-8272-4757AA598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C7090-CA26-4561-98D2-F33AB55D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946AC-D0BB-4015-B6D2-66315BA96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158C1-170F-456B-9835-7EE633CDA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8DC0F-691C-4874-9E6B-6F32087CB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D30FA-EFAD-4C8E-851C-027EB0327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DF8DE-9E2D-439A-AB53-599787577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42004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社会主义‘有点潮’主题征文竞赛活动启事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征文主题与要求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参赛对象及报名方式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评审标准与流程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奖项设置与奖励措施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42" r="13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社会主义在中国的实践与成就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中国特色社会主义道路的开辟，以及在经济、政治、文化等方面取得的显著成就。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社会主义思想的起源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自16世纪初社会主义思想的提出，经历了数百年的演变和发展。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社会主义的实践与探索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从空想社会主义到科学社会主义，社会主义在实践中不断得到验证和发展。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社会主义发展历程回顾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当代青年通过学校教育、媒体传播、社会实践等途径了解社会主义。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青年对社会主义的认知途径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大多数青年对社会主义有较高的认同度，认为它是实现国家富强、人民幸福的重要途径。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青年对社会主义的认同度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部分青年对社会主义存在误解，如将其等同于计划经济、忽视个人自由等，需要通过教育引导加以纠正。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青年对社会主义的误解与困惑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当代青年对社会主义认知现状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激发青年创新创造活力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鼓励青年关注社会热点问题，提出创新性观点和解决方案，激发青年的创新创造活力。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促进青年全面发展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通过征文活动，提高青年的写作能力和表达能力，促进青年在德、智、体、美等多方面的全面发展。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弘扬社会主义核心价值观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通过征文活动，引导青年深入思考和探讨社会主义核心价值观的内涵和意义，增强对社会主义核心价值观的认同和践行。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活动目的及意义阐述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征文主题与要求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以“社会主义‘有点潮’”为主题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从理论和实践层面，深入剖析社会主义的先进性和时代性，展现社会主义的“潮”魅力。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解读社会主义的“潮”元素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征文应围绕社会主义核心价值观，展示其在当代社会的引领作用，彰显社会主义的精神内核。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体现社会主义核心价值观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体现时代精神和青年特色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把握时代脉搏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征文应紧密结合当前时代背景，反映新时代青年的所思所想所盼，体现鲜明的时代特色。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展现青年风采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鼓励青年人以独特的视角和表达方式，讲述自己与社会主义的故事，展现新时代青年的担当和作为。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征文内容应积极健康，弘扬主旋律，传播正能量，抵制低俗、媚俗、庸俗的内容。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激发社会共鸣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通过真实、生动、有感染力的故事和案例，引发读者对社会主义的深刻思考和情感共鸣。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坚持正确导向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内容健康向上，传递正能量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参赛对象及报名方式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全国范围内的高校在校生以及社会各界青年均可报名参加。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参赛资格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参赛者年龄需在18-35周岁之间。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面向全国高校在校生及社会各界青年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自即日起至XXXX年XX月XX日止。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14163" cy="55681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参赛者需登录活动官方网站（[]()）进行在线报名，填写报名表并上传个人近期免冠照片。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报名时间及方式公布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注意事项提醒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报名信息准确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请确保填写的报名信息准确无误，包括姓名、学校、联系方式等。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遵守规定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参赛者需严格遵守比赛规定，不得抄袭、剽窃他人作品，一经发现将取消参赛资格。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照片要求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上传的个人照片需为近期免冠正面照，清晰可辨，背景无杂物。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保留原稿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请参赛者妥善保管好自己的征文原稿，以备后续评审之需。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评审标准与流程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https://d.book118.com/028142004024006035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2024-09-13T20:49:01.100</cp:lastPrinted>
  <dcterms:created xsi:type="dcterms:W3CDTF">2024-09-13T12:49:01Z</dcterms:created>
  <dcterms:modified xsi:type="dcterms:W3CDTF">2024-09-13T12:49:03Z</dcterms:modified>
</cp:coreProperties>
</file>