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0115C2-4928-44A5-9378-2960CAEE0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4BB6E-9D13-4726-AAB9-D8FD0AD06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2A778C-777E-4968-80E6-4BD8680D8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04A999-3515-4BC4-8AA1-33A77403A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002835-A7FC-44EB-8B3E-90BF72296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39E58D-37C6-4D0C-AA8E-C6E962241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425209-E84F-429A-8EE9-9763B17C75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2DCBCE-DE83-4B6F-9640-73B5816AF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75B912-A936-40F6-BD0D-FE81D83BC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2B4DF-3D93-4E10-ADCB-B05D37CE3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341931-539E-4D1F-AE9F-E34536ABD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14306714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《光学含税单价》课件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光学元件与系统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光学含税单价计算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光学元件市场分析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光学元件应用领域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光学元件制造技术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光学基础知识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光的本质是电磁波，具有波粒二象性。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光是一种电磁波，其波长范围在极紫外至远红外之间。光的波粒二象性是指光既具有波动特性，又具有粒子特性。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光的本质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光在真空中以光速传播，在其他介质中传播速度会减慢。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光在真空中传播速度最快，约为每秒299，792，458米。当光穿过其他介质时，如空气、水或玻璃等，其传播速度会降低。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光的传播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46" r="1684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光的干涉和衍射是光波的基本特性，它们在光学实验中经常被观察到。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光的干涉是指两束或多束光波在空间某些区域相遇时，相互作用产生加强或减弱的现象。而光的衍射则是光波在传播过程中遇到障碍物时，绕过障碍物产生的扩散现象。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光的干涉与衍射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光学元件与系统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透镜和镜头是光学系统中最重要的元件之一，它们能够将光线聚焦并形成清晰的图像。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透镜和镜头是光学系统的核心元件，它们能够将光线聚焦并形成清晰的图像。透镜由透明材料制成，具有球面或非球面的形状，可以改变光线的方向和大小。镜头则是由透镜和其它光学元件组成的系统，用于拍摄照片或录制视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透镜与镜头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反射镜和反射系统利用光的反射原理，改变光线的方向，实现光路的控制和调整。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射镜是由反射材料制成的平面或曲面镜，能够将光线反射回去。反射系统则是由多个反射镜组成的复杂结构，用于实现更复杂的光路控制和调整。反射镜和反射系统在望远镜、显微镜、投影仪等领域有广泛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反射镜与反射系统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光电器件能够将光信号转换为电信号，实现光电转换和信号处理。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器件是利用光电效应制成的电子器件，能够将光信号转换为电信号。常见的光电器件包括光电二极管、光电晶体管、光电倍增管等。这些器件在通信、传感、测量等领域有广泛应用，可以实现高速、高精度的光电转换和信号处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光电器件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光学含税单价计算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含税单价：指包含税金在内的销售单价，是销售方在销售商品或提供劳务时向购买方收取的全部费用。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含税单价=不含税单价+税金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税金=不含税单价×税率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含税单价定义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根据含税单价定义，先确定不含税单价和税率，再计算出含税单价。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直接计算法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倒扣法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百分比法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000" r="12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先确定销售方的毛利率和税率，再根据公式计算出含税单价。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先确定销售方的毛利率和税率，再根据公式计算出含税单价。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含税单价计算方法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https://d.book118.com/028143067141006023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2024-08-30T18:44:38.740</cp:lastPrinted>
  <dcterms:created xsi:type="dcterms:W3CDTF">2024-08-30T10:44:38Z</dcterms:created>
  <dcterms:modified xsi:type="dcterms:W3CDTF">2024-08-30T10:44:40Z</dcterms:modified>
</cp:coreProperties>
</file>