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8B241-5F63-479B-A245-C3D8EE1EA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99EAC-D401-4EA1-B698-C2C91C42F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E7D6A-70F0-4B8A-8A6A-C9CF31C3D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D70D4-D050-4122-A71C-1FB835FC9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088A5-842A-4ACB-BEDF-E14C8D676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00B03B-EF19-4A6D-A27F-1C479C2F9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5BE98-3DB1-407B-B308-91982FEB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DF02F-29B9-4AC4-9723-42471B95B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1D736-F9C9-4388-A87F-358968DFF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B0E81-AB0A-49F6-9FF2-192CA0842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0DFAE-7249-4780-9286-81C8D151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0002311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作业人员紧急处置能力培养的实践与效果评估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43" r="32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提高作业人员安全意识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培养作业人员的安全责任感，使其自觉遵守安全规定，主动防范安全风险。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通过培训，使作业人员了解安全操作规程和紧急情况下的应对措施，提高安全意识，减少事故发生的风险。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70" b="115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保障企业生产安全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作业人员具备紧急处置能力，可以在事故发生时迅速采取有效措施，防止事态扩大，降低事故损失。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提高企业的整体安全水平，树立企业安全形象，增强企业的市场竞争力。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792" r="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在面对突发事件时，具备紧急处置能力的作业人员能够迅速作出反应，采取正确的应对措施，有效降低突发事件对企业和人员造成的损失。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提高作业人员在紧急情况下的应变能力和自我保护能力，保障其人身安全。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应对突发事件的必要能力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通过培训课程、模拟演练等形式，向作业人员传授紧急救援的基本知识和技能，包括心肺复苏、止血、火灾逃生等。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紧急救援知识培训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随着救援技术的发展和知识的更新，定期对作业人员进行再培训，确保他们掌握最新的救援知识和技能。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紧急救援知识更新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紧急救援知识培训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7" r="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通过模拟演练、实战演练等形式，提高作业人员在紧急情况下的应急反应能力和救援技能，包括现场急救、消防器材使用等。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定期对作业人员的应急救援技能进行评估和考核，确保他们具备足够的应急救援能力。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应急救援技能培训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应急救援技能评估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应急救援技能培训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通过安全宣传、安全教育课程等形式，提高作业人员的安全意识，让他们认识到安全的重要性，了解如何预防事故的发生。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安全意识考核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定期对作业人员的安全意识进行考核，确保他们具备足够的安全意识，能够自觉遵守安全规定和操作规程。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沟通与协作培训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通过培训课程、模拟演练等形式，提高作业人员在紧急情况下的沟通与协作能力，让他们能够有效地进行信息传递、团队协作和资源调配。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沟通与协作考核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定期对作业人员的沟通与协作能力进行考核，确保他们具备足够的沟通与协作能力，能够在紧急情况下迅速有效地应对。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作业人员紧急处置能力培养的方法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理论授课与实操演练相结合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通过专业讲师讲解紧急处置的基本理论、流程和注意事项，使作业人员了解紧急情况下的应对措施。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实操演练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组织作业人员进行模拟紧急情况的演练，包括消防演练、急救演练等，提高实际操作能力。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https://d.book118.com/035000023111011102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2024-09-11T04:19:56.440</cp:lastPrinted>
  <dcterms:created xsi:type="dcterms:W3CDTF">2024-09-10T20:19:56Z</dcterms:created>
  <dcterms:modified xsi:type="dcterms:W3CDTF">2024-09-10T20:19:58Z</dcterms:modified>
</cp:coreProperties>
</file>