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57C53-2D13-4560-B118-AACD3024B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7E3AC-E63D-4FA7-B8FA-6A9EC1EC5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15DB7-2F05-47BF-848C-A48953399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F5D58-0944-4EC3-A0C6-8AE511E2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0D32D-D028-4004-8F5E-A94E061F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777F4-11F3-4FAE-B4E7-3BCCC1D71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C142F-342B-4225-99BC-C1557D5D4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302F7-1AAB-4A59-B224-356F966BA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52FCD-6B95-4943-A9CE-F5427E77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EE1D-36C1-40B0-A4DF-390CBA62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2936B-81D5-4ACA-AEA0-45365F15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02221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2024年金融风险管理与保险行业培训资料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保险行业现状及挑战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保险产品创新与设计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金融风险管理与保险行业融合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法律法规与监管政策解读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金融风险管理是指识别、衡量和控制金融风险的过程，旨在减少不确定性对金融机构和投资者的影响。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根据风险来源和性质，金融风险可分为市场风险、信用风险、操作风险和流动性风险等。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金融市场全球化、金融创新和金融科技的发展使得金融市场更加复杂多变，风险也更加难以预测和管理。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未来金融市场将更加注重风险管理，采用先进的风险管理技术和方法，如人工智能、大数据等，提高风险管理的效率和准确性。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保护投资者利益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通过风险管理，可以识别和控制投资风险，保护投资者的利益不受损失。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维护金融稳定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金融机构的风险管理对于维护整个金融系统的稳定性至关重要，可以避免因个别机构的风险事件引发系统性金融风险。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促进金融创新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在风险可控的前提下，金融创新能够推动金融市场的发展和进步，提高金融服务的效率和质量。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保险行业现状及挑战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保险科技应用加速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保险科技在保险行业的应用不断加速，包括人工智能、大数据、区块链等技术，提高了保险业务的效率和客户体验。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随着全球经济的复苏和增长，保险市场规模不断扩大，保费收入持续增长。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保险产品创新不断涌现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保险公司不断推出新的保险产品，以满足客户多样化的需求。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保险市场发展现状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保险市场竞争日益激烈，保险公司需要不断提高自身竞争力以应对市场挑战。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客户需求日益多样化，保险公司需要不断创新以满足客户需求。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监管政策不断调整，保险公司需要及时适应政策变化以保持合规经营。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42" r="24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绿色保险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行业创新与发展趋势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保险公司加速数字化转型，通过数字化技术提高业务效率、优化客户体验。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随着环保意识的提高，绿色保险成为行业发展趋势，保险公司推出环保、低碳的保险产品。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保险公司通过数据分析和挖掘，为客户提供个性化定制的保险产品和服务。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保险公司积极寻求与其他行业的跨界合作，拓展业务领域、创新业务模式。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通过集思广益，激发创新思维，识别潜在风险。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利用专家经验，通过多轮匿名反馈，逐步收敛意见，识别风险。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流程图法：绘制业务流程图，分析流程中的关键环节和潜在风险点。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将风险按照发生概率和影响程度进行分类，形成风险矩阵，便于识别和管理。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记录已识别的风险及其相关信息，包括风险描述、责任人、应对措施等。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风险登记册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通过改变模型参数，观察结果变化，评估风险对模型输出的影响程度。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模拟极端市场条件，评估金融机构在极端情况下的风险承受能力。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在险价值（VaR）：计算在一定置信水平下，某一金融资产或组合在未来特定时间内的最大可能损失。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风险评估模型与技术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利用随机数生成技术，模拟金融变量的随机过程，评估风险分布和概率。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基于历史数据，模拟未来可能发生的情景，评估风险大小和概率。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历史模拟法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研究极端事件的统计规律，评估极端风险的发生概率和影响程度。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极值理论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信用风险案例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分析企业或个人违约事件，探讨信用风险的识别、评估和管理方法。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分析金融市场波动对金融机构的影响，探讨市场风险的度量和管理策略。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https://d.book118.com/035002221142011103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2024-09-12T20:42:31.606</cp:lastPrinted>
  <dcterms:created xsi:type="dcterms:W3CDTF">2024-09-12T12:42:31Z</dcterms:created>
  <dcterms:modified xsi:type="dcterms:W3CDTF">2024-09-12T12:42:33Z</dcterms:modified>
</cp:coreProperties>
</file>