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10D3C-F8D2-4E40-8D73-702AE41D7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14675-AAC2-419D-A88F-89E4FBC7F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DD722-953C-46E9-A5E6-757C803A0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041EA-ED56-4F1F-9726-3B2BDD7AE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7DD77D-C6DA-47EB-A1D9-384EDBF20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218409-F8C4-4387-A444-E548F9C9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A7F8F2-8F0A-4717-AF26-C14740787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C5AB1-0679-42F6-BCE1-2DBCDA30A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5EE8D-D628-4A76-82BC-99D5FF907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0F9AA-24DF-4C64-8D40-1C15982F7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4090B-A622-4AE4-BCD3-9E49D692C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03013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护理人员应急预案培训课件大面积感染病例的隔离防范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大面积感染病例概述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护理人员角色与职责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患者管理与护理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培训与演练计划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89" r="548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应对大面积感染病例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提高护理人员应急能力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维护医疗秩序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针对可能出现的大面积感染病例，制定和执行有效的隔离防范措施，以保障患者和医护人员的安全。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通过培训，使护理人员熟练掌握应急预案，提高其在面对突发大面积感染事件时的应对能力。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确保在应对大面积感染病例时，医疗机构能够正常运转，维护医疗秩序的稳定。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包括医院、诊所、社区卫生服务中心等医疗机构的护理人员。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与护理工作密切相关的医务人员，如医生、医技人员等。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参与医疗机构应急管理工作的其他人员，如行政管理人员、后勤人员等。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医疗机构护理人员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相关医务人员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其他相关人员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大面积感染病例概述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大面积感染病例是指在医疗机构内发生的，涉及多个患者、医护人员或探视者的感染事件，具有广泛的传播范围和严重的危害程度。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病例数量多、传播速度快、感染源难以确定、防控难度大。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危害程度及影响范围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大面积感染病例可导致患者病情加重、死亡率增加，医护人员感染风险增高，医疗资源浪费，甚至引发社会恐慌。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涉及医疗机构内部多个科室、医护人员和患者，可能波及探视者、后勤人员等，甚至影响整个医疗机构的正常运转。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加强医院感染管理，严格执行消毒隔离制度，提高医护人员手卫生依从性，加强患者和探视者教育和管理。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对疑似或确诊大面积感染病例的患者应立即采取隔离措施，包括单间隔离、床旁隔离等，同时加强医护人员个人防护，减少不必要的人员流动和接触。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预防措施与隔离要求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护理人员角色与职责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第一响应者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感染控制实践者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患者照顾者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护理人员在大面积感染病例中的角色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负责执行感染控制措施，包括使用个人防护装备、正确处置医疗废物等。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提供基本的医疗和护理服务，满足患者在隔离期间的需求。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护理人员往往是最早接触患者的人员，需要迅速识别并应对感染病例。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581" b="55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护理人员的职责与任务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监测与报告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密切观察患者病情变化，及时向医疗团队报告疑似或确诊感染病例。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感染控制执行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严格遵守感染控制规程，确保个人及患者安全。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患者教育与心理支持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向患者及家属提供有关感染的预防和控制知识，给予心理支持。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与医院感染管理部门的协作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参与医院感染病例的调查、分析与改进工作，共同提升感染防控水平。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与后勤及行政部门的配合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确保医疗物资和设备供应充足，协助安排患者转运、隔离病房管理等工作。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与医疗团队的沟通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及时与医生、药师等医疗团队成员沟通，共同制定治疗方案和护理措施。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与其他部门的协作与沟通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隔离防范措施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将疑似或确诊感染患者安置在独立的隔离病房，确保与其他患者完全隔离。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设立独立隔离区域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严格限制人员出入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标识清晰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仅允许必要的医护人员进入隔离区域，减少不必要的人员流动。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在隔离区域入口、患者床头等显眼位置设立标识，提醒医护人员注意隔离要求。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隔离区域的设置与管理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医护人员进入隔离区域前，必须穿戴好防护服、口罩、手套、护目镜等防护用品。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医护人员接触患者前后，必须按照规范进行手卫生，使用流动水和洗手液彻底清洗双手。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尽量减少与患者的直接接触，使用一次性用品，避免交叉感染。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避免直接接触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https://d.book118.com/035003013201011102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2024-09-11T11:43:17.961</cp:lastPrinted>
  <dcterms:created xsi:type="dcterms:W3CDTF">2024-09-11T03:43:17Z</dcterms:created>
  <dcterms:modified xsi:type="dcterms:W3CDTF">2024-09-11T03:43:20Z</dcterms:modified>
</cp:coreProperties>
</file>