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44131-4FC3-4444-B7EB-A11813ACA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3DD53-E643-4098-A763-9DB6DE3B3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512D9-8816-48AA-8F96-5A9169F11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7376D-117A-459F-9FF2-F70DC2204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F4020C-59E6-4093-BF3E-EF87B1D76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33993C-BBA1-413A-BF86-2A3A6E4C0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5972C8-0FE5-43B5-9CAF-ACD46C9C9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E9E23-92E5-4171-BA05-D613A9889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BD0EE-26C9-49E3-A14F-AA7C7696C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F7FE9-FD17-4CCA-9371-A60EDF13B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5502E-D5B7-4607-9D07-DE39CF705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03324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心理学职业可行性分析报告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心理学职业市场分析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心理学职业的教育和培训要求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心理学职业的工作内容和职责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心理学职业的收入和就业前景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心理学职业的挑战和机遇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本报告旨在分析心理学作为职业的可行性，探讨心理学专业人才在当今社会中的需求、就业前景和发展空间。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随着社会的发展和人们生活水平的提高，心理健康问题日益受到关注，心理学专业逐渐成为热门领域。然而，心理学职业的可行性受到多种因素的影响，需要深入分析和探讨。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本报告将全面分析心理学职业的可行性，包括市场需求、就业前景、薪资待遇、发展空间等方面。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不同国家和地区的实际情况存在差异，本报告主要针对全球范围内的情况进行概述和分析，可能无法涵盖所有国家和地区的具体情况。同时，报告中的数据和信息主要来源于公开资料和行业报告，可能存在一定的局限性和偏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心理学职业市场分析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企业员工心理健康管理需求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企业越来越重视员工心理健康问题，为员工提供心理咨询服务，以降低员工离职率、提高工作满意度和生产效率。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家庭教育对心理学的需求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家庭教育逐渐受到重视，家长对儿童心理发展、教育等方面的知识需求增加。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心理健康问题日益受到关注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随着社会压力的增加和心理健康问题的增多，人们对心理咨询和心理治疗的需求不断增长。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886" r="788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国外心理咨询师的竞争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国外心理咨询师在某些领域具有较高的专业水平和经验，是国内心理咨询师的竞争对手。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心理咨询师数量不足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目前心理咨询师数量相对较少，无法满足市场需求。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心理咨询师水平参差不齐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虽然心理咨询师数量不足，但也有部分心理咨询师水平不高，服务质量不稳定。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随着互联网技术的发展，线上心理咨询平台逐渐兴起，为人们提供更加便捷的心理咨询服务。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线上心理咨询平台的发展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心理健康服务逐渐向社区延伸，为更多人提供心理支持和帮助。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心理健康服务社区化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心理学与其他领域如医学、教育学、人力资源管理等交叉融合，拓展了心理学应用领域和服务对象。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心理学与其他领域的交叉融合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心理学职业的教育和培训要求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47" r="2434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心理学专业本科或以上学历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心理学专业提供系统的心理学理论知识和实践技能，为从事心理学职业打下坚实基础。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心理学与其他学科如社会学、生物学、神经科学等交叉，具备跨学科背景有助于更全面地理解心理现象。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心理咨询师培训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参加心理咨询师培训课程，学习心理咨询技巧和方法，获得从业资格。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心理治疗师培训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针对心理治疗师的职业培训，包括心理治疗理论和技术，以及实践经验积累。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继续教育和进修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参加专业研讨会、学术会议和进修课程，不断提升专业知识和技能。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培训和认证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关注心理学领域最新研究成果和学术动态，参与学术研究项目，推动心理学理论和实践的发展。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73" r="177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在实践中不断总结经验，反思和改进自己的工作，提高心理咨询和治疗的效果。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积极参与团队合作和交流，分享经验和知识，促进同行之间的共同进步。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持续学习和发展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心理学职业的工作内容和职责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https://d.book118.com/035003324240011110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2024-09-16T02:22:26.855</cp:lastPrinted>
  <dcterms:created xsi:type="dcterms:W3CDTF">2024-09-15T18:22:26Z</dcterms:created>
  <dcterms:modified xsi:type="dcterms:W3CDTF">2024-09-15T18:22:28Z</dcterms:modified>
</cp:coreProperties>
</file>