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7C0D86B-7A2A-423B-87ED-0B8FD80786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1BA658-C20C-4FBC-8D49-3877C0E021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D02A072-3FBE-44C6-8AF8-0FAD73339C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E4D40D8-40D9-41F3-A3AE-B5EB24050B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C6205E-0E96-4E1E-AC88-2848C48554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8A3AE1C-A9F0-4722-8F41-AB8FC78932C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7E0BAEE-2CC1-4D49-9E8A-36020D66DDD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631021-36D6-45CC-B422-F3C2682CD7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DFBBA4-DD06-47D6-A6AD-12481A6D15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AC9948-2976-4375-B3A3-3984BC6F72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434C07-A4CD-4C7B-8778-890B2A500B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5004013013011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128185" y="966907"/>
            <a:ext cx="7248525"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rgbClr val="FFFFFF"/>
                </a:solidFill>
                <a:latin typeface="Microsoft Yahei"/>
                <a:ea typeface="Microsoft Yahei"/>
                <a:cs typeface="Microsoft Yahei"/>
              </a:rPr>
              <a:t>电动汽车行业市场动向与未来发展方向</a:t>
            </a:r>
          </a:p>
        </p:txBody>
      </p:sp>
      <p:sp>
        <p:nvSpPr>
          <p:cNvPr id="3" name="TextBox 3"/>
          <p:cNvSpPr txBox="1"/>
          <p:nvPr/>
        </p:nvSpPr>
        <p:spPr>
          <a:xfrm>
            <a:off x="1900086" y="4308288"/>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solidFill>
                <a:latin typeface="Microsoft Yahei"/>
                <a:ea typeface="Microsoft Yahei"/>
                <a:cs typeface="Microsoft Yahei"/>
              </a:rPr>
              <a:t>汇报人：XX</a:t>
            </a:r>
          </a:p>
        </p:txBody>
      </p:sp>
      <p:sp>
        <p:nvSpPr>
          <p:cNvPr id="4" name="TextBox 4"/>
          <p:cNvSpPr txBox="1"/>
          <p:nvPr/>
        </p:nvSpPr>
        <p:spPr>
          <a:xfrm>
            <a:off x="1900086" y="5113460"/>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solidFill>
                <a:latin typeface="Microsoft Yahei"/>
                <a:ea typeface="Microsoft Yahei"/>
                <a:cs typeface="Microsoft Yahei"/>
              </a:rPr>
              <a:t>2023-12-22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238974" y="1001061"/>
            <a:ext cx="1851660" cy="114584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solidFill>
                <a:latin typeface="微软雅黑"/>
                <a:ea typeface="微软雅黑"/>
                <a:cs typeface="微软雅黑"/>
              </a:rPr>
              <a:t>目录</a:t>
            </a:r>
            <a:endParaRPr lang="en-US" sz="1100"/>
          </a:p>
        </p:txBody>
      </p:sp>
      <p:sp>
        <p:nvSpPr>
          <p:cNvPr id="4" name="AutoShape 4"/>
          <p:cNvSpPr/>
          <p:nvPr/>
        </p:nvSpPr>
        <p:spPr>
          <a:xfrm>
            <a:off x="3238974" y="1860445"/>
            <a:ext cx="3256160" cy="572922"/>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solidFill>
                <a:latin typeface="微软雅黑"/>
                <a:ea typeface="微软雅黑"/>
                <a:cs typeface="微软雅黑"/>
              </a:rPr>
              <a:t>CONTENTS</a:t>
            </a:r>
            <a:endParaRPr lang="en-US" sz="1100"/>
          </a:p>
        </p:txBody>
      </p:sp>
      <p:sp>
        <p:nvSpPr>
          <p:cNvPr id="5" name="TextBox 5"/>
          <p:cNvSpPr txBox="1"/>
          <p:nvPr/>
        </p:nvSpPr>
        <p:spPr>
          <a:xfrm>
            <a:off x="5175388" y="94854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市场现状与趋势分析</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技术创新及关键零部件发展动态</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基础设施建设与运营模式创新</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产业链协同发展机遇挖掘</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未来发展趋势预测与挑战应对策略</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solidFill>
                <a:latin typeface="Microsoft Yahei"/>
                <a:ea typeface="Microsoft Yahei"/>
                <a:cs typeface="Microsoft Yahei"/>
              </a:rPr>
              <a:t>市场现状与趋势分析</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市场规模</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随着全球对环保和可持续发展的日益重视，电动汽车市场规模迅速扩大。根据市场研究机构的数据，2022年全球电动汽车销量超过1000万辆，同比增长约60%。</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增长速度</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电动汽车市场的增长速度在过去几年中一直保持在高位。随着技术的进步、消费者对环保的关注和政府政策的支持，预计未来几年电动汽车市场将继续保持高速增长。</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电动汽车市场规模及增长速度</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消费者对电动汽车的需求呈现出多样化的特点。一方面，消费者对于电动汽车的续航里程、充电设施覆盖率和充电速度等性能方面的要求不断提高；另一方面，消费者对于电动汽车的品牌、外观设计、智能驾驶等附加价值方面的需求也在增加。</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消费者需求特点</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随着消费者对环保和可持续发展的认识不断提高，以及政府对新能源汽车的政策扶持力度不断加大，预计未来消费者对电动汽车的需求将继续保持增长态势。同时，消费者对电动汽车的性能和附加价值方面的需求也将更加多样化和个性化。</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变化趋势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消费者需求特点与变化趋势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各国政府为了推动电动汽车产业的发展，纷纷出台了一系列政策法规。例如，对新能源汽车的购置税减免、购车补贴、免费停车等优惠政策，以及对传统燃油车的限制和禁售政策等。这些政策法规对于电动汽车市场的发展起到了积极的推动作用。</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预测</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随着全球环保意识的不断提高和政府对新能源汽车产业的扶持力度不断加大，预计未来各国政府将继续出台更加优惠的政策法规来推动电动汽车市场的发展。同时，政府还将加强对传统燃油车的限制和禁售政策，进一步加速电动汽车市场的普及和发展。</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政策法规对市场影响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政策法规对市场影响及预测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目前全球电动汽车市场呈现出多元化竞争的格局。众多汽车制造商纷纷进入电动汽车领域，包括传统汽车厂商如特斯拉、比亚迪等，以及新兴电动汽车厂商如蔚来汽车、小鹏汽车等。这些厂商在技术研发、品牌建设、市场营销等方面展开了激烈的竞争。</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特斯拉是全球电动汽车市场的领军企业，其在电池技术、自动驾驶等方面具有明显优势；比亚迪在电池、电机和电控系统方面拥有较强的自主研发能力；蔚来汽车和小鹏汽车等新兴电动汽车厂商则注重品牌建设和用户体验等方面的创新。</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solidFill>
                <a:latin typeface="Microsoft Yahei"/>
                <a:ea typeface="Microsoft Yahei"/>
                <a:cs typeface="Microsoft Yahei"/>
              </a:rPr>
              <a:t>竞争格局</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solidFill>
                <a:latin typeface="Microsoft Yahei"/>
                <a:ea typeface="Microsoft Yahei"/>
                <a:cs typeface="Microsoft Yahei"/>
              </a:rPr>
              <a:t>主要厂商分析</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竞争格局与主要厂商分析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solidFill>
                <a:latin typeface="Microsoft Yahei"/>
                <a:ea typeface="Microsoft Yahei"/>
                <a:cs typeface="Microsoft Yahei"/>
              </a:rPr>
              <a:t>技术创新及关键零部件发展动态</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随着三元锂电池、固态电池等新型电池技术的研发和应用，电池能量密度将持续提升，为电动汽车提供更长的续航里程。</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能量密度提升</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大功率快充技术的突破将缩短电动汽车充电时间，提高充电便利性。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快充技术发展</a:t>
            </a:r>
          </a:p>
        </p:txBody>
      </p:sp>
      <p:pic>
        <p:nvPicPr>
          <p:cNvPr id="10" name="Picture 10"/>
          <p:cNvPicPr>
            <a:picLocks noChangeAspect="1"/>
          </p:cNvPicPr>
          <p:nvPr/>
        </p:nvPicPr>
        <p:blipFill>
          <a:blip r:embed="rId3"/>
          <a:srcRect l="17167" r="171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125" r="121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随着电池生产规模的扩大和技术的成熟，电池成本将逐渐降低，使得电动汽车更加亲民。</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成本控制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电池技术突破与成本降低趋势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研发高效率、高功率密度的电机，提高电动汽车的动力性能和运行效率。</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应用先进的控制算法和智能化技术，实现电机控制系统的自适应、自学习和自优化，提升电动汽车的驾驶体验和安全性。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电机及控制系统优化方向</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智能化控制</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高效能电机</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充电网络布局</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加快公共和私人充电设施的建设，形成覆盖广泛的充电网络，满足电动汽车日益增长的充电需求。</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充电设施智能化</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推广智能充电设施，实现充电过程的自动化、智能化和网络化，提高充电效率和用户体验。</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7125" r="171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充电设施建设与智能化推进</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轻量化材料应用及设计理念更新</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轻量化材料</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积极应用高强度钢、铝合金、碳纤维等轻量化材料，降低电动汽车整车重量，提高能效和续航里程。</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设计理念更新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采用先进的设计理念和方法，如模块化设计、集成化设计等，优化电动汽车结构布局和零部件设计，实现轻量化和高效能。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solidFill>
                <a:latin typeface="Microsoft Yahei"/>
                <a:ea typeface="Microsoft Yahei"/>
                <a:cs typeface="Microsoft Yahei"/>
              </a:rPr>
              <a:t>基础设施建设与运营模式创新</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092" r="19092"/>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随着电动汽车的普及，充电设施的建设也在加速，覆盖面积不断扩大，为电动汽车用户提供更加便捷的服务。</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充电设施覆盖面积扩大</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快速充电技术的不断发展和应用，提高了充电效率和用户体验，同时也在推动充电设施的升级和改造。</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充电技术升级</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各地充电设施建设和管理的标准化、规范化程度不断提高，实现了不同品牌、不同运营商之间的互联互通，方便了用户的使用。</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充电设施互联互通</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充电网络布局规划及实施进展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https://d.book118.com/035004013013011034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2024-08-29T10:16:15.208</cp:lastPrinted>
  <dcterms:created xsi:type="dcterms:W3CDTF">2024-08-29T02:16:15Z</dcterms:created>
  <dcterms:modified xsi:type="dcterms:W3CDTF">2024-08-29T02:16:17Z</dcterms:modified>
</cp:coreProperties>
</file>