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TNWLQ+AEBUVS+ArialMT"/>
      <p:regular r:id="rId15"/>
    </p:embeddedFont>
    <p:embeddedFont>
      <p:font typeface="FNSDFT+MS-UIGothic"/>
      <p:regular r:id="rId16"/>
    </p:embeddedFont>
    <p:embeddedFont>
      <p:font typeface="FHDOCF+AHGSEP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8DDD5-DCA8-44A3-B440-B3578B33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8E9BC-21E4-40A9-B4EE-15A503123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1CF7F-1E64-4BE5-A868-394E19CDD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3DCEB-C36D-4365-A3BD-92FA7F20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B54674-0CF2-4531-9C9F-66712BF6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AA5C1-2D82-4876-A5B7-F1A3B78D0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48058-996E-4ECE-B5CF-9DF5B6B74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2BE12-21D8-4E94-9289-B5FE71EA0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CF8A0-97E6-4875-86CB-D209939F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5DECA-0B71-4DE6-BF64-C9C7EF14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46F4E-2CFB-49E6-ADF1-9D03C0EB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0001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NWLQ+AEBUVS+ArialMT"/>
                <a:cs typeface="GTNWLQ+AEBUV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井口装置概述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491930"/>
            <a:ext cx="4439861" cy="29780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NWLQ+AEBUVS+ArialMT"/>
                <a:cs typeface="GTNWLQ+AEBUV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井口装置的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NWLQ+AEBUVS+ArialMT"/>
                <a:cs typeface="GTNWLQ+AEBUV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井口装置的关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NWLQ+AEBUVS+ArialMT"/>
                <a:cs typeface="GTNWLQ+AEBUV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井口装置的市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场现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状与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NWLQ+AEBUVS+ArialMT"/>
                <a:cs typeface="GTNWLQ+AEBUV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井口装置的典型案例分析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TNWLQ+AEBUVS+ArialMT"/>
                <a:cs typeface="GTNWLQ+AEBUV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井口装置的未来挑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FNSDFT+MS-UIGothic"/>
                <a:cs typeface="FNSDFT+MS-UIGothic"/>
              </a:rPr>
              <a:t>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井口装置的定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NSDFT+MS-UIGothic"/>
                <a:cs typeface="FNSDFT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NSDFT+MS-UIGothic"/>
                <a:cs typeface="FNSDFT+MS-UIGothic"/>
              </a:rPr>
              <a:t>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井口装置的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成与分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00B6FF"/>
                </a:solidFill>
                <a:latin typeface="FNSDFT+MS-UIGothic"/>
                <a:cs typeface="FNSDFT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NSDFT+MS-UIGothic"/>
                <a:cs typeface="FNSDFT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NSDFT+MS-UIGothic"/>
                <a:cs typeface="FNSDFT+MS-UIGothic"/>
              </a:rPr>
              <a:t>根据用途和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FNSDFT+MS-UIGothic"/>
                <a:cs typeface="FNSDFT+MS-UIGothic"/>
              </a:rPr>
              <a:t>构，井口装置可分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FNSDFT+MS-UIGothic"/>
                <a:cs typeface="FNSDFT+MS-UIGothic"/>
              </a:rPr>
              <a:t>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FNSDFT+MS-UIGothic"/>
                <a:cs typeface="FNSDFT+MS-UIGothic"/>
              </a:rPr>
              <a:t>井口装置和防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喷</a:t>
            </a:r>
            <a:r>
              <a:rPr sz="1350">
                <a:solidFill>
                  <a:srgbClr val="FFFFFF"/>
                </a:solidFill>
                <a:latin typeface="FNSDFT+MS-UIGothic"/>
                <a:cs typeface="FNSDFT+MS-UIGothic"/>
              </a:rPr>
              <a:t>井口装置两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FNSDFT+MS-UIGothic"/>
                <a:cs typeface="FNSDF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井口装置的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天然气开采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油田开采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油气管道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输</a:t>
            </a:r>
            <a:r>
              <a:rPr sz="2300">
                <a:solidFill>
                  <a:srgbClr val="00B6FF"/>
                </a:solidFill>
                <a:latin typeface="FNSDFT+MS-UIGothic"/>
                <a:cs typeface="FNSDFT+MS-UIGothic"/>
              </a:rPr>
              <a:t>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早期井口装置的起源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NSDFT+MS-UIGothic"/>
                <a:cs typeface="FNSDFT+MS-UIGothic"/>
              </a:rPr>
              <a:t>井口装置的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雏</a:t>
            </a:r>
            <a:r>
              <a:rPr sz="2000">
                <a:solidFill>
                  <a:srgbClr val="FFFDFD"/>
                </a:solidFill>
                <a:latin typeface="FNSDFT+MS-UIGothic"/>
                <a:cs typeface="FNSDFT+MS-UIGothic"/>
              </a:rPr>
              <a:t>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NSDFT+MS-UIGothic"/>
                <a:cs typeface="FNSDFT+MS-UIGothic"/>
              </a:rPr>
              <a:t>井口装置的初步功能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早期的井口装置是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了控制和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力和流量而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简单设备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初步具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了控制井口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力、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流量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和防止井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等功能。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NSDFT+MS-UIGothic"/>
                <a:cs typeface="FNSDFT+MS-UIGothic"/>
              </a:rPr>
              <a:t>木材和金属材料的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FNSDFT+MS-UIGothic"/>
                <a:cs typeface="FNSDFT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早期的井口装置主要采用木材和金属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材料，如木材的井口盖和金属的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阀门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SDFT+MS-UIGothic"/>
                <a:cs typeface="FNSDF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近代井口装置的改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材料和工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>
                <a:solidFill>
                  <a:srgbClr val="00B6FF"/>
                </a:solidFill>
                <a:latin typeface="FNSDFT+MS-UIGothic"/>
                <a:cs typeface="FNSDFT+MS-UIGothic"/>
              </a:rPr>
              <a:t>步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安全性能的提高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自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B6FF"/>
                </a:solidFill>
                <a:latin typeface="FNSDFT+MS-UIGothic"/>
                <a:cs typeface="FNSDFT+MS-UIGothic"/>
              </a:rPr>
              <a:t>化和机械化的引入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代井口装置的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B6FF"/>
                </a:solidFill>
                <a:latin typeface="FNSDFT+MS-UIGothic"/>
                <a:cs typeface="FNSDFT+MS-UIGothic"/>
              </a:rPr>
              <a:t>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高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和超高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技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的突破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HDOCF+AHGSEP+MicrosoftYaHei-Bold"/>
                <a:cs typeface="FHDOCF+AHGSEP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材料科学的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HDOCF+AHGSEP+MicrosoftYaHei-Bold"/>
                <a:cs typeface="FHDOCF+AHGSEP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HDOCF+AHGSEP+MicrosoftYaHei-Bold"/>
                <a:cs typeface="FHDOCF+AHGSEP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智能控制技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的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00B6FF"/>
                </a:solidFill>
                <a:latin typeface="FNSDFT+MS-UIGothic"/>
                <a:cs typeface="FNSDFT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https://d.book118.com/035010001342011111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GTNWLQ+AEBUVS+ArialMT</vt:lpstr>
      <vt:lpstr>Times New Roman</vt:lpstr>
      <vt:lpstr>FNSDFT+MS-UIGothic</vt:lpstr>
      <vt:lpstr>SimSun</vt:lpstr>
      <vt:lpstr>FHDOCF+AHGSEP+MicrosoftYaHei-Bold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2024-09-18T01:15:36.984</cp:lastPrinted>
  <dcterms:created xsi:type="dcterms:W3CDTF">2024-09-17T17:15:37Z</dcterms:created>
  <dcterms:modified xsi:type="dcterms:W3CDTF">2024-09-17T17:15:38Z</dcterms:modified>
</cp:coreProperties>
</file>