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6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39" r:id="rId31"/>
  </p:sldIdLst>
  <p:sldSz cx="9144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tags" Target="tags/tag21.xml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6287E6B-D129-4F15-96A3-183F1347C5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620A0C9-50A3-4E88-8510-58595B3EB82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063B69E-06B5-4064-B717-BADA3D1BA66F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A09AE49F-ED50-4108-9492-47A0E8DF29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9C2AD23-01EF-4DB3-AC06-F27303792F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B898401-E6DC-46D5-9565-62E80BF5F4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BD7CCC-68B2-4BF9-81A9-77E9C47D78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1BCAD47-6470-413F-A46C-3694EA10F33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161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1619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字体调整、美观度调整</a:t>
            </a:r>
          </a:p>
        </p:txBody>
      </p:sp>
      <p:sp>
        <p:nvSpPr>
          <p:cNvPr id="11162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6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8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9811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字体调整、美观度调整</a:t>
            </a:r>
          </a:p>
        </p:txBody>
      </p:sp>
      <p:sp>
        <p:nvSpPr>
          <p:cNvPr id="11981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10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85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1859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字体调整</a:t>
            </a:r>
          </a:p>
        </p:txBody>
      </p:sp>
      <p:sp>
        <p:nvSpPr>
          <p:cNvPr id="12186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11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93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4931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字体修改，增加了仓储物流部门</a:t>
            </a:r>
          </a:p>
        </p:txBody>
      </p:sp>
      <p:sp>
        <p:nvSpPr>
          <p:cNvPr id="12493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13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97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6979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字体调整</a:t>
            </a:r>
          </a:p>
        </p:txBody>
      </p:sp>
      <p:sp>
        <p:nvSpPr>
          <p:cNvPr id="12698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14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07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31075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字体调整</a:t>
            </a:r>
          </a:p>
          <a:p>
            <a:pPr lvl="0"/>
            <a:endParaRPr lang="zh-CN" altLang="en-US"/>
          </a:p>
        </p:txBody>
      </p:sp>
      <p:sp>
        <p:nvSpPr>
          <p:cNvPr id="13107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15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902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9027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字体调整</a:t>
            </a:r>
          </a:p>
          <a:p>
            <a:pPr lvl="0"/>
            <a:endParaRPr lang="zh-CN" altLang="en-US"/>
          </a:p>
        </p:txBody>
      </p:sp>
      <p:sp>
        <p:nvSpPr>
          <p:cNvPr id="12902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16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2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33123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增加了仓储物流部</a:t>
            </a:r>
          </a:p>
        </p:txBody>
      </p:sp>
      <p:sp>
        <p:nvSpPr>
          <p:cNvPr id="13312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18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19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36195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字体调整</a:t>
            </a:r>
          </a:p>
        </p:txBody>
      </p:sp>
      <p:sp>
        <p:nvSpPr>
          <p:cNvPr id="13619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19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24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38243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字体调整、美观度调整</a:t>
            </a:r>
          </a:p>
        </p:txBody>
      </p:sp>
      <p:sp>
        <p:nvSpPr>
          <p:cNvPr id="13824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20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29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0291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字体调整</a:t>
            </a:r>
          </a:p>
        </p:txBody>
      </p:sp>
      <p:sp>
        <p:nvSpPr>
          <p:cNvPr id="14029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21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33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2339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字体调整</a:t>
            </a:r>
          </a:p>
        </p:txBody>
      </p:sp>
      <p:sp>
        <p:nvSpPr>
          <p:cNvPr id="14234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22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38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4387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字体调整</a:t>
            </a:r>
          </a:p>
        </p:txBody>
      </p:sp>
      <p:sp>
        <p:nvSpPr>
          <p:cNvPr id="14438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23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43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6435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/>
          <a:lstStyle/>
          <a:p>
            <a:pPr lvl="0"/>
            <a:r>
              <a:rPr lang="zh-CN" altLang="en-US"/>
              <a:t>字体调整</a:t>
            </a:r>
          </a:p>
        </p:txBody>
      </p:sp>
      <p:sp>
        <p:nvSpPr>
          <p:cNvPr id="14643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zh-CN" altLang="en-US">
                <a:ea typeface="微软雅黑" panose="020b0503020204020204" pitchFamily="34" charset="-122"/>
              </a:rPr>
              <a:t>24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4.png" /><Relationship Id="rId3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jpeg" /><Relationship Id="rId2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2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B1ACBE-C640-445E-86B8-4233AECD4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DC0358-8F8C-4BAC-AD0B-7223FDDD1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4EA326-2226-4447-871C-574A6B525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66FB78-8F32-4178-9C4D-344EC1725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5A6829-53BD-44FA-9AF3-BFFC45482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3784AC-3C8B-4919-8B95-AFD1E48D2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8D00D9-9A12-4C2B-8F6C-02ADBD566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A44B29-664B-4F2F-A0E7-38E2616F3A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3DBA0F-EE30-4A60-B114-4B1739C48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B61703-DC2C-46E8-9DCB-6A79C4D20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D97630-7943-486A-8FE7-3BDB1C82B6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8E98AF-9939-4F29-AA9A-985F1C54A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A9266-5EF3-4025-895F-0A492858F547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B02ABB-38B7-4369-A84F-3C9F57560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69DBCF-8159-4F16-B032-A86E6F607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22367-E2FC-49BD-A9A5-779EF3B7FC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0199047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33E727-E1C9-4DE0-8045-28ED61A07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80FF9-EFCD-49BF-8FC8-D4226BDA7425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CD43F8-5052-4DBE-8357-2B676F126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058851-805B-4D8E-9E49-3A302C9D4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5175E-A4CF-42AB-9292-7ADB0A5B91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125802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14D18E-3E40-4FAA-B8C5-71E5E15B3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42695-274E-44DA-97D7-8ACDA0A6260F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5DFC95-F140-47DF-8FD0-70BFC0677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6D468D-CB87-4C53-958F-A43A79DEF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75598-5003-483F-8DDB-838DE0B87F7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056033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0D1D78F5-C6BA-4693-9522-254886694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20529-D477-4FAC-9EF2-CFA34E0BF00B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FCA6B26E-DB06-44B7-B131-AE9263839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CF00C4F8-76CE-4BD9-A80A-B597571B2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090C8-CE39-4871-83AD-DBC868844A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580410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D3EF8E6E-BED3-45B7-AF43-0A71D87F4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20FA9-AB17-4B42-BC52-EB886A28E27A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8A089B2E-2659-465D-863F-8D507CC7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7E420E93-519D-416D-894C-63DF16EAE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B8580-E68E-40A4-A9EC-5BF6DDB5F3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221173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F4491ED7-EDC1-4B24-963F-DABC371B3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E488C-17A1-41AA-8A0E-D8B78859FD77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67099B3E-4920-4B09-989A-836210039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E149ABDB-76BF-47F7-B8DD-B59D1FC11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9E49F-C110-4078-B1C5-5220939CBF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175173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空白">
    <p:bg>
      <p:bgPr>
        <a:solidFill>
          <a:srgbClr val="E3E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组合 6">
            <a:extLst>
              <a:ext uri="{FF2B5EF4-FFF2-40B4-BE49-F238E27FC236}">
                <a16:creationId xmlns:a16="http://schemas.microsoft.com/office/drawing/2014/main" id="{015C7387-2FA5-4E82-B08C-C897F03ADCD6}"/>
              </a:ext>
            </a:extLst>
          </p:cNvPr>
          <p:cNvGrpSpPr/>
          <p:nvPr userDrawn="1"/>
        </p:nvGrpSpPr>
        <p:grpSpPr>
          <a:xfrm>
            <a:off x="242888" y="369888"/>
            <a:ext cx="441325" cy="252412"/>
            <a:chOff x="2413166" y="426720"/>
            <a:chExt cx="693043" cy="396241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FA16940-472A-4C1B-99C5-C74D4CED18A4}"/>
                </a:ext>
              </a:extLst>
            </p:cNvPr>
            <p:cNvSpPr/>
            <p:nvPr/>
          </p:nvSpPr>
          <p:spPr>
            <a:xfrm rot="2744590">
              <a:off x="2413235" y="426651"/>
              <a:ext cx="396241" cy="396380"/>
            </a:xfrm>
            <a:prstGeom prst="rect">
              <a:avLst/>
            </a:prstGeom>
            <a:solidFill>
              <a:srgbClr val="E587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C97510F-78E1-43EC-ACC1-DE180BF80451}"/>
                </a:ext>
              </a:extLst>
            </p:cNvPr>
            <p:cNvSpPr/>
            <p:nvPr/>
          </p:nvSpPr>
          <p:spPr>
            <a:xfrm rot="2744590">
              <a:off x="2709899" y="426649"/>
              <a:ext cx="396241" cy="396381"/>
            </a:xfrm>
            <a:prstGeom prst="rect">
              <a:avLst/>
            </a:prstGeom>
            <a:solidFill>
              <a:srgbClr val="1381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标题 8">
            <a:extLst>
              <a:ext uri="{FF2B5EF4-FFF2-40B4-BE49-F238E27FC236}">
                <a16:creationId xmlns:a16="http://schemas.microsoft.com/office/drawing/2014/main" id="{D7BFE958-300B-479C-80F5-4A20903E1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20" y="231331"/>
            <a:ext cx="7886700" cy="5355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lang="zh-CN" altLang="en-US" sz="32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1FCD9435-8649-4C83-9601-690CB6A15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1DE7C-FDDC-4384-B22B-151F27CF7987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C07F3C1D-13E5-4B36-B508-E2E0B6BF3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1725CC08-1F5E-47B2-8FEF-7970DB27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4B402-775D-45D0-80C3-186E46C516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298613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1DDBA17B-1D07-4DC2-95DC-DB3C939B4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2C77-CECE-4D59-946D-0DEDE2528D91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41B867B9-4B80-42C4-844F-F04FD9197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95EDC0E4-A801-490B-A6A3-A72B1BBBE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E4E82-4B91-46FA-A44D-078B4491AE2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498399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rgbClr val="E3E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E28FBFA9-EC19-4EC4-9D11-BCBCDD8B5DB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99299" y="1096272"/>
            <a:ext cx="2039937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zh-CN" altLang="en-US" b="1">
                <a:ln w="0"/>
                <a:solidFill>
                  <a:srgbClr val="E5870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课程总结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0222D92-B70E-424D-A4D1-F9983037D5A4}"/>
              </a:ext>
            </a:extLst>
          </p:cNvPr>
          <p:cNvSpPr txBox="1"/>
          <p:nvPr userDrawn="1"/>
        </p:nvSpPr>
        <p:spPr>
          <a:xfrm>
            <a:off x="1666875" y="1973580"/>
            <a:ext cx="6484620" cy="3969385"/>
          </a:xfrm>
          <a:prstGeom prst="rect">
            <a:avLst/>
          </a:prstGeom>
          <a:noFill/>
          <a:ln w="28575" cmpd="sng">
            <a:solidFill>
              <a:srgbClr val="138184"/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1664633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图片与标题">
    <p:bg>
      <p:bgPr>
        <a:solidFill>
          <a:srgbClr val="E3E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8" descr="1">
            <a:extLst>
              <a:ext uri="{FF2B5EF4-FFF2-40B4-BE49-F238E27FC236}">
                <a16:creationId xmlns:a16="http://schemas.microsoft.com/office/drawing/2014/main" id="{3C8C7C63-C891-4BF5-AD8E-8F38A482FE60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815975" y="1161527"/>
            <a:ext cx="7780338" cy="5334000"/>
          </a:xfrm>
          <a:prstGeom prst="rect">
            <a:avLst/>
          </a:prstGeom>
          <a:solidFill>
            <a:srgbClr val="5B312C"/>
          </a:solidFill>
          <a:ln w="9525">
            <a:noFill/>
          </a:ln>
        </p:spPr>
      </p:pic>
      <p:pic>
        <p:nvPicPr>
          <p:cNvPr id="5" name="Picture 9" descr="0-0">
            <a:extLst>
              <a:ext uri="{FF2B5EF4-FFF2-40B4-BE49-F238E27FC236}">
                <a16:creationId xmlns:a16="http://schemas.microsoft.com/office/drawing/2014/main" id="{BA7DBC77-831B-48F1-8E9D-9A0BC31912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8" y="285750"/>
            <a:ext cx="9144000" cy="1127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C9B40E4A-2EA8-46A0-94F1-494A5E95B6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48075" y="1522413"/>
            <a:ext cx="2073275" cy="604837"/>
          </a:xfrm>
        </p:spPr>
        <p:txBody>
          <a:bodyPr wrap="square" lIns="91440" tIns="45720" rIns="91440" bIns="45720" anchor="ctr"/>
          <a:lstStyle>
            <a:lvl1pPr>
              <a:defRPr>
                <a:solidFill>
                  <a:srgbClr val="E58706"/>
                </a:solidFill>
              </a:defRPr>
            </a:lvl1pPr>
          </a:lstStyle>
          <a:p>
            <a:r>
              <a:rPr lang="zh-CN" altLang="en-US" sz="3200" b="1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Arial" pitchFamily="34" charset="0"/>
              </a:rPr>
              <a:t>今日作业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7354910-29A4-4CB6-91C6-EE316DB19B01}"/>
              </a:ext>
            </a:extLst>
          </p:cNvPr>
          <p:cNvSpPr txBox="1"/>
          <p:nvPr userDrawn="1"/>
        </p:nvSpPr>
        <p:spPr>
          <a:xfrm>
            <a:off x="1463675" y="2308860"/>
            <a:ext cx="6484620" cy="3415030"/>
          </a:xfrm>
          <a:prstGeom prst="rect">
            <a:avLst/>
          </a:prstGeom>
          <a:noFill/>
          <a:ln w="28575" cmpd="sng">
            <a:solidFill>
              <a:srgbClr val="138184"/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4325369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图片与标题">
    <p:bg>
      <p:bgPr>
        <a:solidFill>
          <a:srgbClr val="E3E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957295701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2C01BF-6DB6-4239-B2A2-0B09D0637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4F9E1-F852-46AF-8717-43FD17F51597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A1EDB1-0C8B-4460-932A-C0F1B5307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98A15F-D5C7-43F6-98C5-44583F0EE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08EBB-EF8B-4E92-AB30-78BEC2688A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369590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63A024-5255-4057-9C79-9826EB537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F1E78-AC55-4F62-AA57-0A90988232C7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7E0703-C86A-481C-95DE-5D6679329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297552-953F-4DB3-9F11-A085BD080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8B670-470A-4968-B92C-86F5111D69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049598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>
  <p:cSld name="1_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B42674-4DE1-4984-8554-1B36062ADA2E}"/>
              </a:ext>
            </a:extLst>
          </p:cNvPr>
          <p:cNvSpPr>
            <a:spLocks noGrp="1" noChangeArrowheads="1"/>
          </p:cNvSpPr>
          <p:nvPr userDrawn="1"/>
        </p:nvSpPr>
        <p:spPr bwMode="auto">
          <a:xfrm>
            <a:off x="457200" y="728663"/>
            <a:ext cx="82280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zh-CN" altLang="en-US" sz="4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行楷" panose="02010800040101010101" pitchFamily="2" charset="-122"/>
              </a:rPr>
              <a:t>培训纪律</a:t>
            </a:r>
          </a:p>
        </p:txBody>
      </p:sp>
      <p:pic>
        <p:nvPicPr>
          <p:cNvPr id="3" name="Picture 4" descr="box_wide">
            <a:extLst>
              <a:ext uri="{FF2B5EF4-FFF2-40B4-BE49-F238E27FC236}">
                <a16:creationId xmlns:a16="http://schemas.microsoft.com/office/drawing/2014/main" id="{E84522F1-7136-4A14-83A7-592FA8930C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7513" y="2560638"/>
            <a:ext cx="6823075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A3D33347-B041-4068-A4A5-6502637BDC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68550" y="2754313"/>
            <a:ext cx="5872163" cy="241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手机调至关机或静音状态，培训过程中不得在课堂上接听电话。</a:t>
            </a:r>
          </a:p>
          <a:p>
            <a:pPr>
              <a:lnSpc>
                <a:spcPct val="11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上课期间，不迟到、不早退。</a:t>
            </a:r>
          </a:p>
          <a:p>
            <a:pPr>
              <a:lnSpc>
                <a:spcPct val="11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课堂上服从讲师安排。</a:t>
            </a:r>
          </a:p>
        </p:txBody>
      </p:sp>
      <p:pic>
        <p:nvPicPr>
          <p:cNvPr id="5" name="图片 8197" descr="office6\wpsassist\cache\A000220150318R20PPIC">
            <a:extLst>
              <a:ext uri="{FF2B5EF4-FFF2-40B4-BE49-F238E27FC236}">
                <a16:creationId xmlns:a16="http://schemas.microsoft.com/office/drawing/2014/main" id="{6DA186E2-D280-426C-8CFA-B40916EBAF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0" y="3854450"/>
            <a:ext cx="226060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20737"/>
      </p:ext>
    </p:extLst>
  </p:cSld>
  <p:clrMapOvr>
    <a:masterClrMapping/>
  </p:clrMapOvr>
  <p:transition/>
  <p:timing/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D40A535A-F25B-4DFB-8868-E6F491DD606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84575" y="855663"/>
            <a:ext cx="2039938" cy="644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zh-CN" altLang="en-US" b="1">
                <a:ln w="0"/>
                <a:solidFill>
                  <a:srgbClr val="E5870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教学目标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8C58662-9E88-4ACE-9E2B-3381AA125A2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66875" y="1973263"/>
            <a:ext cx="6484938" cy="3970337"/>
          </a:xfrm>
          <a:prstGeom prst="rect">
            <a:avLst/>
          </a:prstGeom>
          <a:noFill/>
          <a:ln w="28575">
            <a:solidFill>
              <a:srgbClr val="138184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"/>
              <a:defRPr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"/>
              <a:defRPr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"/>
              <a:defRPr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"/>
              <a:defRPr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"/>
              <a:defRPr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"/>
              <a:defRPr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"/>
              <a:defRPr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0A97D143-8BF1-4201-B0D4-B12CACAB21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">
            <a:clrChange>
              <a:clrFrom>
                <a:srgbClr val="DCF2FF"/>
              </a:clrFrom>
              <a:clrTo>
                <a:srgbClr val="DCF2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525" y="4826000"/>
            <a:ext cx="203358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159931"/>
      </p:ext>
    </p:extLst>
  </p:cSld>
  <p:clrMapOvr>
    <a:masterClrMapping/>
  </p:clrMapOvr>
  <p:transition/>
  <p:timing/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170123099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>
  <p:cSld name="1_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040305603"/>
      </p:ext>
    </p:extLst>
  </p:cSld>
  <p:clrMapOvr>
    <a:masterClrMapping/>
  </p:clrMapOvr>
  <p:transition/>
  <p:timing/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4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图片 5" descr="3D小人系列072.jpg"/>
          <p:cNvPicPr>
            <a:picLocks noChangeAspect="1"/>
          </p:cNvPicPr>
          <p:nvPr userDrawn="1"/>
        </p:nvPicPr>
        <p:blipFill>
          <a:blip r:embed="rId1"/>
          <a:srcRect t="16968" b="9955"/>
          <a:stretch>
            <a:fillRect/>
          </a:stretch>
        </p:blipFill>
        <p:spPr>
          <a:xfrm>
            <a:off x="468313" y="1125538"/>
            <a:ext cx="7775575" cy="47513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2" name="圆角矩形 8"/>
          <p:cNvSpPr/>
          <p:nvPr userDrawn="1"/>
        </p:nvSpPr>
        <p:spPr>
          <a:xfrm>
            <a:off x="3059113" y="2205038"/>
            <a:ext cx="792162" cy="792162"/>
          </a:xfrm>
          <a:prstGeom prst="roundRect">
            <a:avLst>
              <a:gd name="adj" fmla="val 8315"/>
            </a:avLst>
          </a:prstGeom>
          <a:solidFill>
            <a:srgbClr val="D1E751"/>
          </a:solidFill>
          <a:ln w="381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540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3</a:t>
            </a:r>
            <a:endParaRPr lang="zh-CN" altLang="en-US" sz="1800">
              <a:latin typeface="Arial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0388217"/>
      </p:ext>
    </p:extLst>
  </p:cSld>
  <p:clrMapOvr>
    <a:masterClrMapping/>
  </p:clrMapOvr>
  <p:transition/>
  <p:timing/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TextBox 3"/>
          <p:cNvSpPr txBox="1">
            <a:spLocks noChangeArrowheads="1"/>
          </p:cNvSpPr>
          <p:nvPr userDrawn="1"/>
        </p:nvSpPr>
        <p:spPr bwMode="auto">
          <a:xfrm>
            <a:off x="3551873" y="622935"/>
            <a:ext cx="2039937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zh-CN" altLang="en-US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课程总结</a:t>
            </a:r>
          </a:p>
        </p:txBody>
      </p:sp>
      <p:sp>
        <p:nvSpPr>
          <p:cNvPr id="8" name="文本框 7"/>
          <p:cNvSpPr txBox="1"/>
          <p:nvPr userDrawn="1"/>
        </p:nvSpPr>
        <p:spPr>
          <a:xfrm>
            <a:off x="1666875" y="1973580"/>
            <a:ext cx="6484620" cy="396938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0280469"/>
      </p:ext>
    </p:extLst>
  </p:cSld>
  <p:clrMapOvr>
    <a:masterClrMapping/>
  </p:clrMapOvr>
  <p:transition/>
  <p:timing/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Picture 8" descr="1"/>
          <p:cNvPicPr preferRelativeResize="0"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815975" y="1193800"/>
            <a:ext cx="7780338" cy="5334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</p:pic>
      <p:pic>
        <p:nvPicPr>
          <p:cNvPr id="5123" name="Picture 9" descr="0-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8" y="285750"/>
            <a:ext cx="9144000" cy="1127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8417" name="标题 1"/>
          <p:cNvSpPr>
            <a:spLocks noGrp="1"/>
          </p:cNvSpPr>
          <p:nvPr>
            <p:ph type="title" hasCustomPrompt="1"/>
          </p:nvPr>
        </p:nvSpPr>
        <p:spPr>
          <a:xfrm>
            <a:off x="3648075" y="1522413"/>
            <a:ext cx="2073275" cy="604837"/>
          </a:xfrm>
        </p:spPr>
        <p:txBody>
          <a:bodyPr wrap="square" lIns="91440" tIns="45720" rIns="91440" bIns="45720" anchor="ctr"/>
          <a:lstStyle/>
          <a:p>
            <a:r>
              <a:rPr lang="zh-CN" altLang="en-US" sz="3200" b="1" kern="12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Arial" pitchFamily="34" charset="0"/>
              </a:rPr>
              <a:t>今日作业</a:t>
            </a: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1463675" y="2308860"/>
            <a:ext cx="6484620" cy="341503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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0340641"/>
      </p:ext>
    </p:extLst>
  </p:cSld>
  <p:clrMapOvr>
    <a:masterClrMapping/>
  </p:clrMapOvr>
  <p:transition/>
  <p:timing/>
  <p:hf hdr="0" dt="0"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488995CB-8559-475B-A8CC-37A6D2BE967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AA20B8D5-1FE5-4914-83D7-EEEE013BB9D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37F1B8-F9BA-4604-8E4B-CD70A1A1B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l" rtl="0" eaLnBrk="1" fontAlgn="auto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fld id="{231F4417-27ED-48FA-9C24-4574B8319629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AF1947-53EA-4BB9-B1DC-535A84C0D3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ctr" rtl="0" eaLnBrk="1" fontAlgn="auto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BF1E3F-D1E3-461D-8EF5-3C1E52031A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eaLnBrk="1" fontAlgn="auto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fld id="{B88CC98B-E595-4BAD-98DF-2BADCF590D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31" r:id="rId8"/>
    <p:sldLayoutId id="2147483732" r:id="rId9"/>
    <p:sldLayoutId id="2147483733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</p:sldLayoutIdLst>
  <p:transition/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4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9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0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3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4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501110110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3E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218" name="组合 4">
            <a:extLst>
              <a:ext uri="{FF2B5EF4-FFF2-40B4-BE49-F238E27FC236}">
                <a16:creationId xmlns:a16="http://schemas.microsoft.com/office/drawing/2014/main" id="{0C86A536-611C-48EE-864E-52CA9AA23F1F}"/>
              </a:ext>
            </a:extLst>
          </p:cNvPr>
          <p:cNvGrpSpPr/>
          <p:nvPr/>
        </p:nvGrpSpPr>
        <p:grpSpPr>
          <a:xfrm rot="-5400000">
            <a:off x="343694" y="4637881"/>
            <a:ext cx="2244725" cy="2195513"/>
            <a:chOff x="1143000" y="519113"/>
            <a:chExt cx="2654300" cy="2595563"/>
          </a:xfrm>
        </p:grpSpPr>
        <p:sp>
          <p:nvSpPr>
            <p:cNvPr id="9631" name="Freeform 7">
              <a:extLst>
                <a:ext uri="{FF2B5EF4-FFF2-40B4-BE49-F238E27FC236}">
                  <a16:creationId xmlns:a16="http://schemas.microsoft.com/office/drawing/2014/main" id="{6FFA646B-3D56-49B5-A3B5-80E4A713ED1D}"/>
                </a:ext>
              </a:extLst>
            </p:cNvPr>
            <p:cNvSpPr/>
            <p:nvPr/>
          </p:nvSpPr>
          <p:spPr bwMode="auto">
            <a:xfrm>
              <a:off x="2763838" y="2441575"/>
              <a:ext cx="92075" cy="88900"/>
            </a:xfrm>
            <a:custGeom>
              <a:gdLst>
                <a:gd name="T0" fmla="*/ 2147483646 w 58"/>
                <a:gd name="T1" fmla="*/ 0 h 56"/>
                <a:gd name="T2" fmla="*/ 2147483646 w 58"/>
                <a:gd name="T3" fmla="*/ 2147483646 h 56"/>
                <a:gd name="T4" fmla="*/ 2147483646 w 58"/>
                <a:gd name="T5" fmla="*/ 2147483646 h 56"/>
                <a:gd name="T6" fmla="*/ 0 w 58"/>
                <a:gd name="T7" fmla="*/ 2147483646 h 56"/>
                <a:gd name="T8" fmla="*/ 2147483646 w 58"/>
                <a:gd name="T9" fmla="*/ 0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56">
                  <a:moveTo>
                    <a:pt x="12" y="0"/>
                  </a:moveTo>
                  <a:lnTo>
                    <a:pt x="58" y="12"/>
                  </a:lnTo>
                  <a:lnTo>
                    <a:pt x="47" y="56"/>
                  </a:lnTo>
                  <a:lnTo>
                    <a:pt x="0" y="4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C78B46"/>
            </a:solidFill>
            <a:ln w="0">
              <a:solidFill>
                <a:srgbClr val="C78B46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32" name="Freeform 8">
              <a:extLst>
                <a:ext uri="{FF2B5EF4-FFF2-40B4-BE49-F238E27FC236}">
                  <a16:creationId xmlns:a16="http://schemas.microsoft.com/office/drawing/2014/main" id="{20249C39-3A05-42B8-8668-18B07A715F10}"/>
                </a:ext>
              </a:extLst>
            </p:cNvPr>
            <p:cNvSpPr/>
            <p:nvPr/>
          </p:nvSpPr>
          <p:spPr bwMode="auto">
            <a:xfrm>
              <a:off x="2763838" y="2460625"/>
              <a:ext cx="92075" cy="69850"/>
            </a:xfrm>
            <a:custGeom>
              <a:gdLst>
                <a:gd name="T0" fmla="*/ 2147483646 w 58"/>
                <a:gd name="T1" fmla="*/ 0 h 44"/>
                <a:gd name="T2" fmla="*/ 2147483646 w 58"/>
                <a:gd name="T3" fmla="*/ 2147483646 h 44"/>
                <a:gd name="T4" fmla="*/ 0 w 58"/>
                <a:gd name="T5" fmla="*/ 2147483646 h 44"/>
                <a:gd name="T6" fmla="*/ 2147483646 w 58"/>
                <a:gd name="T7" fmla="*/ 0 h 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4">
                  <a:moveTo>
                    <a:pt x="58" y="0"/>
                  </a:moveTo>
                  <a:lnTo>
                    <a:pt x="47" y="44"/>
                  </a:lnTo>
                  <a:lnTo>
                    <a:pt x="0" y="34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8C8E64"/>
            </a:solidFill>
            <a:ln w="0">
              <a:solidFill>
                <a:srgbClr val="8C8E64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33" name="Freeform 9">
              <a:extLst>
                <a:ext uri="{FF2B5EF4-FFF2-40B4-BE49-F238E27FC236}">
                  <a16:creationId xmlns:a16="http://schemas.microsoft.com/office/drawing/2014/main" id="{A6087526-AFAF-4F14-A036-F0D09C1BF34C}"/>
                </a:ext>
              </a:extLst>
            </p:cNvPr>
            <p:cNvSpPr/>
            <p:nvPr/>
          </p:nvSpPr>
          <p:spPr bwMode="auto">
            <a:xfrm>
              <a:off x="2689225" y="2500313"/>
              <a:ext cx="169863" cy="269875"/>
            </a:xfrm>
            <a:custGeom>
              <a:gdLst>
                <a:gd name="T0" fmla="*/ 2147483646 w 107"/>
                <a:gd name="T1" fmla="*/ 0 h 170"/>
                <a:gd name="T2" fmla="*/ 2147483646 w 107"/>
                <a:gd name="T3" fmla="*/ 2147483646 h 170"/>
                <a:gd name="T4" fmla="*/ 2147483646 w 107"/>
                <a:gd name="T5" fmla="*/ 2147483646 h 170"/>
                <a:gd name="T6" fmla="*/ 0 w 107"/>
                <a:gd name="T7" fmla="*/ 2147483646 h 170"/>
                <a:gd name="T8" fmla="*/ 2147483646 w 107"/>
                <a:gd name="T9" fmla="*/ 0 h 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170">
                  <a:moveTo>
                    <a:pt x="37" y="0"/>
                  </a:moveTo>
                  <a:lnTo>
                    <a:pt x="107" y="17"/>
                  </a:lnTo>
                  <a:lnTo>
                    <a:pt x="71" y="170"/>
                  </a:lnTo>
                  <a:lnTo>
                    <a:pt x="0" y="15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3057"/>
            </a:solidFill>
            <a:ln w="0">
              <a:solidFill>
                <a:srgbClr val="FF305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34" name="Freeform 10">
              <a:extLst>
                <a:ext uri="{FF2B5EF4-FFF2-40B4-BE49-F238E27FC236}">
                  <a16:creationId xmlns:a16="http://schemas.microsoft.com/office/drawing/2014/main" id="{9AA2F8F2-D993-43FF-B75E-62B26BB0BC72}"/>
                </a:ext>
              </a:extLst>
            </p:cNvPr>
            <p:cNvSpPr/>
            <p:nvPr/>
          </p:nvSpPr>
          <p:spPr bwMode="auto">
            <a:xfrm>
              <a:off x="2689225" y="2527300"/>
              <a:ext cx="169863" cy="242888"/>
            </a:xfrm>
            <a:custGeom>
              <a:gdLst>
                <a:gd name="T0" fmla="*/ 2147483646 w 107"/>
                <a:gd name="T1" fmla="*/ 0 h 153"/>
                <a:gd name="T2" fmla="*/ 2147483646 w 107"/>
                <a:gd name="T3" fmla="*/ 2147483646 h 153"/>
                <a:gd name="T4" fmla="*/ 0 w 107"/>
                <a:gd name="T5" fmla="*/ 2147483646 h 153"/>
                <a:gd name="T6" fmla="*/ 2147483646 w 107"/>
                <a:gd name="T7" fmla="*/ 0 h 1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7" h="153">
                  <a:moveTo>
                    <a:pt x="107" y="0"/>
                  </a:moveTo>
                  <a:lnTo>
                    <a:pt x="71" y="153"/>
                  </a:lnTo>
                  <a:lnTo>
                    <a:pt x="0" y="13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DB1E3B"/>
            </a:solidFill>
            <a:ln w="0">
              <a:solidFill>
                <a:srgbClr val="DB1E3B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35" name="Freeform 11">
              <a:extLst>
                <a:ext uri="{FF2B5EF4-FFF2-40B4-BE49-F238E27FC236}">
                  <a16:creationId xmlns:a16="http://schemas.microsoft.com/office/drawing/2014/main" id="{53114EAA-91D0-42DA-956D-5808F07D0664}"/>
                </a:ext>
              </a:extLst>
            </p:cNvPr>
            <p:cNvSpPr/>
            <p:nvPr/>
          </p:nvSpPr>
          <p:spPr bwMode="auto">
            <a:xfrm>
              <a:off x="2689225" y="2727325"/>
              <a:ext cx="112713" cy="57150"/>
            </a:xfrm>
            <a:custGeom>
              <a:gdLst>
                <a:gd name="T0" fmla="*/ 2147483646 w 71"/>
                <a:gd name="T1" fmla="*/ 0 h 36"/>
                <a:gd name="T2" fmla="*/ 2147483646 w 71"/>
                <a:gd name="T3" fmla="*/ 2147483646 h 36"/>
                <a:gd name="T4" fmla="*/ 2147483646 w 71"/>
                <a:gd name="T5" fmla="*/ 2147483646 h 36"/>
                <a:gd name="T6" fmla="*/ 2147483646 w 71"/>
                <a:gd name="T7" fmla="*/ 2147483646 h 36"/>
                <a:gd name="T8" fmla="*/ 2147483646 w 71"/>
                <a:gd name="T9" fmla="*/ 2147483646 h 36"/>
                <a:gd name="T10" fmla="*/ 2147483646 w 71"/>
                <a:gd name="T11" fmla="*/ 2147483646 h 36"/>
                <a:gd name="T12" fmla="*/ 2147483646 w 71"/>
                <a:gd name="T13" fmla="*/ 2147483646 h 36"/>
                <a:gd name="T14" fmla="*/ 2147483646 w 71"/>
                <a:gd name="T15" fmla="*/ 2147483646 h 36"/>
                <a:gd name="T16" fmla="*/ 2147483646 w 71"/>
                <a:gd name="T17" fmla="*/ 2147483646 h 36"/>
                <a:gd name="T18" fmla="*/ 2147483646 w 71"/>
                <a:gd name="T19" fmla="*/ 2147483646 h 36"/>
                <a:gd name="T20" fmla="*/ 2147483646 w 71"/>
                <a:gd name="T21" fmla="*/ 2147483646 h 36"/>
                <a:gd name="T22" fmla="*/ 2147483646 w 71"/>
                <a:gd name="T23" fmla="*/ 2147483646 h 36"/>
                <a:gd name="T24" fmla="*/ 2147483646 w 71"/>
                <a:gd name="T25" fmla="*/ 2147483646 h 36"/>
                <a:gd name="T26" fmla="*/ 0 w 71"/>
                <a:gd name="T27" fmla="*/ 2147483646 h 36"/>
                <a:gd name="T28" fmla="*/ 2147483646 w 71"/>
                <a:gd name="T29" fmla="*/ 2147483646 h 36"/>
                <a:gd name="T30" fmla="*/ 2147483646 w 71"/>
                <a:gd name="T31" fmla="*/ 0 h 36"/>
                <a:gd name="T32" fmla="*/ 2147483646 w 71"/>
                <a:gd name="T33" fmla="*/ 0 h 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1" h="36">
                  <a:moveTo>
                    <a:pt x="25" y="0"/>
                  </a:moveTo>
                  <a:lnTo>
                    <a:pt x="39" y="1"/>
                  </a:lnTo>
                  <a:lnTo>
                    <a:pt x="52" y="6"/>
                  </a:lnTo>
                  <a:lnTo>
                    <a:pt x="63" y="13"/>
                  </a:lnTo>
                  <a:lnTo>
                    <a:pt x="69" y="19"/>
                  </a:lnTo>
                  <a:lnTo>
                    <a:pt x="71" y="26"/>
                  </a:lnTo>
                  <a:lnTo>
                    <a:pt x="65" y="32"/>
                  </a:lnTo>
                  <a:lnTo>
                    <a:pt x="58" y="35"/>
                  </a:lnTo>
                  <a:lnTo>
                    <a:pt x="44" y="36"/>
                  </a:lnTo>
                  <a:lnTo>
                    <a:pt x="31" y="34"/>
                  </a:lnTo>
                  <a:lnTo>
                    <a:pt x="18" y="30"/>
                  </a:lnTo>
                  <a:lnTo>
                    <a:pt x="8" y="23"/>
                  </a:lnTo>
                  <a:lnTo>
                    <a:pt x="1" y="17"/>
                  </a:lnTo>
                  <a:lnTo>
                    <a:pt x="0" y="9"/>
                  </a:lnTo>
                  <a:lnTo>
                    <a:pt x="4" y="3"/>
                  </a:lnTo>
                  <a:lnTo>
                    <a:pt x="13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B1E3B"/>
            </a:solidFill>
            <a:ln w="0">
              <a:solidFill>
                <a:srgbClr val="DB1E3B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36" name="Freeform 12">
              <a:extLst>
                <a:ext uri="{FF2B5EF4-FFF2-40B4-BE49-F238E27FC236}">
                  <a16:creationId xmlns:a16="http://schemas.microsoft.com/office/drawing/2014/main" id="{E01E58BB-4998-4359-9508-CBFDBB4F3C5A}"/>
                </a:ext>
              </a:extLst>
            </p:cNvPr>
            <p:cNvSpPr/>
            <p:nvPr/>
          </p:nvSpPr>
          <p:spPr bwMode="auto">
            <a:xfrm>
              <a:off x="2717800" y="2749550"/>
              <a:ext cx="50800" cy="22225"/>
            </a:xfrm>
            <a:custGeom>
              <a:gdLst>
                <a:gd name="T0" fmla="*/ 2147483646 w 32"/>
                <a:gd name="T1" fmla="*/ 0 h 14"/>
                <a:gd name="T2" fmla="*/ 2147483646 w 32"/>
                <a:gd name="T3" fmla="*/ 2147483646 h 14"/>
                <a:gd name="T4" fmla="*/ 2147483646 w 32"/>
                <a:gd name="T5" fmla="*/ 2147483646 h 14"/>
                <a:gd name="T6" fmla="*/ 2147483646 w 32"/>
                <a:gd name="T7" fmla="*/ 2147483646 h 14"/>
                <a:gd name="T8" fmla="*/ 2147483646 w 32"/>
                <a:gd name="T9" fmla="*/ 2147483646 h 14"/>
                <a:gd name="T10" fmla="*/ 2147483646 w 32"/>
                <a:gd name="T11" fmla="*/ 2147483646 h 14"/>
                <a:gd name="T12" fmla="*/ 2147483646 w 32"/>
                <a:gd name="T13" fmla="*/ 2147483646 h 14"/>
                <a:gd name="T14" fmla="*/ 2147483646 w 32"/>
                <a:gd name="T15" fmla="*/ 2147483646 h 14"/>
                <a:gd name="T16" fmla="*/ 2147483646 w 32"/>
                <a:gd name="T17" fmla="*/ 2147483646 h 14"/>
                <a:gd name="T18" fmla="*/ 2147483646 w 32"/>
                <a:gd name="T19" fmla="*/ 2147483646 h 14"/>
                <a:gd name="T20" fmla="*/ 0 w 32"/>
                <a:gd name="T21" fmla="*/ 2147483646 h 14"/>
                <a:gd name="T22" fmla="*/ 0 w 32"/>
                <a:gd name="T23" fmla="*/ 2147483646 h 14"/>
                <a:gd name="T24" fmla="*/ 2147483646 w 32"/>
                <a:gd name="T25" fmla="*/ 2147483646 h 14"/>
                <a:gd name="T26" fmla="*/ 2147483646 w 32"/>
                <a:gd name="T27" fmla="*/ 0 h 14"/>
                <a:gd name="T28" fmla="*/ 2147483646 w 32"/>
                <a:gd name="T29" fmla="*/ 0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2" h="14">
                  <a:moveTo>
                    <a:pt x="6" y="0"/>
                  </a:moveTo>
                  <a:lnTo>
                    <a:pt x="29" y="5"/>
                  </a:lnTo>
                  <a:lnTo>
                    <a:pt x="30" y="6"/>
                  </a:lnTo>
                  <a:lnTo>
                    <a:pt x="32" y="9"/>
                  </a:lnTo>
                  <a:lnTo>
                    <a:pt x="32" y="10"/>
                  </a:lnTo>
                  <a:lnTo>
                    <a:pt x="30" y="13"/>
                  </a:lnTo>
                  <a:lnTo>
                    <a:pt x="29" y="14"/>
                  </a:lnTo>
                  <a:lnTo>
                    <a:pt x="26" y="14"/>
                  </a:lnTo>
                  <a:lnTo>
                    <a:pt x="3" y="9"/>
                  </a:lnTo>
                  <a:lnTo>
                    <a:pt x="2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37" name="Freeform 13">
              <a:extLst>
                <a:ext uri="{FF2B5EF4-FFF2-40B4-BE49-F238E27FC236}">
                  <a16:creationId xmlns:a16="http://schemas.microsoft.com/office/drawing/2014/main" id="{FDE37AD4-B5B4-4E51-9960-17AD6B4EB755}"/>
                </a:ext>
              </a:extLst>
            </p:cNvPr>
            <p:cNvSpPr/>
            <p:nvPr/>
          </p:nvSpPr>
          <p:spPr bwMode="auto">
            <a:xfrm>
              <a:off x="2738438" y="2574925"/>
              <a:ext cx="73025" cy="109538"/>
            </a:xfrm>
            <a:custGeom>
              <a:gdLst>
                <a:gd name="T0" fmla="*/ 2147483646 w 46"/>
                <a:gd name="T1" fmla="*/ 0 h 69"/>
                <a:gd name="T2" fmla="*/ 2147483646 w 46"/>
                <a:gd name="T3" fmla="*/ 0 h 69"/>
                <a:gd name="T4" fmla="*/ 2147483646 w 46"/>
                <a:gd name="T5" fmla="*/ 2147483646 h 69"/>
                <a:gd name="T6" fmla="*/ 2147483646 w 46"/>
                <a:gd name="T7" fmla="*/ 2147483646 h 69"/>
                <a:gd name="T8" fmla="*/ 2147483646 w 46"/>
                <a:gd name="T9" fmla="*/ 2147483646 h 69"/>
                <a:gd name="T10" fmla="*/ 2147483646 w 46"/>
                <a:gd name="T11" fmla="*/ 2147483646 h 69"/>
                <a:gd name="T12" fmla="*/ 2147483646 w 46"/>
                <a:gd name="T13" fmla="*/ 2147483646 h 69"/>
                <a:gd name="T14" fmla="*/ 2147483646 w 46"/>
                <a:gd name="T15" fmla="*/ 2147483646 h 69"/>
                <a:gd name="T16" fmla="*/ 2147483646 w 46"/>
                <a:gd name="T17" fmla="*/ 2147483646 h 69"/>
                <a:gd name="T18" fmla="*/ 2147483646 w 46"/>
                <a:gd name="T19" fmla="*/ 2147483646 h 69"/>
                <a:gd name="T20" fmla="*/ 2147483646 w 46"/>
                <a:gd name="T21" fmla="*/ 2147483646 h 69"/>
                <a:gd name="T22" fmla="*/ 2147483646 w 46"/>
                <a:gd name="T23" fmla="*/ 2147483646 h 69"/>
                <a:gd name="T24" fmla="*/ 2147483646 w 46"/>
                <a:gd name="T25" fmla="*/ 2147483646 h 69"/>
                <a:gd name="T26" fmla="*/ 2147483646 w 46"/>
                <a:gd name="T27" fmla="*/ 2147483646 h 69"/>
                <a:gd name="T28" fmla="*/ 2147483646 w 46"/>
                <a:gd name="T29" fmla="*/ 2147483646 h 69"/>
                <a:gd name="T30" fmla="*/ 2147483646 w 46"/>
                <a:gd name="T31" fmla="*/ 2147483646 h 69"/>
                <a:gd name="T32" fmla="*/ 2147483646 w 46"/>
                <a:gd name="T33" fmla="*/ 2147483646 h 69"/>
                <a:gd name="T34" fmla="*/ 2147483646 w 46"/>
                <a:gd name="T35" fmla="*/ 2147483646 h 69"/>
                <a:gd name="T36" fmla="*/ 0 w 46"/>
                <a:gd name="T37" fmla="*/ 2147483646 h 69"/>
                <a:gd name="T38" fmla="*/ 2147483646 w 46"/>
                <a:gd name="T39" fmla="*/ 2147483646 h 69"/>
                <a:gd name="T40" fmla="*/ 2147483646 w 46"/>
                <a:gd name="T41" fmla="*/ 2147483646 h 69"/>
                <a:gd name="T42" fmla="*/ 2147483646 w 46"/>
                <a:gd name="T43" fmla="*/ 2147483646 h 69"/>
                <a:gd name="T44" fmla="*/ 2147483646 w 46"/>
                <a:gd name="T45" fmla="*/ 2147483646 h 69"/>
                <a:gd name="T46" fmla="*/ 2147483646 w 46"/>
                <a:gd name="T47" fmla="*/ 2147483646 h 69"/>
                <a:gd name="T48" fmla="*/ 2147483646 w 46"/>
                <a:gd name="T49" fmla="*/ 0 h 6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6" h="69">
                  <a:moveTo>
                    <a:pt x="23" y="0"/>
                  </a:moveTo>
                  <a:lnTo>
                    <a:pt x="27" y="0"/>
                  </a:lnTo>
                  <a:lnTo>
                    <a:pt x="37" y="3"/>
                  </a:lnTo>
                  <a:lnTo>
                    <a:pt x="40" y="4"/>
                  </a:lnTo>
                  <a:lnTo>
                    <a:pt x="42" y="7"/>
                  </a:lnTo>
                  <a:lnTo>
                    <a:pt x="45" y="10"/>
                  </a:lnTo>
                  <a:lnTo>
                    <a:pt x="46" y="13"/>
                  </a:lnTo>
                  <a:lnTo>
                    <a:pt x="45" y="17"/>
                  </a:lnTo>
                  <a:lnTo>
                    <a:pt x="34" y="60"/>
                  </a:lnTo>
                  <a:lnTo>
                    <a:pt x="33" y="64"/>
                  </a:lnTo>
                  <a:lnTo>
                    <a:pt x="30" y="67"/>
                  </a:lnTo>
                  <a:lnTo>
                    <a:pt x="28" y="68"/>
                  </a:lnTo>
                  <a:lnTo>
                    <a:pt x="24" y="69"/>
                  </a:lnTo>
                  <a:lnTo>
                    <a:pt x="20" y="69"/>
                  </a:lnTo>
                  <a:lnTo>
                    <a:pt x="10" y="67"/>
                  </a:lnTo>
                  <a:lnTo>
                    <a:pt x="7" y="65"/>
                  </a:lnTo>
                  <a:lnTo>
                    <a:pt x="4" y="63"/>
                  </a:lnTo>
                  <a:lnTo>
                    <a:pt x="2" y="59"/>
                  </a:lnTo>
                  <a:lnTo>
                    <a:pt x="0" y="55"/>
                  </a:lnTo>
                  <a:lnTo>
                    <a:pt x="2" y="51"/>
                  </a:lnTo>
                  <a:lnTo>
                    <a:pt x="11" y="9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9" y="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38" name="Freeform 14">
              <a:extLst>
                <a:ext uri="{FF2B5EF4-FFF2-40B4-BE49-F238E27FC236}">
                  <a16:creationId xmlns:a16="http://schemas.microsoft.com/office/drawing/2014/main" id="{411B303E-5AA6-436C-BB2D-40B4E17BE265}"/>
                </a:ext>
              </a:extLst>
            </p:cNvPr>
            <p:cNvSpPr/>
            <p:nvPr/>
          </p:nvSpPr>
          <p:spPr bwMode="auto">
            <a:xfrm>
              <a:off x="2738438" y="2574925"/>
              <a:ext cx="42863" cy="106363"/>
            </a:xfrm>
            <a:custGeom>
              <a:gdLst>
                <a:gd name="T0" fmla="*/ 2147483646 w 27"/>
                <a:gd name="T1" fmla="*/ 0 h 67"/>
                <a:gd name="T2" fmla="*/ 2147483646 w 27"/>
                <a:gd name="T3" fmla="*/ 0 h 67"/>
                <a:gd name="T4" fmla="*/ 2147483646 w 27"/>
                <a:gd name="T5" fmla="*/ 2147483646 h 67"/>
                <a:gd name="T6" fmla="*/ 2147483646 w 27"/>
                <a:gd name="T7" fmla="*/ 2147483646 h 67"/>
                <a:gd name="T8" fmla="*/ 2147483646 w 27"/>
                <a:gd name="T9" fmla="*/ 2147483646 h 67"/>
                <a:gd name="T10" fmla="*/ 2147483646 w 27"/>
                <a:gd name="T11" fmla="*/ 2147483646 h 67"/>
                <a:gd name="T12" fmla="*/ 0 w 27"/>
                <a:gd name="T13" fmla="*/ 2147483646 h 67"/>
                <a:gd name="T14" fmla="*/ 2147483646 w 27"/>
                <a:gd name="T15" fmla="*/ 2147483646 h 67"/>
                <a:gd name="T16" fmla="*/ 2147483646 w 27"/>
                <a:gd name="T17" fmla="*/ 2147483646 h 67"/>
                <a:gd name="T18" fmla="*/ 2147483646 w 27"/>
                <a:gd name="T19" fmla="*/ 2147483646 h 67"/>
                <a:gd name="T20" fmla="*/ 2147483646 w 27"/>
                <a:gd name="T21" fmla="*/ 2147483646 h 67"/>
                <a:gd name="T22" fmla="*/ 2147483646 w 27"/>
                <a:gd name="T23" fmla="*/ 2147483646 h 67"/>
                <a:gd name="T24" fmla="*/ 2147483646 w 27"/>
                <a:gd name="T25" fmla="*/ 0 h 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7" h="67">
                  <a:moveTo>
                    <a:pt x="23" y="0"/>
                  </a:moveTo>
                  <a:lnTo>
                    <a:pt x="27" y="0"/>
                  </a:lnTo>
                  <a:lnTo>
                    <a:pt x="10" y="67"/>
                  </a:lnTo>
                  <a:lnTo>
                    <a:pt x="7" y="65"/>
                  </a:lnTo>
                  <a:lnTo>
                    <a:pt x="4" y="63"/>
                  </a:lnTo>
                  <a:lnTo>
                    <a:pt x="2" y="59"/>
                  </a:lnTo>
                  <a:lnTo>
                    <a:pt x="0" y="55"/>
                  </a:lnTo>
                  <a:lnTo>
                    <a:pt x="2" y="51"/>
                  </a:lnTo>
                  <a:lnTo>
                    <a:pt x="11" y="9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9" y="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39" name="Freeform 131">
              <a:extLst>
                <a:ext uri="{FF2B5EF4-FFF2-40B4-BE49-F238E27FC236}">
                  <a16:creationId xmlns:a16="http://schemas.microsoft.com/office/drawing/2014/main" id="{67F8A888-B9DB-4E58-ACE1-848A29986F02}"/>
                </a:ext>
              </a:extLst>
            </p:cNvPr>
            <p:cNvSpPr/>
            <p:nvPr/>
          </p:nvSpPr>
          <p:spPr bwMode="auto">
            <a:xfrm>
              <a:off x="3006725" y="827088"/>
              <a:ext cx="790575" cy="1957388"/>
            </a:xfrm>
            <a:custGeom>
              <a:gdLst>
                <a:gd name="T0" fmla="*/ 2147483646 w 498"/>
                <a:gd name="T1" fmla="*/ 0 h 1233"/>
                <a:gd name="T2" fmla="*/ 2147483646 w 498"/>
                <a:gd name="T3" fmla="*/ 2147483646 h 1233"/>
                <a:gd name="T4" fmla="*/ 2147483646 w 498"/>
                <a:gd name="T5" fmla="*/ 2147483646 h 1233"/>
                <a:gd name="T6" fmla="*/ 2147483646 w 498"/>
                <a:gd name="T7" fmla="*/ 2147483646 h 1233"/>
                <a:gd name="T8" fmla="*/ 2147483646 w 498"/>
                <a:gd name="T9" fmla="*/ 2147483646 h 1233"/>
                <a:gd name="T10" fmla="*/ 2147483646 w 498"/>
                <a:gd name="T11" fmla="*/ 2147483646 h 1233"/>
                <a:gd name="T12" fmla="*/ 2147483646 w 498"/>
                <a:gd name="T13" fmla="*/ 2147483646 h 1233"/>
                <a:gd name="T14" fmla="*/ 2147483646 w 498"/>
                <a:gd name="T15" fmla="*/ 2147483646 h 1233"/>
                <a:gd name="T16" fmla="*/ 2147483646 w 498"/>
                <a:gd name="T17" fmla="*/ 2147483646 h 1233"/>
                <a:gd name="T18" fmla="*/ 2147483646 w 498"/>
                <a:gd name="T19" fmla="*/ 2147483646 h 1233"/>
                <a:gd name="T20" fmla="*/ 2147483646 w 498"/>
                <a:gd name="T21" fmla="*/ 2147483646 h 1233"/>
                <a:gd name="T22" fmla="*/ 2147483646 w 498"/>
                <a:gd name="T23" fmla="*/ 2147483646 h 1233"/>
                <a:gd name="T24" fmla="*/ 2147483646 w 498"/>
                <a:gd name="T25" fmla="*/ 2147483646 h 1233"/>
                <a:gd name="T26" fmla="*/ 2147483646 w 498"/>
                <a:gd name="T27" fmla="*/ 2147483646 h 1233"/>
                <a:gd name="T28" fmla="*/ 2147483646 w 498"/>
                <a:gd name="T29" fmla="*/ 2147483646 h 1233"/>
                <a:gd name="T30" fmla="*/ 2147483646 w 498"/>
                <a:gd name="T31" fmla="*/ 2147483646 h 1233"/>
                <a:gd name="T32" fmla="*/ 2147483646 w 498"/>
                <a:gd name="T33" fmla="*/ 2147483646 h 1233"/>
                <a:gd name="T34" fmla="*/ 2147483646 w 498"/>
                <a:gd name="T35" fmla="*/ 2147483646 h 1233"/>
                <a:gd name="T36" fmla="*/ 2147483646 w 498"/>
                <a:gd name="T37" fmla="*/ 2147483646 h 1233"/>
                <a:gd name="T38" fmla="*/ 2147483646 w 498"/>
                <a:gd name="T39" fmla="*/ 2147483646 h 1233"/>
                <a:gd name="T40" fmla="*/ 2147483646 w 498"/>
                <a:gd name="T41" fmla="*/ 2147483646 h 1233"/>
                <a:gd name="T42" fmla="*/ 2147483646 w 498"/>
                <a:gd name="T43" fmla="*/ 2147483646 h 1233"/>
                <a:gd name="T44" fmla="*/ 2147483646 w 498"/>
                <a:gd name="T45" fmla="*/ 2147483646 h 1233"/>
                <a:gd name="T46" fmla="*/ 2147483646 w 498"/>
                <a:gd name="T47" fmla="*/ 2147483646 h 1233"/>
                <a:gd name="T48" fmla="*/ 2147483646 w 498"/>
                <a:gd name="T49" fmla="*/ 2147483646 h 1233"/>
                <a:gd name="T50" fmla="*/ 2147483646 w 498"/>
                <a:gd name="T51" fmla="*/ 2147483646 h 1233"/>
                <a:gd name="T52" fmla="*/ 2147483646 w 498"/>
                <a:gd name="T53" fmla="*/ 2147483646 h 1233"/>
                <a:gd name="T54" fmla="*/ 2147483646 w 498"/>
                <a:gd name="T55" fmla="*/ 2147483646 h 1233"/>
                <a:gd name="T56" fmla="*/ 2147483646 w 498"/>
                <a:gd name="T57" fmla="*/ 2147483646 h 1233"/>
                <a:gd name="T58" fmla="*/ 2147483646 w 498"/>
                <a:gd name="T59" fmla="*/ 2147483646 h 1233"/>
                <a:gd name="T60" fmla="*/ 2147483646 w 498"/>
                <a:gd name="T61" fmla="*/ 2147483646 h 1233"/>
                <a:gd name="T62" fmla="*/ 2147483646 w 498"/>
                <a:gd name="T63" fmla="*/ 2147483646 h 1233"/>
                <a:gd name="T64" fmla="*/ 2147483646 w 498"/>
                <a:gd name="T65" fmla="*/ 2147483646 h 1233"/>
                <a:gd name="T66" fmla="*/ 2147483646 w 498"/>
                <a:gd name="T67" fmla="*/ 2147483646 h 1233"/>
                <a:gd name="T68" fmla="*/ 2147483646 w 498"/>
                <a:gd name="T69" fmla="*/ 2147483646 h 1233"/>
                <a:gd name="T70" fmla="*/ 2147483646 w 498"/>
                <a:gd name="T71" fmla="*/ 2147483646 h 1233"/>
                <a:gd name="T72" fmla="*/ 2147483646 w 498"/>
                <a:gd name="T73" fmla="*/ 2147483646 h 1233"/>
                <a:gd name="T74" fmla="*/ 2147483646 w 498"/>
                <a:gd name="T75" fmla="*/ 2147483646 h 1233"/>
                <a:gd name="T76" fmla="*/ 2147483646 w 498"/>
                <a:gd name="T77" fmla="*/ 2147483646 h 1233"/>
                <a:gd name="T78" fmla="*/ 2147483646 w 498"/>
                <a:gd name="T79" fmla="*/ 2147483646 h 1233"/>
                <a:gd name="T80" fmla="*/ 2147483646 w 498"/>
                <a:gd name="T81" fmla="*/ 2147483646 h 1233"/>
                <a:gd name="T82" fmla="*/ 2147483646 w 498"/>
                <a:gd name="T83" fmla="*/ 2147483646 h 1233"/>
                <a:gd name="T84" fmla="*/ 2147483646 w 498"/>
                <a:gd name="T85" fmla="*/ 2147483646 h 1233"/>
                <a:gd name="T86" fmla="*/ 2147483646 w 498"/>
                <a:gd name="T87" fmla="*/ 2147483646 h 1233"/>
                <a:gd name="T88" fmla="*/ 2147483646 w 498"/>
                <a:gd name="T89" fmla="*/ 2147483646 h 1233"/>
                <a:gd name="T90" fmla="*/ 2147483646 w 498"/>
                <a:gd name="T91" fmla="*/ 2147483646 h 1233"/>
                <a:gd name="T92" fmla="*/ 2147483646 w 498"/>
                <a:gd name="T93" fmla="*/ 2147483646 h 1233"/>
                <a:gd name="T94" fmla="*/ 2147483646 w 498"/>
                <a:gd name="T95" fmla="*/ 2147483646 h 1233"/>
                <a:gd name="T96" fmla="*/ 2147483646 w 498"/>
                <a:gd name="T97" fmla="*/ 2147483646 h 1233"/>
                <a:gd name="T98" fmla="*/ 2147483646 w 498"/>
                <a:gd name="T99" fmla="*/ 2147483646 h 1233"/>
                <a:gd name="T100" fmla="*/ 2147483646 w 498"/>
                <a:gd name="T101" fmla="*/ 2147483646 h 1233"/>
                <a:gd name="T102" fmla="*/ 2147483646 w 498"/>
                <a:gd name="T103" fmla="*/ 2147483646 h 1233"/>
                <a:gd name="T104" fmla="*/ 2147483646 w 498"/>
                <a:gd name="T105" fmla="*/ 0 h 123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1233">
                  <a:moveTo>
                    <a:pt x="456" y="0"/>
                  </a:moveTo>
                  <a:lnTo>
                    <a:pt x="458" y="0"/>
                  </a:lnTo>
                  <a:lnTo>
                    <a:pt x="466" y="1"/>
                  </a:lnTo>
                  <a:lnTo>
                    <a:pt x="474" y="4"/>
                  </a:lnTo>
                  <a:lnTo>
                    <a:pt x="482" y="5"/>
                  </a:lnTo>
                  <a:lnTo>
                    <a:pt x="486" y="7"/>
                  </a:lnTo>
                  <a:lnTo>
                    <a:pt x="491" y="9"/>
                  </a:lnTo>
                  <a:lnTo>
                    <a:pt x="494" y="12"/>
                  </a:lnTo>
                  <a:lnTo>
                    <a:pt x="496" y="17"/>
                  </a:lnTo>
                  <a:lnTo>
                    <a:pt x="498" y="21"/>
                  </a:lnTo>
                  <a:lnTo>
                    <a:pt x="498" y="28"/>
                  </a:lnTo>
                  <a:lnTo>
                    <a:pt x="496" y="33"/>
                  </a:lnTo>
                  <a:lnTo>
                    <a:pt x="494" y="45"/>
                  </a:lnTo>
                  <a:lnTo>
                    <a:pt x="489" y="64"/>
                  </a:lnTo>
                  <a:lnTo>
                    <a:pt x="483" y="90"/>
                  </a:lnTo>
                  <a:lnTo>
                    <a:pt x="477" y="120"/>
                  </a:lnTo>
                  <a:lnTo>
                    <a:pt x="469" y="156"/>
                  </a:lnTo>
                  <a:lnTo>
                    <a:pt x="460" y="195"/>
                  </a:lnTo>
                  <a:lnTo>
                    <a:pt x="449" y="237"/>
                  </a:lnTo>
                  <a:lnTo>
                    <a:pt x="440" y="281"/>
                  </a:lnTo>
                  <a:lnTo>
                    <a:pt x="430" y="329"/>
                  </a:lnTo>
                  <a:lnTo>
                    <a:pt x="418" y="376"/>
                  </a:lnTo>
                  <a:lnTo>
                    <a:pt x="407" y="423"/>
                  </a:lnTo>
                  <a:lnTo>
                    <a:pt x="397" y="471"/>
                  </a:lnTo>
                  <a:lnTo>
                    <a:pt x="386" y="514"/>
                  </a:lnTo>
                  <a:lnTo>
                    <a:pt x="377" y="556"/>
                  </a:lnTo>
                  <a:lnTo>
                    <a:pt x="368" y="597"/>
                  </a:lnTo>
                  <a:lnTo>
                    <a:pt x="360" y="634"/>
                  </a:lnTo>
                  <a:lnTo>
                    <a:pt x="352" y="668"/>
                  </a:lnTo>
                  <a:lnTo>
                    <a:pt x="346" y="699"/>
                  </a:lnTo>
                  <a:lnTo>
                    <a:pt x="339" y="725"/>
                  </a:lnTo>
                  <a:lnTo>
                    <a:pt x="334" y="746"/>
                  </a:lnTo>
                  <a:lnTo>
                    <a:pt x="331" y="762"/>
                  </a:lnTo>
                  <a:lnTo>
                    <a:pt x="329" y="772"/>
                  </a:lnTo>
                  <a:lnTo>
                    <a:pt x="328" y="775"/>
                  </a:lnTo>
                  <a:lnTo>
                    <a:pt x="317" y="822"/>
                  </a:lnTo>
                  <a:lnTo>
                    <a:pt x="307" y="869"/>
                  </a:lnTo>
                  <a:lnTo>
                    <a:pt x="296" y="916"/>
                  </a:lnTo>
                  <a:lnTo>
                    <a:pt x="286" y="962"/>
                  </a:lnTo>
                  <a:lnTo>
                    <a:pt x="275" y="1007"/>
                  </a:lnTo>
                  <a:lnTo>
                    <a:pt x="266" y="1049"/>
                  </a:lnTo>
                  <a:lnTo>
                    <a:pt x="257" y="1088"/>
                  </a:lnTo>
                  <a:lnTo>
                    <a:pt x="249" y="1123"/>
                  </a:lnTo>
                  <a:lnTo>
                    <a:pt x="242" y="1153"/>
                  </a:lnTo>
                  <a:lnTo>
                    <a:pt x="236" y="1180"/>
                  </a:lnTo>
                  <a:lnTo>
                    <a:pt x="232" y="1199"/>
                  </a:lnTo>
                  <a:lnTo>
                    <a:pt x="228" y="1214"/>
                  </a:lnTo>
                  <a:lnTo>
                    <a:pt x="227" y="1220"/>
                  </a:lnTo>
                  <a:lnTo>
                    <a:pt x="225" y="1224"/>
                  </a:lnTo>
                  <a:lnTo>
                    <a:pt x="223" y="1228"/>
                  </a:lnTo>
                  <a:lnTo>
                    <a:pt x="219" y="1231"/>
                  </a:lnTo>
                  <a:lnTo>
                    <a:pt x="215" y="1232"/>
                  </a:lnTo>
                  <a:lnTo>
                    <a:pt x="211" y="1233"/>
                  </a:lnTo>
                  <a:lnTo>
                    <a:pt x="207" y="1233"/>
                  </a:lnTo>
                  <a:lnTo>
                    <a:pt x="203" y="1232"/>
                  </a:lnTo>
                  <a:lnTo>
                    <a:pt x="194" y="1231"/>
                  </a:lnTo>
                  <a:lnTo>
                    <a:pt x="185" y="1228"/>
                  </a:lnTo>
                  <a:lnTo>
                    <a:pt x="177" y="1227"/>
                  </a:lnTo>
                  <a:lnTo>
                    <a:pt x="173" y="1225"/>
                  </a:lnTo>
                  <a:lnTo>
                    <a:pt x="8" y="1075"/>
                  </a:lnTo>
                  <a:lnTo>
                    <a:pt x="7" y="1073"/>
                  </a:lnTo>
                  <a:lnTo>
                    <a:pt x="3" y="1070"/>
                  </a:lnTo>
                  <a:lnTo>
                    <a:pt x="0" y="1062"/>
                  </a:lnTo>
                  <a:lnTo>
                    <a:pt x="2" y="1050"/>
                  </a:lnTo>
                  <a:lnTo>
                    <a:pt x="3" y="1043"/>
                  </a:lnTo>
                  <a:lnTo>
                    <a:pt x="5" y="1030"/>
                  </a:lnTo>
                  <a:lnTo>
                    <a:pt x="11" y="1011"/>
                  </a:lnTo>
                  <a:lnTo>
                    <a:pt x="16" y="986"/>
                  </a:lnTo>
                  <a:lnTo>
                    <a:pt x="23" y="956"/>
                  </a:lnTo>
                  <a:lnTo>
                    <a:pt x="30" y="923"/>
                  </a:lnTo>
                  <a:lnTo>
                    <a:pt x="38" y="885"/>
                  </a:lnTo>
                  <a:lnTo>
                    <a:pt x="47" y="846"/>
                  </a:lnTo>
                  <a:lnTo>
                    <a:pt x="57" y="804"/>
                  </a:lnTo>
                  <a:lnTo>
                    <a:pt x="67" y="762"/>
                  </a:lnTo>
                  <a:lnTo>
                    <a:pt x="76" y="719"/>
                  </a:lnTo>
                  <a:lnTo>
                    <a:pt x="77" y="715"/>
                  </a:lnTo>
                  <a:lnTo>
                    <a:pt x="80" y="704"/>
                  </a:lnTo>
                  <a:lnTo>
                    <a:pt x="84" y="687"/>
                  </a:lnTo>
                  <a:lnTo>
                    <a:pt x="88" y="666"/>
                  </a:lnTo>
                  <a:lnTo>
                    <a:pt x="95" y="639"/>
                  </a:lnTo>
                  <a:lnTo>
                    <a:pt x="101" y="609"/>
                  </a:lnTo>
                  <a:lnTo>
                    <a:pt x="109" y="573"/>
                  </a:lnTo>
                  <a:lnTo>
                    <a:pt x="118" y="537"/>
                  </a:lnTo>
                  <a:lnTo>
                    <a:pt x="127" y="497"/>
                  </a:lnTo>
                  <a:lnTo>
                    <a:pt x="136" y="456"/>
                  </a:lnTo>
                  <a:lnTo>
                    <a:pt x="146" y="414"/>
                  </a:lnTo>
                  <a:lnTo>
                    <a:pt x="155" y="370"/>
                  </a:lnTo>
                  <a:lnTo>
                    <a:pt x="165" y="327"/>
                  </a:lnTo>
                  <a:lnTo>
                    <a:pt x="174" y="287"/>
                  </a:lnTo>
                  <a:lnTo>
                    <a:pt x="184" y="246"/>
                  </a:lnTo>
                  <a:lnTo>
                    <a:pt x="191" y="209"/>
                  </a:lnTo>
                  <a:lnTo>
                    <a:pt x="199" y="175"/>
                  </a:lnTo>
                  <a:lnTo>
                    <a:pt x="206" y="145"/>
                  </a:lnTo>
                  <a:lnTo>
                    <a:pt x="212" y="120"/>
                  </a:lnTo>
                  <a:lnTo>
                    <a:pt x="216" y="102"/>
                  </a:lnTo>
                  <a:lnTo>
                    <a:pt x="219" y="89"/>
                  </a:lnTo>
                  <a:lnTo>
                    <a:pt x="220" y="82"/>
                  </a:lnTo>
                  <a:lnTo>
                    <a:pt x="223" y="76"/>
                  </a:lnTo>
                  <a:lnTo>
                    <a:pt x="225" y="72"/>
                  </a:lnTo>
                  <a:lnTo>
                    <a:pt x="228" y="68"/>
                  </a:lnTo>
                  <a:lnTo>
                    <a:pt x="231" y="65"/>
                  </a:lnTo>
                  <a:lnTo>
                    <a:pt x="233" y="64"/>
                  </a:lnTo>
                  <a:lnTo>
                    <a:pt x="236" y="63"/>
                  </a:lnTo>
                  <a:lnTo>
                    <a:pt x="237" y="63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40" name="Freeform 132">
              <a:extLst>
                <a:ext uri="{FF2B5EF4-FFF2-40B4-BE49-F238E27FC236}">
                  <a16:creationId xmlns:a16="http://schemas.microsoft.com/office/drawing/2014/main" id="{B7C001B4-30C5-4710-BD03-5D1F844F9839}"/>
                </a:ext>
              </a:extLst>
            </p:cNvPr>
            <p:cNvSpPr/>
            <p:nvPr/>
          </p:nvSpPr>
          <p:spPr bwMode="auto">
            <a:xfrm>
              <a:off x="1817688" y="654050"/>
              <a:ext cx="1490663" cy="1860550"/>
            </a:xfrm>
            <a:custGeom>
              <a:gdLst>
                <a:gd name="T0" fmla="*/ 2147483646 w 939"/>
                <a:gd name="T1" fmla="*/ 0 h 1172"/>
                <a:gd name="T2" fmla="*/ 2147483646 w 939"/>
                <a:gd name="T3" fmla="*/ 0 h 1172"/>
                <a:gd name="T4" fmla="*/ 2147483646 w 939"/>
                <a:gd name="T5" fmla="*/ 2147483646 h 1172"/>
                <a:gd name="T6" fmla="*/ 2147483646 w 939"/>
                <a:gd name="T7" fmla="*/ 2147483646 h 1172"/>
                <a:gd name="T8" fmla="*/ 2147483646 w 939"/>
                <a:gd name="T9" fmla="*/ 2147483646 h 1172"/>
                <a:gd name="T10" fmla="*/ 2147483646 w 939"/>
                <a:gd name="T11" fmla="*/ 2147483646 h 1172"/>
                <a:gd name="T12" fmla="*/ 2147483646 w 939"/>
                <a:gd name="T13" fmla="*/ 2147483646 h 1172"/>
                <a:gd name="T14" fmla="*/ 2147483646 w 939"/>
                <a:gd name="T15" fmla="*/ 2147483646 h 1172"/>
                <a:gd name="T16" fmla="*/ 2147483646 w 939"/>
                <a:gd name="T17" fmla="*/ 2147483646 h 1172"/>
                <a:gd name="T18" fmla="*/ 2147483646 w 939"/>
                <a:gd name="T19" fmla="*/ 2147483646 h 1172"/>
                <a:gd name="T20" fmla="*/ 2147483646 w 939"/>
                <a:gd name="T21" fmla="*/ 2147483646 h 1172"/>
                <a:gd name="T22" fmla="*/ 2147483646 w 939"/>
                <a:gd name="T23" fmla="*/ 2147483646 h 1172"/>
                <a:gd name="T24" fmla="*/ 2147483646 w 939"/>
                <a:gd name="T25" fmla="*/ 2147483646 h 1172"/>
                <a:gd name="T26" fmla="*/ 2147483646 w 939"/>
                <a:gd name="T27" fmla="*/ 2147483646 h 1172"/>
                <a:gd name="T28" fmla="*/ 2147483646 w 939"/>
                <a:gd name="T29" fmla="*/ 2147483646 h 1172"/>
                <a:gd name="T30" fmla="*/ 0 w 939"/>
                <a:gd name="T31" fmla="*/ 2147483646 h 1172"/>
                <a:gd name="T32" fmla="*/ 0 w 939"/>
                <a:gd name="T33" fmla="*/ 2147483646 h 1172"/>
                <a:gd name="T34" fmla="*/ 2147483646 w 939"/>
                <a:gd name="T35" fmla="*/ 2147483646 h 1172"/>
                <a:gd name="T36" fmla="*/ 2147483646 w 939"/>
                <a:gd name="T37" fmla="*/ 2147483646 h 1172"/>
                <a:gd name="T38" fmla="*/ 2147483646 w 939"/>
                <a:gd name="T39" fmla="*/ 2147483646 h 1172"/>
                <a:gd name="T40" fmla="*/ 2147483646 w 939"/>
                <a:gd name="T41" fmla="*/ 0 h 117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939" h="1172">
                  <a:moveTo>
                    <a:pt x="249" y="0"/>
                  </a:moveTo>
                  <a:lnTo>
                    <a:pt x="266" y="0"/>
                  </a:lnTo>
                  <a:lnTo>
                    <a:pt x="906" y="146"/>
                  </a:lnTo>
                  <a:lnTo>
                    <a:pt x="922" y="152"/>
                  </a:lnTo>
                  <a:lnTo>
                    <a:pt x="933" y="164"/>
                  </a:lnTo>
                  <a:lnTo>
                    <a:pt x="939" y="180"/>
                  </a:lnTo>
                  <a:lnTo>
                    <a:pt x="939" y="197"/>
                  </a:lnTo>
                  <a:lnTo>
                    <a:pt x="726" y="1138"/>
                  </a:lnTo>
                  <a:lnTo>
                    <a:pt x="718" y="1154"/>
                  </a:lnTo>
                  <a:lnTo>
                    <a:pt x="706" y="1165"/>
                  </a:lnTo>
                  <a:lnTo>
                    <a:pt x="690" y="1172"/>
                  </a:lnTo>
                  <a:lnTo>
                    <a:pt x="673" y="1171"/>
                  </a:lnTo>
                  <a:lnTo>
                    <a:pt x="33" y="1025"/>
                  </a:lnTo>
                  <a:lnTo>
                    <a:pt x="17" y="1019"/>
                  </a:lnTo>
                  <a:lnTo>
                    <a:pt x="7" y="1007"/>
                  </a:lnTo>
                  <a:lnTo>
                    <a:pt x="0" y="991"/>
                  </a:lnTo>
                  <a:lnTo>
                    <a:pt x="0" y="974"/>
                  </a:lnTo>
                  <a:lnTo>
                    <a:pt x="214" y="33"/>
                  </a:lnTo>
                  <a:lnTo>
                    <a:pt x="222" y="17"/>
                  </a:lnTo>
                  <a:lnTo>
                    <a:pt x="233" y="6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010000"/>
            </a:solidFill>
            <a:ln w="0">
              <a:solidFill>
                <a:srgbClr val="01000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41" name="Freeform 133">
              <a:extLst>
                <a:ext uri="{FF2B5EF4-FFF2-40B4-BE49-F238E27FC236}">
                  <a16:creationId xmlns:a16="http://schemas.microsoft.com/office/drawing/2014/main" id="{7F6B043E-3212-4C69-99CC-4057EA2A00CF}"/>
                </a:ext>
              </a:extLst>
            </p:cNvPr>
            <p:cNvSpPr/>
            <p:nvPr/>
          </p:nvSpPr>
          <p:spPr bwMode="auto">
            <a:xfrm>
              <a:off x="1817688" y="706438"/>
              <a:ext cx="1068388" cy="1806575"/>
            </a:xfrm>
            <a:custGeom>
              <a:gdLst>
                <a:gd name="T0" fmla="*/ 2147483646 w 673"/>
                <a:gd name="T1" fmla="*/ 0 h 1138"/>
                <a:gd name="T2" fmla="*/ 2147483646 w 673"/>
                <a:gd name="T3" fmla="*/ 2147483646 h 1138"/>
                <a:gd name="T4" fmla="*/ 2147483646 w 673"/>
                <a:gd name="T5" fmla="*/ 2147483646 h 1138"/>
                <a:gd name="T6" fmla="*/ 2147483646 w 673"/>
                <a:gd name="T7" fmla="*/ 2147483646 h 1138"/>
                <a:gd name="T8" fmla="*/ 2147483646 w 673"/>
                <a:gd name="T9" fmla="*/ 2147483646 h 1138"/>
                <a:gd name="T10" fmla="*/ 0 w 673"/>
                <a:gd name="T11" fmla="*/ 2147483646 h 1138"/>
                <a:gd name="T12" fmla="*/ 0 w 673"/>
                <a:gd name="T13" fmla="*/ 2147483646 h 1138"/>
                <a:gd name="T14" fmla="*/ 2147483646 w 673"/>
                <a:gd name="T15" fmla="*/ 0 h 11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73" h="1138">
                  <a:moveTo>
                    <a:pt x="214" y="0"/>
                  </a:moveTo>
                  <a:lnTo>
                    <a:pt x="673" y="1138"/>
                  </a:lnTo>
                  <a:lnTo>
                    <a:pt x="33" y="992"/>
                  </a:lnTo>
                  <a:lnTo>
                    <a:pt x="17" y="986"/>
                  </a:lnTo>
                  <a:lnTo>
                    <a:pt x="7" y="974"/>
                  </a:lnTo>
                  <a:lnTo>
                    <a:pt x="0" y="958"/>
                  </a:lnTo>
                  <a:lnTo>
                    <a:pt x="0" y="941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2A0000"/>
            </a:solidFill>
            <a:ln w="0">
              <a:solidFill>
                <a:srgbClr val="2A000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42" name="Freeform 134">
              <a:extLst>
                <a:ext uri="{FF2B5EF4-FFF2-40B4-BE49-F238E27FC236}">
                  <a16:creationId xmlns:a16="http://schemas.microsoft.com/office/drawing/2014/main" id="{C1EE1426-7904-4E32-BCA1-5B1B75961C92}"/>
                </a:ext>
              </a:extLst>
            </p:cNvPr>
            <p:cNvSpPr/>
            <p:nvPr/>
          </p:nvSpPr>
          <p:spPr bwMode="auto">
            <a:xfrm>
              <a:off x="2324100" y="846138"/>
              <a:ext cx="915988" cy="1589088"/>
            </a:xfrm>
            <a:custGeom>
              <a:gdLst>
                <a:gd name="T0" fmla="*/ 2147483646 w 577"/>
                <a:gd name="T1" fmla="*/ 0 h 1001"/>
                <a:gd name="T2" fmla="*/ 2147483646 w 577"/>
                <a:gd name="T3" fmla="*/ 2147483646 h 1001"/>
                <a:gd name="T4" fmla="*/ 2147483646 w 577"/>
                <a:gd name="T5" fmla="*/ 2147483646 h 1001"/>
                <a:gd name="T6" fmla="*/ 2147483646 w 577"/>
                <a:gd name="T7" fmla="*/ 2147483646 h 1001"/>
                <a:gd name="T8" fmla="*/ 2147483646 w 577"/>
                <a:gd name="T9" fmla="*/ 2147483646 h 1001"/>
                <a:gd name="T10" fmla="*/ 2147483646 w 577"/>
                <a:gd name="T11" fmla="*/ 2147483646 h 1001"/>
                <a:gd name="T12" fmla="*/ 2147483646 w 577"/>
                <a:gd name="T13" fmla="*/ 2147483646 h 1001"/>
                <a:gd name="T14" fmla="*/ 2147483646 w 577"/>
                <a:gd name="T15" fmla="*/ 2147483646 h 1001"/>
                <a:gd name="T16" fmla="*/ 2147483646 w 577"/>
                <a:gd name="T17" fmla="*/ 2147483646 h 1001"/>
                <a:gd name="T18" fmla="*/ 2147483646 w 577"/>
                <a:gd name="T19" fmla="*/ 2147483646 h 1001"/>
                <a:gd name="T20" fmla="*/ 2147483646 w 577"/>
                <a:gd name="T21" fmla="*/ 2147483646 h 1001"/>
                <a:gd name="T22" fmla="*/ 2147483646 w 577"/>
                <a:gd name="T23" fmla="*/ 2147483646 h 1001"/>
                <a:gd name="T24" fmla="*/ 0 w 577"/>
                <a:gd name="T25" fmla="*/ 2147483646 h 1001"/>
                <a:gd name="T26" fmla="*/ 2147483646 w 577"/>
                <a:gd name="T27" fmla="*/ 2147483646 h 1001"/>
                <a:gd name="T28" fmla="*/ 2147483646 w 577"/>
                <a:gd name="T29" fmla="*/ 2147483646 h 1001"/>
                <a:gd name="T30" fmla="*/ 2147483646 w 577"/>
                <a:gd name="T31" fmla="*/ 2147483646 h 1001"/>
                <a:gd name="T32" fmla="*/ 2147483646 w 577"/>
                <a:gd name="T33" fmla="*/ 0 h 100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77" h="1001">
                  <a:moveTo>
                    <a:pt x="229" y="0"/>
                  </a:moveTo>
                  <a:lnTo>
                    <a:pt x="559" y="74"/>
                  </a:lnTo>
                  <a:lnTo>
                    <a:pt x="570" y="81"/>
                  </a:lnTo>
                  <a:lnTo>
                    <a:pt x="577" y="91"/>
                  </a:lnTo>
                  <a:lnTo>
                    <a:pt x="577" y="103"/>
                  </a:lnTo>
                  <a:lnTo>
                    <a:pt x="377" y="984"/>
                  </a:lnTo>
                  <a:lnTo>
                    <a:pt x="371" y="995"/>
                  </a:lnTo>
                  <a:lnTo>
                    <a:pt x="361" y="1001"/>
                  </a:lnTo>
                  <a:lnTo>
                    <a:pt x="349" y="1001"/>
                  </a:lnTo>
                  <a:lnTo>
                    <a:pt x="18" y="927"/>
                  </a:lnTo>
                  <a:lnTo>
                    <a:pt x="7" y="921"/>
                  </a:lnTo>
                  <a:lnTo>
                    <a:pt x="1" y="911"/>
                  </a:lnTo>
                  <a:lnTo>
                    <a:pt x="0" y="898"/>
                  </a:lnTo>
                  <a:lnTo>
                    <a:pt x="200" y="18"/>
                  </a:lnTo>
                  <a:lnTo>
                    <a:pt x="205" y="6"/>
                  </a:lnTo>
                  <a:lnTo>
                    <a:pt x="216" y="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6AFEB4"/>
            </a:solidFill>
            <a:ln w="0">
              <a:solidFill>
                <a:srgbClr val="6AFEB4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43" name="Freeform 135">
              <a:extLst>
                <a:ext uri="{FF2B5EF4-FFF2-40B4-BE49-F238E27FC236}">
                  <a16:creationId xmlns:a16="http://schemas.microsoft.com/office/drawing/2014/main" id="{7BFA5893-4E15-4520-89F6-2FABEF0BA98E}"/>
                </a:ext>
              </a:extLst>
            </p:cNvPr>
            <p:cNvSpPr/>
            <p:nvPr/>
          </p:nvSpPr>
          <p:spPr bwMode="auto">
            <a:xfrm>
              <a:off x="2325688" y="842963"/>
              <a:ext cx="598488" cy="1592263"/>
            </a:xfrm>
            <a:custGeom>
              <a:gdLst>
                <a:gd name="T0" fmla="*/ 2147483646 w 377"/>
                <a:gd name="T1" fmla="*/ 0 h 1003"/>
                <a:gd name="T2" fmla="*/ 2147483646 w 377"/>
                <a:gd name="T3" fmla="*/ 2147483646 h 1003"/>
                <a:gd name="T4" fmla="*/ 2147483646 w 377"/>
                <a:gd name="T5" fmla="*/ 2147483646 h 1003"/>
                <a:gd name="T6" fmla="*/ 2147483646 w 377"/>
                <a:gd name="T7" fmla="*/ 2147483646 h 1003"/>
                <a:gd name="T8" fmla="*/ 2147483646 w 377"/>
                <a:gd name="T9" fmla="*/ 2147483646 h 1003"/>
                <a:gd name="T10" fmla="*/ 2147483646 w 377"/>
                <a:gd name="T11" fmla="*/ 2147483646 h 1003"/>
                <a:gd name="T12" fmla="*/ 2147483646 w 377"/>
                <a:gd name="T13" fmla="*/ 2147483646 h 1003"/>
                <a:gd name="T14" fmla="*/ 0 w 377"/>
                <a:gd name="T15" fmla="*/ 2147483646 h 1003"/>
                <a:gd name="T16" fmla="*/ 0 w 377"/>
                <a:gd name="T17" fmla="*/ 2147483646 h 1003"/>
                <a:gd name="T18" fmla="*/ 2147483646 w 377"/>
                <a:gd name="T19" fmla="*/ 2147483646 h 1003"/>
                <a:gd name="T20" fmla="*/ 2147483646 w 377"/>
                <a:gd name="T21" fmla="*/ 2147483646 h 1003"/>
                <a:gd name="T22" fmla="*/ 2147483646 w 377"/>
                <a:gd name="T23" fmla="*/ 2147483646 h 1003"/>
                <a:gd name="T24" fmla="*/ 2147483646 w 377"/>
                <a:gd name="T25" fmla="*/ 0 h 10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77" h="1003">
                  <a:moveTo>
                    <a:pt x="228" y="0"/>
                  </a:moveTo>
                  <a:lnTo>
                    <a:pt x="377" y="985"/>
                  </a:lnTo>
                  <a:lnTo>
                    <a:pt x="370" y="995"/>
                  </a:lnTo>
                  <a:lnTo>
                    <a:pt x="361" y="1002"/>
                  </a:lnTo>
                  <a:lnTo>
                    <a:pt x="348" y="1003"/>
                  </a:lnTo>
                  <a:lnTo>
                    <a:pt x="18" y="927"/>
                  </a:lnTo>
                  <a:lnTo>
                    <a:pt x="6" y="922"/>
                  </a:lnTo>
                  <a:lnTo>
                    <a:pt x="0" y="912"/>
                  </a:lnTo>
                  <a:lnTo>
                    <a:pt x="0" y="900"/>
                  </a:lnTo>
                  <a:lnTo>
                    <a:pt x="199" y="19"/>
                  </a:lnTo>
                  <a:lnTo>
                    <a:pt x="205" y="8"/>
                  </a:lnTo>
                  <a:lnTo>
                    <a:pt x="216" y="2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44E89A"/>
            </a:solidFill>
            <a:ln w="0">
              <a:solidFill>
                <a:srgbClr val="44E89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44" name="Freeform 136">
              <a:extLst>
                <a:ext uri="{FF2B5EF4-FFF2-40B4-BE49-F238E27FC236}">
                  <a16:creationId xmlns:a16="http://schemas.microsoft.com/office/drawing/2014/main" id="{1F1EAF84-AF25-4D9C-997B-FFA0C0F81980}"/>
                </a:ext>
              </a:extLst>
            </p:cNvPr>
            <p:cNvSpPr/>
            <p:nvPr/>
          </p:nvSpPr>
          <p:spPr bwMode="auto">
            <a:xfrm>
              <a:off x="2030413" y="1128713"/>
              <a:ext cx="396875" cy="493713"/>
            </a:xfrm>
            <a:custGeom>
              <a:gdLst>
                <a:gd name="T0" fmla="*/ 2147483646 w 250"/>
                <a:gd name="T1" fmla="*/ 0 h 311"/>
                <a:gd name="T2" fmla="*/ 2147483646 w 250"/>
                <a:gd name="T3" fmla="*/ 0 h 311"/>
                <a:gd name="T4" fmla="*/ 2147483646 w 250"/>
                <a:gd name="T5" fmla="*/ 2147483646 h 311"/>
                <a:gd name="T6" fmla="*/ 2147483646 w 250"/>
                <a:gd name="T7" fmla="*/ 2147483646 h 311"/>
                <a:gd name="T8" fmla="*/ 2147483646 w 250"/>
                <a:gd name="T9" fmla="*/ 2147483646 h 311"/>
                <a:gd name="T10" fmla="*/ 2147483646 w 250"/>
                <a:gd name="T11" fmla="*/ 2147483646 h 311"/>
                <a:gd name="T12" fmla="*/ 2147483646 w 250"/>
                <a:gd name="T13" fmla="*/ 2147483646 h 311"/>
                <a:gd name="T14" fmla="*/ 2147483646 w 250"/>
                <a:gd name="T15" fmla="*/ 2147483646 h 311"/>
                <a:gd name="T16" fmla="*/ 2147483646 w 250"/>
                <a:gd name="T17" fmla="*/ 2147483646 h 311"/>
                <a:gd name="T18" fmla="*/ 2147483646 w 250"/>
                <a:gd name="T19" fmla="*/ 2147483646 h 311"/>
                <a:gd name="T20" fmla="*/ 2147483646 w 250"/>
                <a:gd name="T21" fmla="*/ 2147483646 h 311"/>
                <a:gd name="T22" fmla="*/ 2147483646 w 250"/>
                <a:gd name="T23" fmla="*/ 2147483646 h 311"/>
                <a:gd name="T24" fmla="*/ 2147483646 w 250"/>
                <a:gd name="T25" fmla="*/ 2147483646 h 311"/>
                <a:gd name="T26" fmla="*/ 2147483646 w 250"/>
                <a:gd name="T27" fmla="*/ 2147483646 h 311"/>
                <a:gd name="T28" fmla="*/ 2147483646 w 250"/>
                <a:gd name="T29" fmla="*/ 2147483646 h 311"/>
                <a:gd name="T30" fmla="*/ 2147483646 w 250"/>
                <a:gd name="T31" fmla="*/ 2147483646 h 311"/>
                <a:gd name="T32" fmla="*/ 2147483646 w 250"/>
                <a:gd name="T33" fmla="*/ 2147483646 h 311"/>
                <a:gd name="T34" fmla="*/ 2147483646 w 250"/>
                <a:gd name="T35" fmla="*/ 2147483646 h 311"/>
                <a:gd name="T36" fmla="*/ 0 w 250"/>
                <a:gd name="T37" fmla="*/ 2147483646 h 311"/>
                <a:gd name="T38" fmla="*/ 0 w 250"/>
                <a:gd name="T39" fmla="*/ 2147483646 h 311"/>
                <a:gd name="T40" fmla="*/ 2147483646 w 250"/>
                <a:gd name="T41" fmla="*/ 2147483646 h 311"/>
                <a:gd name="T42" fmla="*/ 2147483646 w 250"/>
                <a:gd name="T43" fmla="*/ 2147483646 h 311"/>
                <a:gd name="T44" fmla="*/ 2147483646 w 250"/>
                <a:gd name="T45" fmla="*/ 2147483646 h 311"/>
                <a:gd name="T46" fmla="*/ 2147483646 w 250"/>
                <a:gd name="T47" fmla="*/ 0 h 311"/>
                <a:gd name="T48" fmla="*/ 2147483646 w 250"/>
                <a:gd name="T49" fmla="*/ 0 h 31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50" h="311">
                  <a:moveTo>
                    <a:pt x="67" y="0"/>
                  </a:moveTo>
                  <a:lnTo>
                    <a:pt x="71" y="0"/>
                  </a:lnTo>
                  <a:lnTo>
                    <a:pt x="241" y="38"/>
                  </a:lnTo>
                  <a:lnTo>
                    <a:pt x="245" y="39"/>
                  </a:lnTo>
                  <a:lnTo>
                    <a:pt x="247" y="42"/>
                  </a:lnTo>
                  <a:lnTo>
                    <a:pt x="249" y="44"/>
                  </a:lnTo>
                  <a:lnTo>
                    <a:pt x="250" y="48"/>
                  </a:lnTo>
                  <a:lnTo>
                    <a:pt x="250" y="52"/>
                  </a:lnTo>
                  <a:lnTo>
                    <a:pt x="192" y="302"/>
                  </a:lnTo>
                  <a:lnTo>
                    <a:pt x="191" y="305"/>
                  </a:lnTo>
                  <a:lnTo>
                    <a:pt x="190" y="309"/>
                  </a:lnTo>
                  <a:lnTo>
                    <a:pt x="186" y="310"/>
                  </a:lnTo>
                  <a:lnTo>
                    <a:pt x="183" y="311"/>
                  </a:lnTo>
                  <a:lnTo>
                    <a:pt x="179" y="311"/>
                  </a:lnTo>
                  <a:lnTo>
                    <a:pt x="9" y="272"/>
                  </a:lnTo>
                  <a:lnTo>
                    <a:pt x="5" y="271"/>
                  </a:lnTo>
                  <a:lnTo>
                    <a:pt x="3" y="268"/>
                  </a:lnTo>
                  <a:lnTo>
                    <a:pt x="1" y="266"/>
                  </a:lnTo>
                  <a:lnTo>
                    <a:pt x="0" y="262"/>
                  </a:lnTo>
                  <a:lnTo>
                    <a:pt x="0" y="259"/>
                  </a:lnTo>
                  <a:lnTo>
                    <a:pt x="58" y="8"/>
                  </a:lnTo>
                  <a:lnTo>
                    <a:pt x="59" y="5"/>
                  </a:lnTo>
                  <a:lnTo>
                    <a:pt x="60" y="2"/>
                  </a:lnTo>
                  <a:lnTo>
                    <a:pt x="64" y="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5F4551"/>
            </a:solidFill>
            <a:ln w="0">
              <a:solidFill>
                <a:srgbClr val="5F4551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45" name="Freeform 137">
              <a:extLst>
                <a:ext uri="{FF2B5EF4-FFF2-40B4-BE49-F238E27FC236}">
                  <a16:creationId xmlns:a16="http://schemas.microsoft.com/office/drawing/2014/main" id="{9A8E3124-F331-4883-9DCC-FD8532FEA71F}"/>
                </a:ext>
              </a:extLst>
            </p:cNvPr>
            <p:cNvSpPr/>
            <p:nvPr/>
          </p:nvSpPr>
          <p:spPr bwMode="auto">
            <a:xfrm>
              <a:off x="2030413" y="1128713"/>
              <a:ext cx="304800" cy="493713"/>
            </a:xfrm>
            <a:custGeom>
              <a:gdLst>
                <a:gd name="T0" fmla="*/ 2147483646 w 192"/>
                <a:gd name="T1" fmla="*/ 0 h 311"/>
                <a:gd name="T2" fmla="*/ 2147483646 w 192"/>
                <a:gd name="T3" fmla="*/ 0 h 311"/>
                <a:gd name="T4" fmla="*/ 2147483646 w 192"/>
                <a:gd name="T5" fmla="*/ 2147483646 h 311"/>
                <a:gd name="T6" fmla="*/ 2147483646 w 192"/>
                <a:gd name="T7" fmla="*/ 2147483646 h 311"/>
                <a:gd name="T8" fmla="*/ 2147483646 w 192"/>
                <a:gd name="T9" fmla="*/ 2147483646 h 311"/>
                <a:gd name="T10" fmla="*/ 2147483646 w 192"/>
                <a:gd name="T11" fmla="*/ 2147483646 h 311"/>
                <a:gd name="T12" fmla="*/ 2147483646 w 192"/>
                <a:gd name="T13" fmla="*/ 2147483646 h 311"/>
                <a:gd name="T14" fmla="*/ 2147483646 w 192"/>
                <a:gd name="T15" fmla="*/ 2147483646 h 311"/>
                <a:gd name="T16" fmla="*/ 2147483646 w 192"/>
                <a:gd name="T17" fmla="*/ 2147483646 h 311"/>
                <a:gd name="T18" fmla="*/ 2147483646 w 192"/>
                <a:gd name="T19" fmla="*/ 2147483646 h 311"/>
                <a:gd name="T20" fmla="*/ 2147483646 w 192"/>
                <a:gd name="T21" fmla="*/ 2147483646 h 311"/>
                <a:gd name="T22" fmla="*/ 2147483646 w 192"/>
                <a:gd name="T23" fmla="*/ 2147483646 h 311"/>
                <a:gd name="T24" fmla="*/ 0 w 192"/>
                <a:gd name="T25" fmla="*/ 2147483646 h 311"/>
                <a:gd name="T26" fmla="*/ 0 w 192"/>
                <a:gd name="T27" fmla="*/ 2147483646 h 311"/>
                <a:gd name="T28" fmla="*/ 2147483646 w 192"/>
                <a:gd name="T29" fmla="*/ 2147483646 h 311"/>
                <a:gd name="T30" fmla="*/ 2147483646 w 192"/>
                <a:gd name="T31" fmla="*/ 2147483646 h 311"/>
                <a:gd name="T32" fmla="*/ 2147483646 w 192"/>
                <a:gd name="T33" fmla="*/ 2147483646 h 311"/>
                <a:gd name="T34" fmla="*/ 2147483646 w 192"/>
                <a:gd name="T35" fmla="*/ 0 h 311"/>
                <a:gd name="T36" fmla="*/ 2147483646 w 192"/>
                <a:gd name="T37" fmla="*/ 0 h 3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92" h="311">
                  <a:moveTo>
                    <a:pt x="67" y="0"/>
                  </a:moveTo>
                  <a:lnTo>
                    <a:pt x="71" y="0"/>
                  </a:lnTo>
                  <a:lnTo>
                    <a:pt x="192" y="302"/>
                  </a:lnTo>
                  <a:lnTo>
                    <a:pt x="191" y="305"/>
                  </a:lnTo>
                  <a:lnTo>
                    <a:pt x="190" y="309"/>
                  </a:lnTo>
                  <a:lnTo>
                    <a:pt x="186" y="310"/>
                  </a:lnTo>
                  <a:lnTo>
                    <a:pt x="183" y="311"/>
                  </a:lnTo>
                  <a:lnTo>
                    <a:pt x="179" y="311"/>
                  </a:lnTo>
                  <a:lnTo>
                    <a:pt x="9" y="272"/>
                  </a:lnTo>
                  <a:lnTo>
                    <a:pt x="5" y="271"/>
                  </a:lnTo>
                  <a:lnTo>
                    <a:pt x="3" y="268"/>
                  </a:lnTo>
                  <a:lnTo>
                    <a:pt x="1" y="266"/>
                  </a:lnTo>
                  <a:lnTo>
                    <a:pt x="0" y="262"/>
                  </a:lnTo>
                  <a:lnTo>
                    <a:pt x="0" y="259"/>
                  </a:lnTo>
                  <a:lnTo>
                    <a:pt x="58" y="8"/>
                  </a:lnTo>
                  <a:lnTo>
                    <a:pt x="59" y="5"/>
                  </a:lnTo>
                  <a:lnTo>
                    <a:pt x="60" y="2"/>
                  </a:lnTo>
                  <a:lnTo>
                    <a:pt x="64" y="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7C7871"/>
            </a:solidFill>
            <a:ln w="0">
              <a:solidFill>
                <a:srgbClr val="7C7871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46" name="Freeform 138">
              <a:extLst>
                <a:ext uri="{FF2B5EF4-FFF2-40B4-BE49-F238E27FC236}">
                  <a16:creationId xmlns:a16="http://schemas.microsoft.com/office/drawing/2014/main" id="{676BEF4D-CFA1-4690-8E8D-8338331E00B4}"/>
                </a:ext>
              </a:extLst>
            </p:cNvPr>
            <p:cNvSpPr/>
            <p:nvPr/>
          </p:nvSpPr>
          <p:spPr bwMode="auto">
            <a:xfrm>
              <a:off x="2963863" y="827088"/>
              <a:ext cx="788988" cy="1947863"/>
            </a:xfrm>
            <a:custGeom>
              <a:gdLst>
                <a:gd name="T0" fmla="*/ 2147483646 w 497"/>
                <a:gd name="T1" fmla="*/ 2147483646 h 1227"/>
                <a:gd name="T2" fmla="*/ 2147483646 w 497"/>
                <a:gd name="T3" fmla="*/ 2147483646 h 1227"/>
                <a:gd name="T4" fmla="*/ 2147483646 w 497"/>
                <a:gd name="T5" fmla="*/ 2147483646 h 1227"/>
                <a:gd name="T6" fmla="*/ 2147483646 w 497"/>
                <a:gd name="T7" fmla="*/ 2147483646 h 1227"/>
                <a:gd name="T8" fmla="*/ 2147483646 w 497"/>
                <a:gd name="T9" fmla="*/ 2147483646 h 1227"/>
                <a:gd name="T10" fmla="*/ 2147483646 w 497"/>
                <a:gd name="T11" fmla="*/ 2147483646 h 1227"/>
                <a:gd name="T12" fmla="*/ 2147483646 w 497"/>
                <a:gd name="T13" fmla="*/ 2147483646 h 1227"/>
                <a:gd name="T14" fmla="*/ 2147483646 w 497"/>
                <a:gd name="T15" fmla="*/ 2147483646 h 1227"/>
                <a:gd name="T16" fmla="*/ 2147483646 w 497"/>
                <a:gd name="T17" fmla="*/ 2147483646 h 1227"/>
                <a:gd name="T18" fmla="*/ 2147483646 w 497"/>
                <a:gd name="T19" fmla="*/ 2147483646 h 1227"/>
                <a:gd name="T20" fmla="*/ 2147483646 w 497"/>
                <a:gd name="T21" fmla="*/ 2147483646 h 1227"/>
                <a:gd name="T22" fmla="*/ 2147483646 w 497"/>
                <a:gd name="T23" fmla="*/ 2147483646 h 1227"/>
                <a:gd name="T24" fmla="*/ 2147483646 w 497"/>
                <a:gd name="T25" fmla="*/ 2147483646 h 1227"/>
                <a:gd name="T26" fmla="*/ 2147483646 w 497"/>
                <a:gd name="T27" fmla="*/ 2147483646 h 1227"/>
                <a:gd name="T28" fmla="*/ 2147483646 w 497"/>
                <a:gd name="T29" fmla="*/ 2147483646 h 1227"/>
                <a:gd name="T30" fmla="*/ 2147483646 w 497"/>
                <a:gd name="T31" fmla="*/ 2147483646 h 1227"/>
                <a:gd name="T32" fmla="*/ 2147483646 w 497"/>
                <a:gd name="T33" fmla="*/ 2147483646 h 1227"/>
                <a:gd name="T34" fmla="*/ 2147483646 w 497"/>
                <a:gd name="T35" fmla="*/ 2147483646 h 1227"/>
                <a:gd name="T36" fmla="*/ 2147483646 w 497"/>
                <a:gd name="T37" fmla="*/ 2147483646 h 1227"/>
                <a:gd name="T38" fmla="*/ 2147483646 w 497"/>
                <a:gd name="T39" fmla="*/ 2147483646 h 1227"/>
                <a:gd name="T40" fmla="*/ 2147483646 w 497"/>
                <a:gd name="T41" fmla="*/ 2147483646 h 1227"/>
                <a:gd name="T42" fmla="*/ 2147483646 w 497"/>
                <a:gd name="T43" fmla="*/ 2147483646 h 1227"/>
                <a:gd name="T44" fmla="*/ 2147483646 w 497"/>
                <a:gd name="T45" fmla="*/ 2147483646 h 1227"/>
                <a:gd name="T46" fmla="*/ 2147483646 w 497"/>
                <a:gd name="T47" fmla="*/ 2147483646 h 1227"/>
                <a:gd name="T48" fmla="*/ 2147483646 w 497"/>
                <a:gd name="T49" fmla="*/ 2147483646 h 1227"/>
                <a:gd name="T50" fmla="*/ 0 w 497"/>
                <a:gd name="T51" fmla="*/ 2147483646 h 1227"/>
                <a:gd name="T52" fmla="*/ 2147483646 w 497"/>
                <a:gd name="T53" fmla="*/ 2147483646 h 1227"/>
                <a:gd name="T54" fmla="*/ 2147483646 w 497"/>
                <a:gd name="T55" fmla="*/ 2147483646 h 1227"/>
                <a:gd name="T56" fmla="*/ 2147483646 w 497"/>
                <a:gd name="T57" fmla="*/ 2147483646 h 1227"/>
                <a:gd name="T58" fmla="*/ 2147483646 w 497"/>
                <a:gd name="T59" fmla="*/ 2147483646 h 1227"/>
                <a:gd name="T60" fmla="*/ 2147483646 w 497"/>
                <a:gd name="T61" fmla="*/ 2147483646 h 1227"/>
                <a:gd name="T62" fmla="*/ 2147483646 w 497"/>
                <a:gd name="T63" fmla="*/ 2147483646 h 1227"/>
                <a:gd name="T64" fmla="*/ 2147483646 w 497"/>
                <a:gd name="T65" fmla="*/ 2147483646 h 1227"/>
                <a:gd name="T66" fmla="*/ 2147483646 w 497"/>
                <a:gd name="T67" fmla="*/ 2147483646 h 1227"/>
                <a:gd name="T68" fmla="*/ 2147483646 w 497"/>
                <a:gd name="T69" fmla="*/ 2147483646 h 1227"/>
                <a:gd name="T70" fmla="*/ 2147483646 w 497"/>
                <a:gd name="T71" fmla="*/ 2147483646 h 1227"/>
                <a:gd name="T72" fmla="*/ 2147483646 w 497"/>
                <a:gd name="T73" fmla="*/ 2147483646 h 1227"/>
                <a:gd name="T74" fmla="*/ 2147483646 w 497"/>
                <a:gd name="T75" fmla="*/ 2147483646 h 1227"/>
                <a:gd name="T76" fmla="*/ 2147483646 w 497"/>
                <a:gd name="T77" fmla="*/ 2147483646 h 1227"/>
                <a:gd name="T78" fmla="*/ 2147483646 w 497"/>
                <a:gd name="T79" fmla="*/ 2147483646 h 1227"/>
                <a:gd name="T80" fmla="*/ 2147483646 w 497"/>
                <a:gd name="T81" fmla="*/ 2147483646 h 1227"/>
                <a:gd name="T82" fmla="*/ 2147483646 w 497"/>
                <a:gd name="T83" fmla="*/ 2147483646 h 1227"/>
                <a:gd name="T84" fmla="*/ 2147483646 w 497"/>
                <a:gd name="T85" fmla="*/ 2147483646 h 1227"/>
                <a:gd name="T86" fmla="*/ 2147483646 w 497"/>
                <a:gd name="T87" fmla="*/ 2147483646 h 1227"/>
                <a:gd name="T88" fmla="*/ 2147483646 w 497"/>
                <a:gd name="T89" fmla="*/ 2147483646 h 1227"/>
                <a:gd name="T90" fmla="*/ 2147483646 w 497"/>
                <a:gd name="T91" fmla="*/ 2147483646 h 1227"/>
                <a:gd name="T92" fmla="*/ 2147483646 w 497"/>
                <a:gd name="T93" fmla="*/ 2147483646 h 1227"/>
                <a:gd name="T94" fmla="*/ 2147483646 w 497"/>
                <a:gd name="T95" fmla="*/ 0 h 1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97" h="1227">
                  <a:moveTo>
                    <a:pt x="482" y="0"/>
                  </a:moveTo>
                  <a:lnTo>
                    <a:pt x="488" y="1"/>
                  </a:lnTo>
                  <a:lnTo>
                    <a:pt x="492" y="4"/>
                  </a:lnTo>
                  <a:lnTo>
                    <a:pt x="495" y="9"/>
                  </a:lnTo>
                  <a:lnTo>
                    <a:pt x="497" y="14"/>
                  </a:lnTo>
                  <a:lnTo>
                    <a:pt x="496" y="21"/>
                  </a:lnTo>
                  <a:lnTo>
                    <a:pt x="495" y="26"/>
                  </a:lnTo>
                  <a:lnTo>
                    <a:pt x="492" y="39"/>
                  </a:lnTo>
                  <a:lnTo>
                    <a:pt x="488" y="58"/>
                  </a:lnTo>
                  <a:lnTo>
                    <a:pt x="482" y="84"/>
                  </a:lnTo>
                  <a:lnTo>
                    <a:pt x="475" y="114"/>
                  </a:lnTo>
                  <a:lnTo>
                    <a:pt x="467" y="149"/>
                  </a:lnTo>
                  <a:lnTo>
                    <a:pt x="458" y="189"/>
                  </a:lnTo>
                  <a:lnTo>
                    <a:pt x="449" y="230"/>
                  </a:lnTo>
                  <a:lnTo>
                    <a:pt x="438" y="275"/>
                  </a:lnTo>
                  <a:lnTo>
                    <a:pt x="428" y="322"/>
                  </a:lnTo>
                  <a:lnTo>
                    <a:pt x="417" y="369"/>
                  </a:lnTo>
                  <a:lnTo>
                    <a:pt x="407" y="418"/>
                  </a:lnTo>
                  <a:lnTo>
                    <a:pt x="395" y="465"/>
                  </a:lnTo>
                  <a:lnTo>
                    <a:pt x="386" y="508"/>
                  </a:lnTo>
                  <a:lnTo>
                    <a:pt x="377" y="550"/>
                  </a:lnTo>
                  <a:lnTo>
                    <a:pt x="368" y="590"/>
                  </a:lnTo>
                  <a:lnTo>
                    <a:pt x="358" y="627"/>
                  </a:lnTo>
                  <a:lnTo>
                    <a:pt x="351" y="661"/>
                  </a:lnTo>
                  <a:lnTo>
                    <a:pt x="344" y="693"/>
                  </a:lnTo>
                  <a:lnTo>
                    <a:pt x="338" y="719"/>
                  </a:lnTo>
                  <a:lnTo>
                    <a:pt x="334" y="740"/>
                  </a:lnTo>
                  <a:lnTo>
                    <a:pt x="330" y="755"/>
                  </a:lnTo>
                  <a:lnTo>
                    <a:pt x="327" y="766"/>
                  </a:lnTo>
                  <a:lnTo>
                    <a:pt x="327" y="768"/>
                  </a:lnTo>
                  <a:lnTo>
                    <a:pt x="315" y="816"/>
                  </a:lnTo>
                  <a:lnTo>
                    <a:pt x="305" y="863"/>
                  </a:lnTo>
                  <a:lnTo>
                    <a:pt x="294" y="910"/>
                  </a:lnTo>
                  <a:lnTo>
                    <a:pt x="284" y="956"/>
                  </a:lnTo>
                  <a:lnTo>
                    <a:pt x="275" y="1000"/>
                  </a:lnTo>
                  <a:lnTo>
                    <a:pt x="264" y="1042"/>
                  </a:lnTo>
                  <a:lnTo>
                    <a:pt x="256" y="1081"/>
                  </a:lnTo>
                  <a:lnTo>
                    <a:pt x="247" y="1117"/>
                  </a:lnTo>
                  <a:lnTo>
                    <a:pt x="241" y="1147"/>
                  </a:lnTo>
                  <a:lnTo>
                    <a:pt x="235" y="1173"/>
                  </a:lnTo>
                  <a:lnTo>
                    <a:pt x="230" y="1193"/>
                  </a:lnTo>
                  <a:lnTo>
                    <a:pt x="228" y="1207"/>
                  </a:lnTo>
                  <a:lnTo>
                    <a:pt x="226" y="1214"/>
                  </a:lnTo>
                  <a:lnTo>
                    <a:pt x="222" y="1221"/>
                  </a:lnTo>
                  <a:lnTo>
                    <a:pt x="216" y="1225"/>
                  </a:lnTo>
                  <a:lnTo>
                    <a:pt x="209" y="1227"/>
                  </a:lnTo>
                  <a:lnTo>
                    <a:pt x="203" y="1227"/>
                  </a:lnTo>
                  <a:lnTo>
                    <a:pt x="199" y="1223"/>
                  </a:lnTo>
                  <a:lnTo>
                    <a:pt x="6" y="1068"/>
                  </a:lnTo>
                  <a:lnTo>
                    <a:pt x="5" y="1067"/>
                  </a:lnTo>
                  <a:lnTo>
                    <a:pt x="2" y="1063"/>
                  </a:lnTo>
                  <a:lnTo>
                    <a:pt x="0" y="1055"/>
                  </a:lnTo>
                  <a:lnTo>
                    <a:pt x="0" y="1043"/>
                  </a:lnTo>
                  <a:lnTo>
                    <a:pt x="1" y="1037"/>
                  </a:lnTo>
                  <a:lnTo>
                    <a:pt x="5" y="1024"/>
                  </a:lnTo>
                  <a:lnTo>
                    <a:pt x="9" y="1004"/>
                  </a:lnTo>
                  <a:lnTo>
                    <a:pt x="14" y="979"/>
                  </a:lnTo>
                  <a:lnTo>
                    <a:pt x="21" y="950"/>
                  </a:lnTo>
                  <a:lnTo>
                    <a:pt x="29" y="916"/>
                  </a:lnTo>
                  <a:lnTo>
                    <a:pt x="38" y="880"/>
                  </a:lnTo>
                  <a:lnTo>
                    <a:pt x="47" y="839"/>
                  </a:lnTo>
                  <a:lnTo>
                    <a:pt x="56" y="799"/>
                  </a:lnTo>
                  <a:lnTo>
                    <a:pt x="65" y="755"/>
                  </a:lnTo>
                  <a:lnTo>
                    <a:pt x="76" y="712"/>
                  </a:lnTo>
                  <a:lnTo>
                    <a:pt x="76" y="708"/>
                  </a:lnTo>
                  <a:lnTo>
                    <a:pt x="78" y="698"/>
                  </a:lnTo>
                  <a:lnTo>
                    <a:pt x="82" y="682"/>
                  </a:lnTo>
                  <a:lnTo>
                    <a:pt x="87" y="660"/>
                  </a:lnTo>
                  <a:lnTo>
                    <a:pt x="93" y="632"/>
                  </a:lnTo>
                  <a:lnTo>
                    <a:pt x="101" y="602"/>
                  </a:lnTo>
                  <a:lnTo>
                    <a:pt x="108" y="567"/>
                  </a:lnTo>
                  <a:lnTo>
                    <a:pt x="116" y="530"/>
                  </a:lnTo>
                  <a:lnTo>
                    <a:pt x="125" y="491"/>
                  </a:lnTo>
                  <a:lnTo>
                    <a:pt x="135" y="449"/>
                  </a:lnTo>
                  <a:lnTo>
                    <a:pt x="144" y="407"/>
                  </a:lnTo>
                  <a:lnTo>
                    <a:pt x="154" y="364"/>
                  </a:lnTo>
                  <a:lnTo>
                    <a:pt x="163" y="321"/>
                  </a:lnTo>
                  <a:lnTo>
                    <a:pt x="174" y="280"/>
                  </a:lnTo>
                  <a:lnTo>
                    <a:pt x="182" y="240"/>
                  </a:lnTo>
                  <a:lnTo>
                    <a:pt x="191" y="203"/>
                  </a:lnTo>
                  <a:lnTo>
                    <a:pt x="199" y="169"/>
                  </a:lnTo>
                  <a:lnTo>
                    <a:pt x="205" y="139"/>
                  </a:lnTo>
                  <a:lnTo>
                    <a:pt x="211" y="114"/>
                  </a:lnTo>
                  <a:lnTo>
                    <a:pt x="216" y="96"/>
                  </a:lnTo>
                  <a:lnTo>
                    <a:pt x="218" y="82"/>
                  </a:lnTo>
                  <a:lnTo>
                    <a:pt x="220" y="76"/>
                  </a:lnTo>
                  <a:lnTo>
                    <a:pt x="221" y="69"/>
                  </a:lnTo>
                  <a:lnTo>
                    <a:pt x="224" y="65"/>
                  </a:lnTo>
                  <a:lnTo>
                    <a:pt x="226" y="62"/>
                  </a:lnTo>
                  <a:lnTo>
                    <a:pt x="230" y="59"/>
                  </a:lnTo>
                  <a:lnTo>
                    <a:pt x="233" y="58"/>
                  </a:lnTo>
                  <a:lnTo>
                    <a:pt x="234" y="58"/>
                  </a:lnTo>
                  <a:lnTo>
                    <a:pt x="235" y="56"/>
                  </a:lnTo>
                  <a:lnTo>
                    <a:pt x="237" y="56"/>
                  </a:lnTo>
                  <a:lnTo>
                    <a:pt x="476" y="0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47" name="Freeform 139">
              <a:extLst>
                <a:ext uri="{FF2B5EF4-FFF2-40B4-BE49-F238E27FC236}">
                  <a16:creationId xmlns:a16="http://schemas.microsoft.com/office/drawing/2014/main" id="{7CA01823-2A9D-4BBC-954C-BB149265AE68}"/>
                </a:ext>
              </a:extLst>
            </p:cNvPr>
            <p:cNvSpPr/>
            <p:nvPr/>
          </p:nvSpPr>
          <p:spPr bwMode="auto">
            <a:xfrm>
              <a:off x="2997200" y="876300"/>
              <a:ext cx="706438" cy="1828800"/>
            </a:xfrm>
            <a:custGeom>
              <a:gdLst>
                <a:gd name="T0" fmla="*/ 2147483646 w 445"/>
                <a:gd name="T1" fmla="*/ 2147483646 h 1152"/>
                <a:gd name="T2" fmla="*/ 2147483646 w 445"/>
                <a:gd name="T3" fmla="*/ 2147483646 h 1152"/>
                <a:gd name="T4" fmla="*/ 2147483646 w 445"/>
                <a:gd name="T5" fmla="*/ 2147483646 h 1152"/>
                <a:gd name="T6" fmla="*/ 2147483646 w 445"/>
                <a:gd name="T7" fmla="*/ 2147483646 h 1152"/>
                <a:gd name="T8" fmla="*/ 2147483646 w 445"/>
                <a:gd name="T9" fmla="*/ 2147483646 h 1152"/>
                <a:gd name="T10" fmla="*/ 2147483646 w 445"/>
                <a:gd name="T11" fmla="*/ 2147483646 h 1152"/>
                <a:gd name="T12" fmla="*/ 2147483646 w 445"/>
                <a:gd name="T13" fmla="*/ 2147483646 h 1152"/>
                <a:gd name="T14" fmla="*/ 2147483646 w 445"/>
                <a:gd name="T15" fmla="*/ 2147483646 h 1152"/>
                <a:gd name="T16" fmla="*/ 2147483646 w 445"/>
                <a:gd name="T17" fmla="*/ 2147483646 h 1152"/>
                <a:gd name="T18" fmla="*/ 2147483646 w 445"/>
                <a:gd name="T19" fmla="*/ 2147483646 h 1152"/>
                <a:gd name="T20" fmla="*/ 2147483646 w 445"/>
                <a:gd name="T21" fmla="*/ 2147483646 h 1152"/>
                <a:gd name="T22" fmla="*/ 2147483646 w 445"/>
                <a:gd name="T23" fmla="*/ 2147483646 h 1152"/>
                <a:gd name="T24" fmla="*/ 2147483646 w 445"/>
                <a:gd name="T25" fmla="*/ 2147483646 h 1152"/>
                <a:gd name="T26" fmla="*/ 2147483646 w 445"/>
                <a:gd name="T27" fmla="*/ 2147483646 h 1152"/>
                <a:gd name="T28" fmla="*/ 2147483646 w 445"/>
                <a:gd name="T29" fmla="*/ 2147483646 h 1152"/>
                <a:gd name="T30" fmla="*/ 2147483646 w 445"/>
                <a:gd name="T31" fmla="*/ 2147483646 h 1152"/>
                <a:gd name="T32" fmla="*/ 2147483646 w 445"/>
                <a:gd name="T33" fmla="*/ 2147483646 h 1152"/>
                <a:gd name="T34" fmla="*/ 2147483646 w 445"/>
                <a:gd name="T35" fmla="*/ 2147483646 h 1152"/>
                <a:gd name="T36" fmla="*/ 2147483646 w 445"/>
                <a:gd name="T37" fmla="*/ 2147483646 h 1152"/>
                <a:gd name="T38" fmla="*/ 2147483646 w 445"/>
                <a:gd name="T39" fmla="*/ 2147483646 h 1152"/>
                <a:gd name="T40" fmla="*/ 2147483646 w 445"/>
                <a:gd name="T41" fmla="*/ 2147483646 h 1152"/>
                <a:gd name="T42" fmla="*/ 2147483646 w 445"/>
                <a:gd name="T43" fmla="*/ 2147483646 h 1152"/>
                <a:gd name="T44" fmla="*/ 2147483646 w 445"/>
                <a:gd name="T45" fmla="*/ 2147483646 h 1152"/>
                <a:gd name="T46" fmla="*/ 2147483646 w 445"/>
                <a:gd name="T47" fmla="*/ 2147483646 h 1152"/>
                <a:gd name="T48" fmla="*/ 0 w 445"/>
                <a:gd name="T49" fmla="*/ 2147483646 h 1152"/>
                <a:gd name="T50" fmla="*/ 2147483646 w 445"/>
                <a:gd name="T51" fmla="*/ 2147483646 h 1152"/>
                <a:gd name="T52" fmla="*/ 2147483646 w 445"/>
                <a:gd name="T53" fmla="*/ 2147483646 h 1152"/>
                <a:gd name="T54" fmla="*/ 2147483646 w 445"/>
                <a:gd name="T55" fmla="*/ 2147483646 h 1152"/>
                <a:gd name="T56" fmla="*/ 2147483646 w 445"/>
                <a:gd name="T57" fmla="*/ 2147483646 h 1152"/>
                <a:gd name="T58" fmla="*/ 2147483646 w 445"/>
                <a:gd name="T59" fmla="*/ 2147483646 h 1152"/>
                <a:gd name="T60" fmla="*/ 2147483646 w 445"/>
                <a:gd name="T61" fmla="*/ 2147483646 h 1152"/>
                <a:gd name="T62" fmla="*/ 2147483646 w 445"/>
                <a:gd name="T63" fmla="*/ 2147483646 h 1152"/>
                <a:gd name="T64" fmla="*/ 2147483646 w 445"/>
                <a:gd name="T65" fmla="*/ 2147483646 h 1152"/>
                <a:gd name="T66" fmla="*/ 2147483646 w 445"/>
                <a:gd name="T67" fmla="*/ 2147483646 h 1152"/>
                <a:gd name="T68" fmla="*/ 2147483646 w 445"/>
                <a:gd name="T69" fmla="*/ 2147483646 h 1152"/>
                <a:gd name="T70" fmla="*/ 2147483646 w 445"/>
                <a:gd name="T71" fmla="*/ 2147483646 h 1152"/>
                <a:gd name="T72" fmla="*/ 2147483646 w 445"/>
                <a:gd name="T73" fmla="*/ 2147483646 h 1152"/>
                <a:gd name="T74" fmla="*/ 2147483646 w 445"/>
                <a:gd name="T75" fmla="*/ 2147483646 h 1152"/>
                <a:gd name="T76" fmla="*/ 2147483646 w 445"/>
                <a:gd name="T77" fmla="*/ 2147483646 h 1152"/>
                <a:gd name="T78" fmla="*/ 2147483646 w 445"/>
                <a:gd name="T79" fmla="*/ 2147483646 h 1152"/>
                <a:gd name="T80" fmla="*/ 2147483646 w 445"/>
                <a:gd name="T81" fmla="*/ 2147483646 h 1152"/>
                <a:gd name="T82" fmla="*/ 2147483646 w 445"/>
                <a:gd name="T83" fmla="*/ 2147483646 h 1152"/>
                <a:gd name="T84" fmla="*/ 2147483646 w 445"/>
                <a:gd name="T85" fmla="*/ 2147483646 h 1152"/>
                <a:gd name="T86" fmla="*/ 2147483646 w 445"/>
                <a:gd name="T87" fmla="*/ 2147483646 h 1152"/>
                <a:gd name="T88" fmla="*/ 2147483646 w 445"/>
                <a:gd name="T89" fmla="*/ 2147483646 h 1152"/>
                <a:gd name="T90" fmla="*/ 2147483646 w 445"/>
                <a:gd name="T91" fmla="*/ 2147483646 h 1152"/>
                <a:gd name="T92" fmla="*/ 2147483646 w 445"/>
                <a:gd name="T93" fmla="*/ 0 h 115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45" h="1152">
                  <a:moveTo>
                    <a:pt x="432" y="0"/>
                  </a:moveTo>
                  <a:lnTo>
                    <a:pt x="437" y="2"/>
                  </a:lnTo>
                  <a:lnTo>
                    <a:pt x="441" y="4"/>
                  </a:lnTo>
                  <a:lnTo>
                    <a:pt x="443" y="8"/>
                  </a:lnTo>
                  <a:lnTo>
                    <a:pt x="445" y="14"/>
                  </a:lnTo>
                  <a:lnTo>
                    <a:pt x="445" y="19"/>
                  </a:lnTo>
                  <a:lnTo>
                    <a:pt x="443" y="24"/>
                  </a:lnTo>
                  <a:lnTo>
                    <a:pt x="441" y="37"/>
                  </a:lnTo>
                  <a:lnTo>
                    <a:pt x="436" y="57"/>
                  </a:lnTo>
                  <a:lnTo>
                    <a:pt x="430" y="83"/>
                  </a:lnTo>
                  <a:lnTo>
                    <a:pt x="423" y="114"/>
                  </a:lnTo>
                  <a:lnTo>
                    <a:pt x="415" y="150"/>
                  </a:lnTo>
                  <a:lnTo>
                    <a:pt x="406" y="189"/>
                  </a:lnTo>
                  <a:lnTo>
                    <a:pt x="396" y="231"/>
                  </a:lnTo>
                  <a:lnTo>
                    <a:pt x="387" y="275"/>
                  </a:lnTo>
                  <a:lnTo>
                    <a:pt x="377" y="320"/>
                  </a:lnTo>
                  <a:lnTo>
                    <a:pt x="366" y="366"/>
                  </a:lnTo>
                  <a:lnTo>
                    <a:pt x="356" y="411"/>
                  </a:lnTo>
                  <a:lnTo>
                    <a:pt x="345" y="453"/>
                  </a:lnTo>
                  <a:lnTo>
                    <a:pt x="336" y="494"/>
                  </a:lnTo>
                  <a:lnTo>
                    <a:pt x="328" y="532"/>
                  </a:lnTo>
                  <a:lnTo>
                    <a:pt x="320" y="567"/>
                  </a:lnTo>
                  <a:lnTo>
                    <a:pt x="313" y="600"/>
                  </a:lnTo>
                  <a:lnTo>
                    <a:pt x="306" y="627"/>
                  </a:lnTo>
                  <a:lnTo>
                    <a:pt x="302" y="650"/>
                  </a:lnTo>
                  <a:lnTo>
                    <a:pt x="298" y="667"/>
                  </a:lnTo>
                  <a:lnTo>
                    <a:pt x="296" y="677"/>
                  </a:lnTo>
                  <a:lnTo>
                    <a:pt x="294" y="681"/>
                  </a:lnTo>
                  <a:lnTo>
                    <a:pt x="285" y="720"/>
                  </a:lnTo>
                  <a:lnTo>
                    <a:pt x="276" y="762"/>
                  </a:lnTo>
                  <a:lnTo>
                    <a:pt x="267" y="804"/>
                  </a:lnTo>
                  <a:lnTo>
                    <a:pt x="256" y="847"/>
                  </a:lnTo>
                  <a:lnTo>
                    <a:pt x="247" y="891"/>
                  </a:lnTo>
                  <a:lnTo>
                    <a:pt x="237" y="934"/>
                  </a:lnTo>
                  <a:lnTo>
                    <a:pt x="227" y="973"/>
                  </a:lnTo>
                  <a:lnTo>
                    <a:pt x="220" y="1011"/>
                  </a:lnTo>
                  <a:lnTo>
                    <a:pt x="212" y="1045"/>
                  </a:lnTo>
                  <a:lnTo>
                    <a:pt x="205" y="1075"/>
                  </a:lnTo>
                  <a:lnTo>
                    <a:pt x="199" y="1101"/>
                  </a:lnTo>
                  <a:lnTo>
                    <a:pt x="195" y="1121"/>
                  </a:lnTo>
                  <a:lnTo>
                    <a:pt x="192" y="1134"/>
                  </a:lnTo>
                  <a:lnTo>
                    <a:pt x="191" y="1141"/>
                  </a:lnTo>
                  <a:lnTo>
                    <a:pt x="186" y="1149"/>
                  </a:lnTo>
                  <a:lnTo>
                    <a:pt x="179" y="1152"/>
                  </a:lnTo>
                  <a:lnTo>
                    <a:pt x="171" y="1152"/>
                  </a:lnTo>
                  <a:lnTo>
                    <a:pt x="166" y="1150"/>
                  </a:lnTo>
                  <a:lnTo>
                    <a:pt x="6" y="1023"/>
                  </a:lnTo>
                  <a:lnTo>
                    <a:pt x="5" y="1022"/>
                  </a:lnTo>
                  <a:lnTo>
                    <a:pt x="2" y="1018"/>
                  </a:lnTo>
                  <a:lnTo>
                    <a:pt x="0" y="1011"/>
                  </a:lnTo>
                  <a:lnTo>
                    <a:pt x="1" y="1001"/>
                  </a:lnTo>
                  <a:lnTo>
                    <a:pt x="2" y="994"/>
                  </a:lnTo>
                  <a:lnTo>
                    <a:pt x="5" y="981"/>
                  </a:lnTo>
                  <a:lnTo>
                    <a:pt x="10" y="960"/>
                  </a:lnTo>
                  <a:lnTo>
                    <a:pt x="15" y="935"/>
                  </a:lnTo>
                  <a:lnTo>
                    <a:pt x="23" y="904"/>
                  </a:lnTo>
                  <a:lnTo>
                    <a:pt x="30" y="870"/>
                  </a:lnTo>
                  <a:lnTo>
                    <a:pt x="39" y="833"/>
                  </a:lnTo>
                  <a:lnTo>
                    <a:pt x="48" y="795"/>
                  </a:lnTo>
                  <a:lnTo>
                    <a:pt x="56" y="756"/>
                  </a:lnTo>
                  <a:lnTo>
                    <a:pt x="65" y="715"/>
                  </a:lnTo>
                  <a:lnTo>
                    <a:pt x="74" y="677"/>
                  </a:lnTo>
                  <a:lnTo>
                    <a:pt x="82" y="641"/>
                  </a:lnTo>
                  <a:lnTo>
                    <a:pt x="83" y="638"/>
                  </a:lnTo>
                  <a:lnTo>
                    <a:pt x="86" y="627"/>
                  </a:lnTo>
                  <a:lnTo>
                    <a:pt x="89" y="610"/>
                  </a:lnTo>
                  <a:lnTo>
                    <a:pt x="94" y="590"/>
                  </a:lnTo>
                  <a:lnTo>
                    <a:pt x="101" y="563"/>
                  </a:lnTo>
                  <a:lnTo>
                    <a:pt x="107" y="533"/>
                  </a:lnTo>
                  <a:lnTo>
                    <a:pt x="114" y="501"/>
                  </a:lnTo>
                  <a:lnTo>
                    <a:pt x="123" y="466"/>
                  </a:lnTo>
                  <a:lnTo>
                    <a:pt x="131" y="430"/>
                  </a:lnTo>
                  <a:lnTo>
                    <a:pt x="138" y="392"/>
                  </a:lnTo>
                  <a:lnTo>
                    <a:pt x="148" y="355"/>
                  </a:lnTo>
                  <a:lnTo>
                    <a:pt x="157" y="312"/>
                  </a:lnTo>
                  <a:lnTo>
                    <a:pt x="166" y="271"/>
                  </a:lnTo>
                  <a:lnTo>
                    <a:pt x="175" y="231"/>
                  </a:lnTo>
                  <a:lnTo>
                    <a:pt x="184" y="193"/>
                  </a:lnTo>
                  <a:lnTo>
                    <a:pt x="192" y="159"/>
                  </a:lnTo>
                  <a:lnTo>
                    <a:pt x="199" y="127"/>
                  </a:lnTo>
                  <a:lnTo>
                    <a:pt x="205" y="101"/>
                  </a:lnTo>
                  <a:lnTo>
                    <a:pt x="209" y="82"/>
                  </a:lnTo>
                  <a:lnTo>
                    <a:pt x="213" y="67"/>
                  </a:lnTo>
                  <a:lnTo>
                    <a:pt x="214" y="61"/>
                  </a:lnTo>
                  <a:lnTo>
                    <a:pt x="216" y="55"/>
                  </a:lnTo>
                  <a:lnTo>
                    <a:pt x="218" y="51"/>
                  </a:lnTo>
                  <a:lnTo>
                    <a:pt x="220" y="49"/>
                  </a:lnTo>
                  <a:lnTo>
                    <a:pt x="222" y="46"/>
                  </a:lnTo>
                  <a:lnTo>
                    <a:pt x="225" y="45"/>
                  </a:lnTo>
                  <a:lnTo>
                    <a:pt x="227" y="45"/>
                  </a:lnTo>
                  <a:lnTo>
                    <a:pt x="229" y="45"/>
                  </a:lnTo>
                  <a:lnTo>
                    <a:pt x="229" y="44"/>
                  </a:lnTo>
                  <a:lnTo>
                    <a:pt x="426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9E8C60"/>
            </a:solidFill>
            <a:ln w="0">
              <a:solidFill>
                <a:srgbClr val="9E8C6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48" name="Freeform 140">
              <a:extLst>
                <a:ext uri="{FF2B5EF4-FFF2-40B4-BE49-F238E27FC236}">
                  <a16:creationId xmlns:a16="http://schemas.microsoft.com/office/drawing/2014/main" id="{4B12DC8B-9305-4768-88FC-063E47CAB50B}"/>
                </a:ext>
              </a:extLst>
            </p:cNvPr>
            <p:cNvSpPr/>
            <p:nvPr/>
          </p:nvSpPr>
          <p:spPr bwMode="auto">
            <a:xfrm>
              <a:off x="3063875" y="1490663"/>
              <a:ext cx="471488" cy="1012825"/>
            </a:xfrm>
            <a:custGeom>
              <a:gdLst>
                <a:gd name="T0" fmla="*/ 2147483646 w 297"/>
                <a:gd name="T1" fmla="*/ 0 h 638"/>
                <a:gd name="T2" fmla="*/ 2147483646 w 297"/>
                <a:gd name="T3" fmla="*/ 2147483646 h 638"/>
                <a:gd name="T4" fmla="*/ 0 w 297"/>
                <a:gd name="T5" fmla="*/ 2147483646 h 638"/>
                <a:gd name="T6" fmla="*/ 2147483646 w 297"/>
                <a:gd name="T7" fmla="*/ 2147483646 h 638"/>
                <a:gd name="T8" fmla="*/ 2147483646 w 297"/>
                <a:gd name="T9" fmla="*/ 0 h 6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7" h="638">
                  <a:moveTo>
                    <a:pt x="297" y="0"/>
                  </a:moveTo>
                  <a:lnTo>
                    <a:pt x="151" y="638"/>
                  </a:lnTo>
                  <a:lnTo>
                    <a:pt x="0" y="532"/>
                  </a:lnTo>
                  <a:lnTo>
                    <a:pt x="115" y="30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49" name="Freeform 141">
              <a:extLst>
                <a:ext uri="{FF2B5EF4-FFF2-40B4-BE49-F238E27FC236}">
                  <a16:creationId xmlns:a16="http://schemas.microsoft.com/office/drawing/2014/main" id="{9987111F-BC79-4702-AC9D-6BED76521C29}"/>
                </a:ext>
              </a:extLst>
            </p:cNvPr>
            <p:cNvSpPr/>
            <p:nvPr/>
          </p:nvSpPr>
          <p:spPr bwMode="auto">
            <a:xfrm>
              <a:off x="3294063" y="1490663"/>
              <a:ext cx="241300" cy="1012825"/>
            </a:xfrm>
            <a:custGeom>
              <a:gdLst>
                <a:gd name="T0" fmla="*/ 2147483646 w 152"/>
                <a:gd name="T1" fmla="*/ 0 h 638"/>
                <a:gd name="T2" fmla="*/ 2147483646 w 152"/>
                <a:gd name="T3" fmla="*/ 2147483646 h 638"/>
                <a:gd name="T4" fmla="*/ 0 w 152"/>
                <a:gd name="T5" fmla="*/ 2147483646 h 638"/>
                <a:gd name="T6" fmla="*/ 2147483646 w 152"/>
                <a:gd name="T7" fmla="*/ 2147483646 h 638"/>
                <a:gd name="T8" fmla="*/ 2147483646 w 152"/>
                <a:gd name="T9" fmla="*/ 0 h 6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638">
                  <a:moveTo>
                    <a:pt x="152" y="0"/>
                  </a:moveTo>
                  <a:lnTo>
                    <a:pt x="6" y="638"/>
                  </a:lnTo>
                  <a:lnTo>
                    <a:pt x="0" y="635"/>
                  </a:lnTo>
                  <a:lnTo>
                    <a:pt x="144" y="1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A1B5B3"/>
            </a:solidFill>
            <a:ln w="0">
              <a:solidFill>
                <a:srgbClr val="A1B5B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50" name="Freeform 142">
              <a:extLst>
                <a:ext uri="{FF2B5EF4-FFF2-40B4-BE49-F238E27FC236}">
                  <a16:creationId xmlns:a16="http://schemas.microsoft.com/office/drawing/2014/main" id="{6FD31DB7-D20C-4FBB-90B1-2C0FD6FA7870}"/>
                </a:ext>
              </a:extLst>
            </p:cNvPr>
            <p:cNvSpPr/>
            <p:nvPr/>
          </p:nvSpPr>
          <p:spPr bwMode="auto">
            <a:xfrm>
              <a:off x="3216275" y="1528763"/>
              <a:ext cx="292100" cy="254000"/>
            </a:xfrm>
            <a:custGeom>
              <a:gdLst>
                <a:gd name="T0" fmla="*/ 2147483646 w 184"/>
                <a:gd name="T1" fmla="*/ 0 h 160"/>
                <a:gd name="T2" fmla="*/ 2147483646 w 184"/>
                <a:gd name="T3" fmla="*/ 2147483646 h 160"/>
                <a:gd name="T4" fmla="*/ 0 w 184"/>
                <a:gd name="T5" fmla="*/ 2147483646 h 160"/>
                <a:gd name="T6" fmla="*/ 2147483646 w 184"/>
                <a:gd name="T7" fmla="*/ 2147483646 h 160"/>
                <a:gd name="T8" fmla="*/ 2147483646 w 184"/>
                <a:gd name="T9" fmla="*/ 0 h 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" h="160">
                  <a:moveTo>
                    <a:pt x="184" y="0"/>
                  </a:moveTo>
                  <a:lnTo>
                    <a:pt x="147" y="160"/>
                  </a:lnTo>
                  <a:lnTo>
                    <a:pt x="0" y="152"/>
                  </a:lnTo>
                  <a:lnTo>
                    <a:pt x="31" y="23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51" name="Freeform 143">
              <a:extLst>
                <a:ext uri="{FF2B5EF4-FFF2-40B4-BE49-F238E27FC236}">
                  <a16:creationId xmlns:a16="http://schemas.microsoft.com/office/drawing/2014/main" id="{E9450AF3-8C01-4DCE-A9F5-31841256BBF9}"/>
                </a:ext>
              </a:extLst>
            </p:cNvPr>
            <p:cNvSpPr/>
            <p:nvPr/>
          </p:nvSpPr>
          <p:spPr bwMode="auto">
            <a:xfrm>
              <a:off x="3308350" y="1836738"/>
              <a:ext cx="127000" cy="239713"/>
            </a:xfrm>
            <a:custGeom>
              <a:gdLst>
                <a:gd name="T0" fmla="*/ 2147483646 w 80"/>
                <a:gd name="T1" fmla="*/ 0 h 151"/>
                <a:gd name="T2" fmla="*/ 2147483646 w 80"/>
                <a:gd name="T3" fmla="*/ 2147483646 h 151"/>
                <a:gd name="T4" fmla="*/ 2147483646 w 80"/>
                <a:gd name="T5" fmla="*/ 2147483646 h 151"/>
                <a:gd name="T6" fmla="*/ 0 w 80"/>
                <a:gd name="T7" fmla="*/ 2147483646 h 151"/>
                <a:gd name="T8" fmla="*/ 2147483646 w 80"/>
                <a:gd name="T9" fmla="*/ 0 h 1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151">
                  <a:moveTo>
                    <a:pt x="31" y="0"/>
                  </a:moveTo>
                  <a:lnTo>
                    <a:pt x="80" y="5"/>
                  </a:lnTo>
                  <a:lnTo>
                    <a:pt x="46" y="151"/>
                  </a:lnTo>
                  <a:lnTo>
                    <a:pt x="0" y="136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52" name="Freeform 144">
              <a:extLst>
                <a:ext uri="{FF2B5EF4-FFF2-40B4-BE49-F238E27FC236}">
                  <a16:creationId xmlns:a16="http://schemas.microsoft.com/office/drawing/2014/main" id="{D09BE281-8ADF-44BA-B524-9804CD2F184F}"/>
                </a:ext>
              </a:extLst>
            </p:cNvPr>
            <p:cNvSpPr/>
            <p:nvPr/>
          </p:nvSpPr>
          <p:spPr bwMode="auto">
            <a:xfrm>
              <a:off x="3249613" y="2070100"/>
              <a:ext cx="130175" cy="274638"/>
            </a:xfrm>
            <a:custGeom>
              <a:gdLst>
                <a:gd name="T0" fmla="*/ 2147483646 w 82"/>
                <a:gd name="T1" fmla="*/ 0 h 173"/>
                <a:gd name="T2" fmla="*/ 2147483646 w 82"/>
                <a:gd name="T3" fmla="*/ 2147483646 h 173"/>
                <a:gd name="T4" fmla="*/ 2147483646 w 82"/>
                <a:gd name="T5" fmla="*/ 2147483646 h 173"/>
                <a:gd name="T6" fmla="*/ 0 w 82"/>
                <a:gd name="T7" fmla="*/ 2147483646 h 173"/>
                <a:gd name="T8" fmla="*/ 2147483646 w 82"/>
                <a:gd name="T9" fmla="*/ 0 h 1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" h="173">
                  <a:moveTo>
                    <a:pt x="36" y="0"/>
                  </a:moveTo>
                  <a:lnTo>
                    <a:pt x="82" y="13"/>
                  </a:lnTo>
                  <a:lnTo>
                    <a:pt x="45" y="173"/>
                  </a:lnTo>
                  <a:lnTo>
                    <a:pt x="0" y="152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53" name="Freeform 145">
              <a:extLst>
                <a:ext uri="{FF2B5EF4-FFF2-40B4-BE49-F238E27FC236}">
                  <a16:creationId xmlns:a16="http://schemas.microsoft.com/office/drawing/2014/main" id="{76AF2543-E5E4-4C1B-9CD7-9F4636A78343}"/>
                </a:ext>
              </a:extLst>
            </p:cNvPr>
            <p:cNvSpPr/>
            <p:nvPr/>
          </p:nvSpPr>
          <p:spPr bwMode="auto">
            <a:xfrm>
              <a:off x="3232150" y="1828800"/>
              <a:ext cx="114300" cy="220663"/>
            </a:xfrm>
            <a:custGeom>
              <a:gdLst>
                <a:gd name="T0" fmla="*/ 2147483646 w 72"/>
                <a:gd name="T1" fmla="*/ 0 h 139"/>
                <a:gd name="T2" fmla="*/ 2147483646 w 72"/>
                <a:gd name="T3" fmla="*/ 2147483646 h 139"/>
                <a:gd name="T4" fmla="*/ 2147483646 w 72"/>
                <a:gd name="T5" fmla="*/ 2147483646 h 139"/>
                <a:gd name="T6" fmla="*/ 0 w 72"/>
                <a:gd name="T7" fmla="*/ 2147483646 h 139"/>
                <a:gd name="T8" fmla="*/ 2147483646 w 72"/>
                <a:gd name="T9" fmla="*/ 0 h 1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139">
                  <a:moveTo>
                    <a:pt x="28" y="0"/>
                  </a:moveTo>
                  <a:lnTo>
                    <a:pt x="72" y="4"/>
                  </a:lnTo>
                  <a:lnTo>
                    <a:pt x="42" y="139"/>
                  </a:lnTo>
                  <a:lnTo>
                    <a:pt x="0" y="12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54" name="Freeform 146">
              <a:extLst>
                <a:ext uri="{FF2B5EF4-FFF2-40B4-BE49-F238E27FC236}">
                  <a16:creationId xmlns:a16="http://schemas.microsoft.com/office/drawing/2014/main" id="{E73B9A3C-81DD-4CF8-A295-B827F346334B}"/>
                </a:ext>
              </a:extLst>
            </p:cNvPr>
            <p:cNvSpPr/>
            <p:nvPr/>
          </p:nvSpPr>
          <p:spPr bwMode="auto">
            <a:xfrm>
              <a:off x="3454400" y="989013"/>
              <a:ext cx="192088" cy="215900"/>
            </a:xfrm>
            <a:custGeom>
              <a:gdLst>
                <a:gd name="T0" fmla="*/ 2147483646 w 121"/>
                <a:gd name="T1" fmla="*/ 0 h 136"/>
                <a:gd name="T2" fmla="*/ 2147483646 w 121"/>
                <a:gd name="T3" fmla="*/ 2147483646 h 136"/>
                <a:gd name="T4" fmla="*/ 0 w 121"/>
                <a:gd name="T5" fmla="*/ 2147483646 h 136"/>
                <a:gd name="T6" fmla="*/ 2147483646 w 121"/>
                <a:gd name="T7" fmla="*/ 2147483646 h 136"/>
                <a:gd name="T8" fmla="*/ 2147483646 w 121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" h="136">
                  <a:moveTo>
                    <a:pt x="121" y="0"/>
                  </a:moveTo>
                  <a:lnTo>
                    <a:pt x="91" y="130"/>
                  </a:lnTo>
                  <a:lnTo>
                    <a:pt x="0" y="136"/>
                  </a:lnTo>
                  <a:lnTo>
                    <a:pt x="26" y="2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55" name="Freeform 147">
              <a:extLst>
                <a:ext uri="{FF2B5EF4-FFF2-40B4-BE49-F238E27FC236}">
                  <a16:creationId xmlns:a16="http://schemas.microsoft.com/office/drawing/2014/main" id="{CB20FC21-CF14-4D8A-9640-E4DE9842AE06}"/>
                </a:ext>
              </a:extLst>
            </p:cNvPr>
            <p:cNvSpPr/>
            <p:nvPr/>
          </p:nvSpPr>
          <p:spPr bwMode="auto">
            <a:xfrm>
              <a:off x="3127375" y="1041400"/>
              <a:ext cx="52388" cy="80963"/>
            </a:xfrm>
            <a:custGeom>
              <a:gdLst>
                <a:gd name="T0" fmla="*/ 2147483646 w 33"/>
                <a:gd name="T1" fmla="*/ 0 h 51"/>
                <a:gd name="T2" fmla="*/ 2147483646 w 33"/>
                <a:gd name="T3" fmla="*/ 2147483646 h 51"/>
                <a:gd name="T4" fmla="*/ 2147483646 w 33"/>
                <a:gd name="T5" fmla="*/ 2147483646 h 51"/>
                <a:gd name="T6" fmla="*/ 2147483646 w 33"/>
                <a:gd name="T7" fmla="*/ 2147483646 h 51"/>
                <a:gd name="T8" fmla="*/ 2147483646 w 33"/>
                <a:gd name="T9" fmla="*/ 2147483646 h 51"/>
                <a:gd name="T10" fmla="*/ 2147483646 w 33"/>
                <a:gd name="T11" fmla="*/ 2147483646 h 51"/>
                <a:gd name="T12" fmla="*/ 2147483646 w 33"/>
                <a:gd name="T13" fmla="*/ 2147483646 h 51"/>
                <a:gd name="T14" fmla="*/ 2147483646 w 33"/>
                <a:gd name="T15" fmla="*/ 2147483646 h 51"/>
                <a:gd name="T16" fmla="*/ 2147483646 w 33"/>
                <a:gd name="T17" fmla="*/ 2147483646 h 51"/>
                <a:gd name="T18" fmla="*/ 2147483646 w 33"/>
                <a:gd name="T19" fmla="*/ 2147483646 h 51"/>
                <a:gd name="T20" fmla="*/ 2147483646 w 33"/>
                <a:gd name="T21" fmla="*/ 2147483646 h 51"/>
                <a:gd name="T22" fmla="*/ 0 w 33"/>
                <a:gd name="T23" fmla="*/ 2147483646 h 51"/>
                <a:gd name="T24" fmla="*/ 0 w 33"/>
                <a:gd name="T25" fmla="*/ 2147483646 h 51"/>
                <a:gd name="T26" fmla="*/ 2147483646 w 33"/>
                <a:gd name="T27" fmla="*/ 2147483646 h 51"/>
                <a:gd name="T28" fmla="*/ 2147483646 w 33"/>
                <a:gd name="T29" fmla="*/ 2147483646 h 51"/>
                <a:gd name="T30" fmla="*/ 2147483646 w 33"/>
                <a:gd name="T31" fmla="*/ 0 h 51"/>
                <a:gd name="T32" fmla="*/ 2147483646 w 33"/>
                <a:gd name="T33" fmla="*/ 0 h 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51">
                  <a:moveTo>
                    <a:pt x="13" y="0"/>
                  </a:moveTo>
                  <a:lnTo>
                    <a:pt x="30" y="4"/>
                  </a:lnTo>
                  <a:lnTo>
                    <a:pt x="32" y="4"/>
                  </a:lnTo>
                  <a:lnTo>
                    <a:pt x="33" y="6"/>
                  </a:lnTo>
                  <a:lnTo>
                    <a:pt x="33" y="10"/>
                  </a:lnTo>
                  <a:lnTo>
                    <a:pt x="24" y="46"/>
                  </a:lnTo>
                  <a:lnTo>
                    <a:pt x="22" y="50"/>
                  </a:lnTo>
                  <a:lnTo>
                    <a:pt x="21" y="51"/>
                  </a:lnTo>
                  <a:lnTo>
                    <a:pt x="20" y="51"/>
                  </a:lnTo>
                  <a:lnTo>
                    <a:pt x="3" y="47"/>
                  </a:lnTo>
                  <a:lnTo>
                    <a:pt x="1" y="47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9" y="5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56" name="Freeform 148">
              <a:extLst>
                <a:ext uri="{FF2B5EF4-FFF2-40B4-BE49-F238E27FC236}">
                  <a16:creationId xmlns:a16="http://schemas.microsoft.com/office/drawing/2014/main" id="{D580A263-5493-4FE7-9F69-AC259D260209}"/>
                </a:ext>
              </a:extLst>
            </p:cNvPr>
            <p:cNvSpPr/>
            <p:nvPr/>
          </p:nvSpPr>
          <p:spPr bwMode="auto">
            <a:xfrm>
              <a:off x="3106738" y="1135063"/>
              <a:ext cx="50800" cy="82550"/>
            </a:xfrm>
            <a:custGeom>
              <a:gdLst>
                <a:gd name="T0" fmla="*/ 2147483646 w 32"/>
                <a:gd name="T1" fmla="*/ 0 h 52"/>
                <a:gd name="T2" fmla="*/ 2147483646 w 32"/>
                <a:gd name="T3" fmla="*/ 2147483646 h 52"/>
                <a:gd name="T4" fmla="*/ 2147483646 w 32"/>
                <a:gd name="T5" fmla="*/ 2147483646 h 52"/>
                <a:gd name="T6" fmla="*/ 2147483646 w 32"/>
                <a:gd name="T7" fmla="*/ 2147483646 h 52"/>
                <a:gd name="T8" fmla="*/ 2147483646 w 32"/>
                <a:gd name="T9" fmla="*/ 2147483646 h 52"/>
                <a:gd name="T10" fmla="*/ 2147483646 w 32"/>
                <a:gd name="T11" fmla="*/ 2147483646 h 52"/>
                <a:gd name="T12" fmla="*/ 2147483646 w 32"/>
                <a:gd name="T13" fmla="*/ 2147483646 h 52"/>
                <a:gd name="T14" fmla="*/ 2147483646 w 32"/>
                <a:gd name="T15" fmla="*/ 2147483646 h 52"/>
                <a:gd name="T16" fmla="*/ 2147483646 w 32"/>
                <a:gd name="T17" fmla="*/ 2147483646 h 52"/>
                <a:gd name="T18" fmla="*/ 2147483646 w 32"/>
                <a:gd name="T19" fmla="*/ 2147483646 h 52"/>
                <a:gd name="T20" fmla="*/ 0 w 32"/>
                <a:gd name="T21" fmla="*/ 2147483646 h 52"/>
                <a:gd name="T22" fmla="*/ 0 w 32"/>
                <a:gd name="T23" fmla="*/ 2147483646 h 52"/>
                <a:gd name="T24" fmla="*/ 0 w 32"/>
                <a:gd name="T25" fmla="*/ 2147483646 h 52"/>
                <a:gd name="T26" fmla="*/ 2147483646 w 32"/>
                <a:gd name="T27" fmla="*/ 2147483646 h 52"/>
                <a:gd name="T28" fmla="*/ 2147483646 w 32"/>
                <a:gd name="T29" fmla="*/ 2147483646 h 52"/>
                <a:gd name="T30" fmla="*/ 2147483646 w 32"/>
                <a:gd name="T31" fmla="*/ 0 h 52"/>
                <a:gd name="T32" fmla="*/ 2147483646 w 3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52">
                  <a:moveTo>
                    <a:pt x="13" y="0"/>
                  </a:moveTo>
                  <a:lnTo>
                    <a:pt x="30" y="4"/>
                  </a:lnTo>
                  <a:lnTo>
                    <a:pt x="32" y="5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24" y="46"/>
                  </a:lnTo>
                  <a:lnTo>
                    <a:pt x="22" y="50"/>
                  </a:lnTo>
                  <a:lnTo>
                    <a:pt x="21" y="51"/>
                  </a:lnTo>
                  <a:lnTo>
                    <a:pt x="20" y="52"/>
                  </a:lnTo>
                  <a:lnTo>
                    <a:pt x="1" y="48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8" y="5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57" name="Freeform 149">
              <a:extLst>
                <a:ext uri="{FF2B5EF4-FFF2-40B4-BE49-F238E27FC236}">
                  <a16:creationId xmlns:a16="http://schemas.microsoft.com/office/drawing/2014/main" id="{3E4BFE50-C7C7-4B2B-9133-8D5699E55787}"/>
                </a:ext>
              </a:extLst>
            </p:cNvPr>
            <p:cNvSpPr/>
            <p:nvPr/>
          </p:nvSpPr>
          <p:spPr bwMode="auto">
            <a:xfrm>
              <a:off x="3086100" y="1228725"/>
              <a:ext cx="49213" cy="82550"/>
            </a:xfrm>
            <a:custGeom>
              <a:gdLst>
                <a:gd name="T0" fmla="*/ 2147483646 w 31"/>
                <a:gd name="T1" fmla="*/ 0 h 52"/>
                <a:gd name="T2" fmla="*/ 2147483646 w 31"/>
                <a:gd name="T3" fmla="*/ 2147483646 h 52"/>
                <a:gd name="T4" fmla="*/ 2147483646 w 31"/>
                <a:gd name="T5" fmla="*/ 2147483646 h 52"/>
                <a:gd name="T6" fmla="*/ 2147483646 w 31"/>
                <a:gd name="T7" fmla="*/ 2147483646 h 52"/>
                <a:gd name="T8" fmla="*/ 2147483646 w 31"/>
                <a:gd name="T9" fmla="*/ 2147483646 h 52"/>
                <a:gd name="T10" fmla="*/ 2147483646 w 31"/>
                <a:gd name="T11" fmla="*/ 2147483646 h 52"/>
                <a:gd name="T12" fmla="*/ 2147483646 w 31"/>
                <a:gd name="T13" fmla="*/ 2147483646 h 52"/>
                <a:gd name="T14" fmla="*/ 2147483646 w 31"/>
                <a:gd name="T15" fmla="*/ 2147483646 h 52"/>
                <a:gd name="T16" fmla="*/ 2147483646 w 31"/>
                <a:gd name="T17" fmla="*/ 2147483646 h 52"/>
                <a:gd name="T18" fmla="*/ 2147483646 w 31"/>
                <a:gd name="T19" fmla="*/ 2147483646 h 52"/>
                <a:gd name="T20" fmla="*/ 0 w 31"/>
                <a:gd name="T21" fmla="*/ 2147483646 h 52"/>
                <a:gd name="T22" fmla="*/ 0 w 31"/>
                <a:gd name="T23" fmla="*/ 2147483646 h 52"/>
                <a:gd name="T24" fmla="*/ 0 w 31"/>
                <a:gd name="T25" fmla="*/ 2147483646 h 52"/>
                <a:gd name="T26" fmla="*/ 2147483646 w 31"/>
                <a:gd name="T27" fmla="*/ 2147483646 h 52"/>
                <a:gd name="T28" fmla="*/ 2147483646 w 31"/>
                <a:gd name="T29" fmla="*/ 2147483646 h 52"/>
                <a:gd name="T30" fmla="*/ 2147483646 w 31"/>
                <a:gd name="T31" fmla="*/ 2147483646 h 52"/>
                <a:gd name="T32" fmla="*/ 2147483646 w 31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52">
                  <a:moveTo>
                    <a:pt x="13" y="0"/>
                  </a:moveTo>
                  <a:lnTo>
                    <a:pt x="30" y="4"/>
                  </a:lnTo>
                  <a:lnTo>
                    <a:pt x="31" y="5"/>
                  </a:lnTo>
                  <a:lnTo>
                    <a:pt x="31" y="8"/>
                  </a:lnTo>
                  <a:lnTo>
                    <a:pt x="31" y="11"/>
                  </a:lnTo>
                  <a:lnTo>
                    <a:pt x="24" y="47"/>
                  </a:lnTo>
                  <a:lnTo>
                    <a:pt x="22" y="49"/>
                  </a:lnTo>
                  <a:lnTo>
                    <a:pt x="21" y="52"/>
                  </a:lnTo>
                  <a:lnTo>
                    <a:pt x="18" y="52"/>
                  </a:lnTo>
                  <a:lnTo>
                    <a:pt x="1" y="48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8" y="5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58" name="Freeform 150">
              <a:extLst>
                <a:ext uri="{FF2B5EF4-FFF2-40B4-BE49-F238E27FC236}">
                  <a16:creationId xmlns:a16="http://schemas.microsoft.com/office/drawing/2014/main" id="{BF6623A3-5423-4EF2-AF38-869541D8471C}"/>
                </a:ext>
              </a:extLst>
            </p:cNvPr>
            <p:cNvSpPr/>
            <p:nvPr/>
          </p:nvSpPr>
          <p:spPr bwMode="auto">
            <a:xfrm>
              <a:off x="3063875" y="1323975"/>
              <a:ext cx="50800" cy="80963"/>
            </a:xfrm>
            <a:custGeom>
              <a:gdLst>
                <a:gd name="T0" fmla="*/ 2147483646 w 32"/>
                <a:gd name="T1" fmla="*/ 0 h 51"/>
                <a:gd name="T2" fmla="*/ 2147483646 w 32"/>
                <a:gd name="T3" fmla="*/ 2147483646 h 51"/>
                <a:gd name="T4" fmla="*/ 2147483646 w 32"/>
                <a:gd name="T5" fmla="*/ 2147483646 h 51"/>
                <a:gd name="T6" fmla="*/ 2147483646 w 32"/>
                <a:gd name="T7" fmla="*/ 2147483646 h 51"/>
                <a:gd name="T8" fmla="*/ 2147483646 w 32"/>
                <a:gd name="T9" fmla="*/ 2147483646 h 51"/>
                <a:gd name="T10" fmla="*/ 2147483646 w 32"/>
                <a:gd name="T11" fmla="*/ 2147483646 h 51"/>
                <a:gd name="T12" fmla="*/ 2147483646 w 32"/>
                <a:gd name="T13" fmla="*/ 2147483646 h 51"/>
                <a:gd name="T14" fmla="*/ 2147483646 w 32"/>
                <a:gd name="T15" fmla="*/ 2147483646 h 51"/>
                <a:gd name="T16" fmla="*/ 2147483646 w 32"/>
                <a:gd name="T17" fmla="*/ 2147483646 h 51"/>
                <a:gd name="T18" fmla="*/ 2147483646 w 32"/>
                <a:gd name="T19" fmla="*/ 2147483646 h 51"/>
                <a:gd name="T20" fmla="*/ 2147483646 w 32"/>
                <a:gd name="T21" fmla="*/ 2147483646 h 51"/>
                <a:gd name="T22" fmla="*/ 0 w 32"/>
                <a:gd name="T23" fmla="*/ 2147483646 h 51"/>
                <a:gd name="T24" fmla="*/ 2147483646 w 32"/>
                <a:gd name="T25" fmla="*/ 2147483646 h 51"/>
                <a:gd name="T26" fmla="*/ 2147483646 w 32"/>
                <a:gd name="T27" fmla="*/ 2147483646 h 51"/>
                <a:gd name="T28" fmla="*/ 2147483646 w 32"/>
                <a:gd name="T29" fmla="*/ 2147483646 h 51"/>
                <a:gd name="T30" fmla="*/ 2147483646 w 32"/>
                <a:gd name="T31" fmla="*/ 0 h 51"/>
                <a:gd name="T32" fmla="*/ 2147483646 w 32"/>
                <a:gd name="T33" fmla="*/ 0 h 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51">
                  <a:moveTo>
                    <a:pt x="13" y="0"/>
                  </a:moveTo>
                  <a:lnTo>
                    <a:pt x="30" y="4"/>
                  </a:lnTo>
                  <a:lnTo>
                    <a:pt x="31" y="4"/>
                  </a:lnTo>
                  <a:lnTo>
                    <a:pt x="32" y="6"/>
                  </a:lnTo>
                  <a:lnTo>
                    <a:pt x="32" y="10"/>
                  </a:lnTo>
                  <a:lnTo>
                    <a:pt x="23" y="46"/>
                  </a:lnTo>
                  <a:lnTo>
                    <a:pt x="23" y="50"/>
                  </a:lnTo>
                  <a:lnTo>
                    <a:pt x="21" y="51"/>
                  </a:lnTo>
                  <a:lnTo>
                    <a:pt x="19" y="51"/>
                  </a:lnTo>
                  <a:lnTo>
                    <a:pt x="2" y="47"/>
                  </a:lnTo>
                  <a:lnTo>
                    <a:pt x="1" y="47"/>
                  </a:lnTo>
                  <a:lnTo>
                    <a:pt x="0" y="44"/>
                  </a:lnTo>
                  <a:lnTo>
                    <a:pt x="1" y="40"/>
                  </a:lnTo>
                  <a:lnTo>
                    <a:pt x="9" y="5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59" name="Freeform 151">
              <a:extLst>
                <a:ext uri="{FF2B5EF4-FFF2-40B4-BE49-F238E27FC236}">
                  <a16:creationId xmlns:a16="http://schemas.microsoft.com/office/drawing/2014/main" id="{2BEF49D2-5DB2-4613-89E1-F5FECFE48E0B}"/>
                </a:ext>
              </a:extLst>
            </p:cNvPr>
            <p:cNvSpPr/>
            <p:nvPr/>
          </p:nvSpPr>
          <p:spPr bwMode="auto">
            <a:xfrm>
              <a:off x="3043238" y="1417638"/>
              <a:ext cx="50800" cy="82550"/>
            </a:xfrm>
            <a:custGeom>
              <a:gdLst>
                <a:gd name="T0" fmla="*/ 2147483646 w 32"/>
                <a:gd name="T1" fmla="*/ 0 h 52"/>
                <a:gd name="T2" fmla="*/ 2147483646 w 32"/>
                <a:gd name="T3" fmla="*/ 2147483646 h 52"/>
                <a:gd name="T4" fmla="*/ 2147483646 w 32"/>
                <a:gd name="T5" fmla="*/ 2147483646 h 52"/>
                <a:gd name="T6" fmla="*/ 2147483646 w 32"/>
                <a:gd name="T7" fmla="*/ 2147483646 h 52"/>
                <a:gd name="T8" fmla="*/ 2147483646 w 32"/>
                <a:gd name="T9" fmla="*/ 2147483646 h 52"/>
                <a:gd name="T10" fmla="*/ 2147483646 w 32"/>
                <a:gd name="T11" fmla="*/ 2147483646 h 52"/>
                <a:gd name="T12" fmla="*/ 2147483646 w 32"/>
                <a:gd name="T13" fmla="*/ 2147483646 h 52"/>
                <a:gd name="T14" fmla="*/ 2147483646 w 32"/>
                <a:gd name="T15" fmla="*/ 2147483646 h 52"/>
                <a:gd name="T16" fmla="*/ 2147483646 w 32"/>
                <a:gd name="T17" fmla="*/ 2147483646 h 52"/>
                <a:gd name="T18" fmla="*/ 2147483646 w 32"/>
                <a:gd name="T19" fmla="*/ 2147483646 h 52"/>
                <a:gd name="T20" fmla="*/ 2147483646 w 32"/>
                <a:gd name="T21" fmla="*/ 2147483646 h 52"/>
                <a:gd name="T22" fmla="*/ 0 w 32"/>
                <a:gd name="T23" fmla="*/ 2147483646 h 52"/>
                <a:gd name="T24" fmla="*/ 0 w 32"/>
                <a:gd name="T25" fmla="*/ 2147483646 h 52"/>
                <a:gd name="T26" fmla="*/ 2147483646 w 32"/>
                <a:gd name="T27" fmla="*/ 2147483646 h 52"/>
                <a:gd name="T28" fmla="*/ 2147483646 w 32"/>
                <a:gd name="T29" fmla="*/ 2147483646 h 52"/>
                <a:gd name="T30" fmla="*/ 2147483646 w 32"/>
                <a:gd name="T31" fmla="*/ 0 h 52"/>
                <a:gd name="T32" fmla="*/ 2147483646 w 3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52">
                  <a:moveTo>
                    <a:pt x="13" y="0"/>
                  </a:moveTo>
                  <a:lnTo>
                    <a:pt x="30" y="4"/>
                  </a:lnTo>
                  <a:lnTo>
                    <a:pt x="31" y="5"/>
                  </a:lnTo>
                  <a:lnTo>
                    <a:pt x="32" y="8"/>
                  </a:lnTo>
                  <a:lnTo>
                    <a:pt x="31" y="10"/>
                  </a:lnTo>
                  <a:lnTo>
                    <a:pt x="23" y="47"/>
                  </a:lnTo>
                  <a:lnTo>
                    <a:pt x="22" y="50"/>
                  </a:lnTo>
                  <a:lnTo>
                    <a:pt x="20" y="51"/>
                  </a:lnTo>
                  <a:lnTo>
                    <a:pt x="19" y="52"/>
                  </a:lnTo>
                  <a:lnTo>
                    <a:pt x="2" y="48"/>
                  </a:lnTo>
                  <a:lnTo>
                    <a:pt x="1" y="47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9" y="5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60" name="Freeform 152">
              <a:extLst>
                <a:ext uri="{FF2B5EF4-FFF2-40B4-BE49-F238E27FC236}">
                  <a16:creationId xmlns:a16="http://schemas.microsoft.com/office/drawing/2014/main" id="{91956FEA-6FC5-417B-A715-F8BB61C9F82B}"/>
                </a:ext>
              </a:extLst>
            </p:cNvPr>
            <p:cNvSpPr/>
            <p:nvPr/>
          </p:nvSpPr>
          <p:spPr bwMode="auto">
            <a:xfrm>
              <a:off x="3021013" y="1511300"/>
              <a:ext cx="50800" cy="82550"/>
            </a:xfrm>
            <a:custGeom>
              <a:gdLst>
                <a:gd name="T0" fmla="*/ 2147483646 w 32"/>
                <a:gd name="T1" fmla="*/ 0 h 52"/>
                <a:gd name="T2" fmla="*/ 2147483646 w 32"/>
                <a:gd name="T3" fmla="*/ 2147483646 h 52"/>
                <a:gd name="T4" fmla="*/ 2147483646 w 32"/>
                <a:gd name="T5" fmla="*/ 2147483646 h 52"/>
                <a:gd name="T6" fmla="*/ 2147483646 w 32"/>
                <a:gd name="T7" fmla="*/ 2147483646 h 52"/>
                <a:gd name="T8" fmla="*/ 2147483646 w 32"/>
                <a:gd name="T9" fmla="*/ 2147483646 h 52"/>
                <a:gd name="T10" fmla="*/ 2147483646 w 32"/>
                <a:gd name="T11" fmla="*/ 2147483646 h 52"/>
                <a:gd name="T12" fmla="*/ 2147483646 w 32"/>
                <a:gd name="T13" fmla="*/ 2147483646 h 52"/>
                <a:gd name="T14" fmla="*/ 2147483646 w 32"/>
                <a:gd name="T15" fmla="*/ 2147483646 h 52"/>
                <a:gd name="T16" fmla="*/ 2147483646 w 32"/>
                <a:gd name="T17" fmla="*/ 2147483646 h 52"/>
                <a:gd name="T18" fmla="*/ 2147483646 w 32"/>
                <a:gd name="T19" fmla="*/ 2147483646 h 52"/>
                <a:gd name="T20" fmla="*/ 0 w 32"/>
                <a:gd name="T21" fmla="*/ 2147483646 h 52"/>
                <a:gd name="T22" fmla="*/ 0 w 32"/>
                <a:gd name="T23" fmla="*/ 2147483646 h 52"/>
                <a:gd name="T24" fmla="*/ 0 w 32"/>
                <a:gd name="T25" fmla="*/ 2147483646 h 52"/>
                <a:gd name="T26" fmla="*/ 2147483646 w 32"/>
                <a:gd name="T27" fmla="*/ 2147483646 h 52"/>
                <a:gd name="T28" fmla="*/ 2147483646 w 32"/>
                <a:gd name="T29" fmla="*/ 2147483646 h 52"/>
                <a:gd name="T30" fmla="*/ 2147483646 w 32"/>
                <a:gd name="T31" fmla="*/ 2147483646 h 52"/>
                <a:gd name="T32" fmla="*/ 2147483646 w 3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52">
                  <a:moveTo>
                    <a:pt x="14" y="0"/>
                  </a:moveTo>
                  <a:lnTo>
                    <a:pt x="31" y="4"/>
                  </a:lnTo>
                  <a:lnTo>
                    <a:pt x="32" y="5"/>
                  </a:lnTo>
                  <a:lnTo>
                    <a:pt x="32" y="8"/>
                  </a:lnTo>
                  <a:lnTo>
                    <a:pt x="32" y="11"/>
                  </a:lnTo>
                  <a:lnTo>
                    <a:pt x="24" y="47"/>
                  </a:lnTo>
                  <a:lnTo>
                    <a:pt x="23" y="49"/>
                  </a:lnTo>
                  <a:lnTo>
                    <a:pt x="21" y="52"/>
                  </a:lnTo>
                  <a:lnTo>
                    <a:pt x="20" y="52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8" y="5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61" name="Freeform 153">
              <a:extLst>
                <a:ext uri="{FF2B5EF4-FFF2-40B4-BE49-F238E27FC236}">
                  <a16:creationId xmlns:a16="http://schemas.microsoft.com/office/drawing/2014/main" id="{FAC42CFC-051A-40AA-8888-4326E9EE450D}"/>
                </a:ext>
              </a:extLst>
            </p:cNvPr>
            <p:cNvSpPr/>
            <p:nvPr/>
          </p:nvSpPr>
          <p:spPr bwMode="auto">
            <a:xfrm>
              <a:off x="3000375" y="1606550"/>
              <a:ext cx="50800" cy="80963"/>
            </a:xfrm>
            <a:custGeom>
              <a:gdLst>
                <a:gd name="T0" fmla="*/ 2147483646 w 32"/>
                <a:gd name="T1" fmla="*/ 0 h 51"/>
                <a:gd name="T2" fmla="*/ 2147483646 w 32"/>
                <a:gd name="T3" fmla="*/ 2147483646 h 51"/>
                <a:gd name="T4" fmla="*/ 2147483646 w 32"/>
                <a:gd name="T5" fmla="*/ 2147483646 h 51"/>
                <a:gd name="T6" fmla="*/ 2147483646 w 32"/>
                <a:gd name="T7" fmla="*/ 2147483646 h 51"/>
                <a:gd name="T8" fmla="*/ 2147483646 w 32"/>
                <a:gd name="T9" fmla="*/ 2147483646 h 51"/>
                <a:gd name="T10" fmla="*/ 2147483646 w 32"/>
                <a:gd name="T11" fmla="*/ 2147483646 h 51"/>
                <a:gd name="T12" fmla="*/ 2147483646 w 32"/>
                <a:gd name="T13" fmla="*/ 2147483646 h 51"/>
                <a:gd name="T14" fmla="*/ 2147483646 w 32"/>
                <a:gd name="T15" fmla="*/ 2147483646 h 51"/>
                <a:gd name="T16" fmla="*/ 2147483646 w 32"/>
                <a:gd name="T17" fmla="*/ 2147483646 h 51"/>
                <a:gd name="T18" fmla="*/ 2147483646 w 32"/>
                <a:gd name="T19" fmla="*/ 2147483646 h 51"/>
                <a:gd name="T20" fmla="*/ 0 w 32"/>
                <a:gd name="T21" fmla="*/ 2147483646 h 51"/>
                <a:gd name="T22" fmla="*/ 0 w 32"/>
                <a:gd name="T23" fmla="*/ 2147483646 h 51"/>
                <a:gd name="T24" fmla="*/ 0 w 32"/>
                <a:gd name="T25" fmla="*/ 2147483646 h 51"/>
                <a:gd name="T26" fmla="*/ 2147483646 w 32"/>
                <a:gd name="T27" fmla="*/ 2147483646 h 51"/>
                <a:gd name="T28" fmla="*/ 2147483646 w 32"/>
                <a:gd name="T29" fmla="*/ 2147483646 h 51"/>
                <a:gd name="T30" fmla="*/ 2147483646 w 32"/>
                <a:gd name="T31" fmla="*/ 0 h 51"/>
                <a:gd name="T32" fmla="*/ 2147483646 w 32"/>
                <a:gd name="T33" fmla="*/ 0 h 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51">
                  <a:moveTo>
                    <a:pt x="12" y="0"/>
                  </a:moveTo>
                  <a:lnTo>
                    <a:pt x="30" y="4"/>
                  </a:lnTo>
                  <a:lnTo>
                    <a:pt x="32" y="4"/>
                  </a:lnTo>
                  <a:lnTo>
                    <a:pt x="32" y="6"/>
                  </a:lnTo>
                  <a:lnTo>
                    <a:pt x="32" y="10"/>
                  </a:lnTo>
                  <a:lnTo>
                    <a:pt x="24" y="46"/>
                  </a:lnTo>
                  <a:lnTo>
                    <a:pt x="23" y="50"/>
                  </a:lnTo>
                  <a:lnTo>
                    <a:pt x="21" y="51"/>
                  </a:lnTo>
                  <a:lnTo>
                    <a:pt x="19" y="51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8" y="5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62" name="Freeform 154">
              <a:extLst>
                <a:ext uri="{FF2B5EF4-FFF2-40B4-BE49-F238E27FC236}">
                  <a16:creationId xmlns:a16="http://schemas.microsoft.com/office/drawing/2014/main" id="{EC19ED65-DA96-4206-B0E6-19E8E85D1278}"/>
                </a:ext>
              </a:extLst>
            </p:cNvPr>
            <p:cNvSpPr/>
            <p:nvPr/>
          </p:nvSpPr>
          <p:spPr bwMode="auto">
            <a:xfrm>
              <a:off x="2978150" y="1700213"/>
              <a:ext cx="52388" cy="82550"/>
            </a:xfrm>
            <a:custGeom>
              <a:gdLst>
                <a:gd name="T0" fmla="*/ 2147483646 w 33"/>
                <a:gd name="T1" fmla="*/ 0 h 52"/>
                <a:gd name="T2" fmla="*/ 2147483646 w 33"/>
                <a:gd name="T3" fmla="*/ 2147483646 h 52"/>
                <a:gd name="T4" fmla="*/ 2147483646 w 33"/>
                <a:gd name="T5" fmla="*/ 2147483646 h 52"/>
                <a:gd name="T6" fmla="*/ 2147483646 w 33"/>
                <a:gd name="T7" fmla="*/ 2147483646 h 52"/>
                <a:gd name="T8" fmla="*/ 2147483646 w 33"/>
                <a:gd name="T9" fmla="*/ 2147483646 h 52"/>
                <a:gd name="T10" fmla="*/ 2147483646 w 33"/>
                <a:gd name="T11" fmla="*/ 2147483646 h 52"/>
                <a:gd name="T12" fmla="*/ 2147483646 w 33"/>
                <a:gd name="T13" fmla="*/ 2147483646 h 52"/>
                <a:gd name="T14" fmla="*/ 2147483646 w 33"/>
                <a:gd name="T15" fmla="*/ 2147483646 h 52"/>
                <a:gd name="T16" fmla="*/ 2147483646 w 33"/>
                <a:gd name="T17" fmla="*/ 2147483646 h 52"/>
                <a:gd name="T18" fmla="*/ 2147483646 w 33"/>
                <a:gd name="T19" fmla="*/ 2147483646 h 52"/>
                <a:gd name="T20" fmla="*/ 2147483646 w 33"/>
                <a:gd name="T21" fmla="*/ 2147483646 h 52"/>
                <a:gd name="T22" fmla="*/ 0 w 33"/>
                <a:gd name="T23" fmla="*/ 2147483646 h 52"/>
                <a:gd name="T24" fmla="*/ 0 w 33"/>
                <a:gd name="T25" fmla="*/ 2147483646 h 52"/>
                <a:gd name="T26" fmla="*/ 2147483646 w 33"/>
                <a:gd name="T27" fmla="*/ 2147483646 h 52"/>
                <a:gd name="T28" fmla="*/ 2147483646 w 33"/>
                <a:gd name="T29" fmla="*/ 2147483646 h 52"/>
                <a:gd name="T30" fmla="*/ 2147483646 w 33"/>
                <a:gd name="T31" fmla="*/ 0 h 52"/>
                <a:gd name="T32" fmla="*/ 2147483646 w 33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52">
                  <a:moveTo>
                    <a:pt x="13" y="0"/>
                  </a:moveTo>
                  <a:lnTo>
                    <a:pt x="30" y="4"/>
                  </a:lnTo>
                  <a:lnTo>
                    <a:pt x="31" y="5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23" y="47"/>
                  </a:lnTo>
                  <a:lnTo>
                    <a:pt x="22" y="50"/>
                  </a:lnTo>
                  <a:lnTo>
                    <a:pt x="21" y="51"/>
                  </a:lnTo>
                  <a:lnTo>
                    <a:pt x="20" y="52"/>
                  </a:lnTo>
                  <a:lnTo>
                    <a:pt x="3" y="48"/>
                  </a:lnTo>
                  <a:lnTo>
                    <a:pt x="1" y="47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9" y="5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63" name="Freeform 155">
              <a:extLst>
                <a:ext uri="{FF2B5EF4-FFF2-40B4-BE49-F238E27FC236}">
                  <a16:creationId xmlns:a16="http://schemas.microsoft.com/office/drawing/2014/main" id="{3CD97F8D-1CE6-462B-84E3-A6F8D4711DCC}"/>
                </a:ext>
              </a:extLst>
            </p:cNvPr>
            <p:cNvSpPr/>
            <p:nvPr/>
          </p:nvSpPr>
          <p:spPr bwMode="auto">
            <a:xfrm>
              <a:off x="2957513" y="1793875"/>
              <a:ext cx="49213" cy="82550"/>
            </a:xfrm>
            <a:custGeom>
              <a:gdLst>
                <a:gd name="T0" fmla="*/ 2147483646 w 31"/>
                <a:gd name="T1" fmla="*/ 0 h 52"/>
                <a:gd name="T2" fmla="*/ 2147483646 w 31"/>
                <a:gd name="T3" fmla="*/ 2147483646 h 52"/>
                <a:gd name="T4" fmla="*/ 2147483646 w 31"/>
                <a:gd name="T5" fmla="*/ 2147483646 h 52"/>
                <a:gd name="T6" fmla="*/ 2147483646 w 31"/>
                <a:gd name="T7" fmla="*/ 2147483646 h 52"/>
                <a:gd name="T8" fmla="*/ 2147483646 w 31"/>
                <a:gd name="T9" fmla="*/ 2147483646 h 52"/>
                <a:gd name="T10" fmla="*/ 2147483646 w 31"/>
                <a:gd name="T11" fmla="*/ 2147483646 h 52"/>
                <a:gd name="T12" fmla="*/ 2147483646 w 31"/>
                <a:gd name="T13" fmla="*/ 2147483646 h 52"/>
                <a:gd name="T14" fmla="*/ 2147483646 w 31"/>
                <a:gd name="T15" fmla="*/ 2147483646 h 52"/>
                <a:gd name="T16" fmla="*/ 2147483646 w 31"/>
                <a:gd name="T17" fmla="*/ 2147483646 h 52"/>
                <a:gd name="T18" fmla="*/ 2147483646 w 31"/>
                <a:gd name="T19" fmla="*/ 2147483646 h 52"/>
                <a:gd name="T20" fmla="*/ 0 w 31"/>
                <a:gd name="T21" fmla="*/ 2147483646 h 52"/>
                <a:gd name="T22" fmla="*/ 0 w 31"/>
                <a:gd name="T23" fmla="*/ 2147483646 h 52"/>
                <a:gd name="T24" fmla="*/ 0 w 31"/>
                <a:gd name="T25" fmla="*/ 2147483646 h 52"/>
                <a:gd name="T26" fmla="*/ 2147483646 w 31"/>
                <a:gd name="T27" fmla="*/ 2147483646 h 52"/>
                <a:gd name="T28" fmla="*/ 2147483646 w 31"/>
                <a:gd name="T29" fmla="*/ 2147483646 h 52"/>
                <a:gd name="T30" fmla="*/ 2147483646 w 31"/>
                <a:gd name="T31" fmla="*/ 2147483646 h 52"/>
                <a:gd name="T32" fmla="*/ 2147483646 w 31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52">
                  <a:moveTo>
                    <a:pt x="13" y="0"/>
                  </a:moveTo>
                  <a:lnTo>
                    <a:pt x="30" y="4"/>
                  </a:lnTo>
                  <a:lnTo>
                    <a:pt x="31" y="5"/>
                  </a:lnTo>
                  <a:lnTo>
                    <a:pt x="31" y="8"/>
                  </a:lnTo>
                  <a:lnTo>
                    <a:pt x="31" y="12"/>
                  </a:lnTo>
                  <a:lnTo>
                    <a:pt x="23" y="47"/>
                  </a:lnTo>
                  <a:lnTo>
                    <a:pt x="22" y="49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1" y="48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8" y="6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64" name="Freeform 156">
              <a:extLst>
                <a:ext uri="{FF2B5EF4-FFF2-40B4-BE49-F238E27FC236}">
                  <a16:creationId xmlns:a16="http://schemas.microsoft.com/office/drawing/2014/main" id="{DA97216E-2F9E-4D31-9900-5CA0C3800026}"/>
                </a:ext>
              </a:extLst>
            </p:cNvPr>
            <p:cNvSpPr/>
            <p:nvPr/>
          </p:nvSpPr>
          <p:spPr bwMode="auto">
            <a:xfrm>
              <a:off x="2936875" y="1889125"/>
              <a:ext cx="49213" cy="80963"/>
            </a:xfrm>
            <a:custGeom>
              <a:gdLst>
                <a:gd name="T0" fmla="*/ 2147483646 w 31"/>
                <a:gd name="T1" fmla="*/ 0 h 51"/>
                <a:gd name="T2" fmla="*/ 2147483646 w 31"/>
                <a:gd name="T3" fmla="*/ 2147483646 h 51"/>
                <a:gd name="T4" fmla="*/ 2147483646 w 31"/>
                <a:gd name="T5" fmla="*/ 2147483646 h 51"/>
                <a:gd name="T6" fmla="*/ 2147483646 w 31"/>
                <a:gd name="T7" fmla="*/ 2147483646 h 51"/>
                <a:gd name="T8" fmla="*/ 2147483646 w 31"/>
                <a:gd name="T9" fmla="*/ 2147483646 h 51"/>
                <a:gd name="T10" fmla="*/ 2147483646 w 31"/>
                <a:gd name="T11" fmla="*/ 2147483646 h 51"/>
                <a:gd name="T12" fmla="*/ 2147483646 w 31"/>
                <a:gd name="T13" fmla="*/ 2147483646 h 51"/>
                <a:gd name="T14" fmla="*/ 2147483646 w 31"/>
                <a:gd name="T15" fmla="*/ 2147483646 h 51"/>
                <a:gd name="T16" fmla="*/ 2147483646 w 31"/>
                <a:gd name="T17" fmla="*/ 2147483646 h 51"/>
                <a:gd name="T18" fmla="*/ 2147483646 w 31"/>
                <a:gd name="T19" fmla="*/ 2147483646 h 51"/>
                <a:gd name="T20" fmla="*/ 0 w 31"/>
                <a:gd name="T21" fmla="*/ 2147483646 h 51"/>
                <a:gd name="T22" fmla="*/ 0 w 31"/>
                <a:gd name="T23" fmla="*/ 2147483646 h 51"/>
                <a:gd name="T24" fmla="*/ 0 w 31"/>
                <a:gd name="T25" fmla="*/ 2147483646 h 51"/>
                <a:gd name="T26" fmla="*/ 2147483646 w 31"/>
                <a:gd name="T27" fmla="*/ 2147483646 h 51"/>
                <a:gd name="T28" fmla="*/ 2147483646 w 31"/>
                <a:gd name="T29" fmla="*/ 2147483646 h 51"/>
                <a:gd name="T30" fmla="*/ 2147483646 w 31"/>
                <a:gd name="T31" fmla="*/ 0 h 51"/>
                <a:gd name="T32" fmla="*/ 2147483646 w 31"/>
                <a:gd name="T33" fmla="*/ 0 h 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51">
                  <a:moveTo>
                    <a:pt x="13" y="0"/>
                  </a:moveTo>
                  <a:lnTo>
                    <a:pt x="30" y="4"/>
                  </a:lnTo>
                  <a:lnTo>
                    <a:pt x="31" y="4"/>
                  </a:lnTo>
                  <a:lnTo>
                    <a:pt x="31" y="7"/>
                  </a:lnTo>
                  <a:lnTo>
                    <a:pt x="31" y="10"/>
                  </a:lnTo>
                  <a:lnTo>
                    <a:pt x="23" y="46"/>
                  </a:lnTo>
                  <a:lnTo>
                    <a:pt x="22" y="50"/>
                  </a:lnTo>
                  <a:lnTo>
                    <a:pt x="21" y="51"/>
                  </a:lnTo>
                  <a:lnTo>
                    <a:pt x="18" y="51"/>
                  </a:lnTo>
                  <a:lnTo>
                    <a:pt x="1" y="48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8" y="5"/>
                  </a:lnTo>
                  <a:lnTo>
                    <a:pt x="9" y="1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65" name="Freeform 157">
              <a:extLst>
                <a:ext uri="{FF2B5EF4-FFF2-40B4-BE49-F238E27FC236}">
                  <a16:creationId xmlns:a16="http://schemas.microsoft.com/office/drawing/2014/main" id="{33C938B3-14AB-4BE7-ADD1-B42E72CAABA6}"/>
                </a:ext>
              </a:extLst>
            </p:cNvPr>
            <p:cNvSpPr/>
            <p:nvPr/>
          </p:nvSpPr>
          <p:spPr bwMode="auto">
            <a:xfrm>
              <a:off x="2913063" y="1982788"/>
              <a:ext cx="52388" cy="82550"/>
            </a:xfrm>
            <a:custGeom>
              <a:gdLst>
                <a:gd name="T0" fmla="*/ 2147483646 w 33"/>
                <a:gd name="T1" fmla="*/ 0 h 52"/>
                <a:gd name="T2" fmla="*/ 2147483646 w 33"/>
                <a:gd name="T3" fmla="*/ 2147483646 h 52"/>
                <a:gd name="T4" fmla="*/ 2147483646 w 33"/>
                <a:gd name="T5" fmla="*/ 2147483646 h 52"/>
                <a:gd name="T6" fmla="*/ 2147483646 w 33"/>
                <a:gd name="T7" fmla="*/ 2147483646 h 52"/>
                <a:gd name="T8" fmla="*/ 2147483646 w 33"/>
                <a:gd name="T9" fmla="*/ 2147483646 h 52"/>
                <a:gd name="T10" fmla="*/ 2147483646 w 33"/>
                <a:gd name="T11" fmla="*/ 2147483646 h 52"/>
                <a:gd name="T12" fmla="*/ 2147483646 w 33"/>
                <a:gd name="T13" fmla="*/ 2147483646 h 52"/>
                <a:gd name="T14" fmla="*/ 2147483646 w 33"/>
                <a:gd name="T15" fmla="*/ 2147483646 h 52"/>
                <a:gd name="T16" fmla="*/ 2147483646 w 33"/>
                <a:gd name="T17" fmla="*/ 2147483646 h 52"/>
                <a:gd name="T18" fmla="*/ 2147483646 w 33"/>
                <a:gd name="T19" fmla="*/ 2147483646 h 52"/>
                <a:gd name="T20" fmla="*/ 2147483646 w 33"/>
                <a:gd name="T21" fmla="*/ 2147483646 h 52"/>
                <a:gd name="T22" fmla="*/ 0 w 33"/>
                <a:gd name="T23" fmla="*/ 2147483646 h 52"/>
                <a:gd name="T24" fmla="*/ 2147483646 w 33"/>
                <a:gd name="T25" fmla="*/ 2147483646 h 52"/>
                <a:gd name="T26" fmla="*/ 2147483646 w 33"/>
                <a:gd name="T27" fmla="*/ 2147483646 h 52"/>
                <a:gd name="T28" fmla="*/ 2147483646 w 33"/>
                <a:gd name="T29" fmla="*/ 2147483646 h 52"/>
                <a:gd name="T30" fmla="*/ 2147483646 w 33"/>
                <a:gd name="T31" fmla="*/ 0 h 52"/>
                <a:gd name="T32" fmla="*/ 2147483646 w 33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52">
                  <a:moveTo>
                    <a:pt x="13" y="0"/>
                  </a:moveTo>
                  <a:lnTo>
                    <a:pt x="30" y="4"/>
                  </a:lnTo>
                  <a:lnTo>
                    <a:pt x="32" y="5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24" y="47"/>
                  </a:lnTo>
                  <a:lnTo>
                    <a:pt x="24" y="50"/>
                  </a:lnTo>
                  <a:lnTo>
                    <a:pt x="21" y="51"/>
                  </a:lnTo>
                  <a:lnTo>
                    <a:pt x="20" y="52"/>
                  </a:lnTo>
                  <a:lnTo>
                    <a:pt x="3" y="48"/>
                  </a:lnTo>
                  <a:lnTo>
                    <a:pt x="2" y="47"/>
                  </a:lnTo>
                  <a:lnTo>
                    <a:pt x="0" y="44"/>
                  </a:lnTo>
                  <a:lnTo>
                    <a:pt x="2" y="42"/>
                  </a:lnTo>
                  <a:lnTo>
                    <a:pt x="10" y="5"/>
                  </a:lnTo>
                  <a:lnTo>
                    <a:pt x="11" y="2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66" name="Freeform 158">
              <a:extLst>
                <a:ext uri="{FF2B5EF4-FFF2-40B4-BE49-F238E27FC236}">
                  <a16:creationId xmlns:a16="http://schemas.microsoft.com/office/drawing/2014/main" id="{856A9903-2C00-40EE-9D88-96E2E324E0F5}"/>
                </a:ext>
              </a:extLst>
            </p:cNvPr>
            <p:cNvSpPr/>
            <p:nvPr/>
          </p:nvSpPr>
          <p:spPr bwMode="auto">
            <a:xfrm>
              <a:off x="2892425" y="2076450"/>
              <a:ext cx="52388" cy="82550"/>
            </a:xfrm>
            <a:custGeom>
              <a:gdLst>
                <a:gd name="T0" fmla="*/ 2147483646 w 33"/>
                <a:gd name="T1" fmla="*/ 0 h 52"/>
                <a:gd name="T2" fmla="*/ 2147483646 w 33"/>
                <a:gd name="T3" fmla="*/ 2147483646 h 52"/>
                <a:gd name="T4" fmla="*/ 2147483646 w 33"/>
                <a:gd name="T5" fmla="*/ 2147483646 h 52"/>
                <a:gd name="T6" fmla="*/ 2147483646 w 33"/>
                <a:gd name="T7" fmla="*/ 2147483646 h 52"/>
                <a:gd name="T8" fmla="*/ 2147483646 w 33"/>
                <a:gd name="T9" fmla="*/ 2147483646 h 52"/>
                <a:gd name="T10" fmla="*/ 2147483646 w 33"/>
                <a:gd name="T11" fmla="*/ 2147483646 h 52"/>
                <a:gd name="T12" fmla="*/ 2147483646 w 33"/>
                <a:gd name="T13" fmla="*/ 2147483646 h 52"/>
                <a:gd name="T14" fmla="*/ 2147483646 w 33"/>
                <a:gd name="T15" fmla="*/ 2147483646 h 52"/>
                <a:gd name="T16" fmla="*/ 2147483646 w 33"/>
                <a:gd name="T17" fmla="*/ 2147483646 h 52"/>
                <a:gd name="T18" fmla="*/ 2147483646 w 33"/>
                <a:gd name="T19" fmla="*/ 2147483646 h 52"/>
                <a:gd name="T20" fmla="*/ 2147483646 w 33"/>
                <a:gd name="T21" fmla="*/ 2147483646 h 52"/>
                <a:gd name="T22" fmla="*/ 0 w 33"/>
                <a:gd name="T23" fmla="*/ 2147483646 h 52"/>
                <a:gd name="T24" fmla="*/ 0 w 33"/>
                <a:gd name="T25" fmla="*/ 2147483646 h 52"/>
                <a:gd name="T26" fmla="*/ 2147483646 w 33"/>
                <a:gd name="T27" fmla="*/ 2147483646 h 52"/>
                <a:gd name="T28" fmla="*/ 2147483646 w 33"/>
                <a:gd name="T29" fmla="*/ 2147483646 h 52"/>
                <a:gd name="T30" fmla="*/ 2147483646 w 33"/>
                <a:gd name="T31" fmla="*/ 2147483646 h 52"/>
                <a:gd name="T32" fmla="*/ 2147483646 w 33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52">
                  <a:moveTo>
                    <a:pt x="13" y="0"/>
                  </a:moveTo>
                  <a:lnTo>
                    <a:pt x="30" y="4"/>
                  </a:lnTo>
                  <a:lnTo>
                    <a:pt x="32" y="5"/>
                  </a:lnTo>
                  <a:lnTo>
                    <a:pt x="33" y="8"/>
                  </a:lnTo>
                  <a:lnTo>
                    <a:pt x="32" y="12"/>
                  </a:lnTo>
                  <a:lnTo>
                    <a:pt x="24" y="47"/>
                  </a:lnTo>
                  <a:lnTo>
                    <a:pt x="23" y="50"/>
                  </a:lnTo>
                  <a:lnTo>
                    <a:pt x="21" y="52"/>
                  </a:lnTo>
                  <a:lnTo>
                    <a:pt x="20" y="52"/>
                  </a:lnTo>
                  <a:lnTo>
                    <a:pt x="3" y="48"/>
                  </a:lnTo>
                  <a:lnTo>
                    <a:pt x="2" y="47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9" y="6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67" name="Freeform 159">
              <a:extLst>
                <a:ext uri="{FF2B5EF4-FFF2-40B4-BE49-F238E27FC236}">
                  <a16:creationId xmlns:a16="http://schemas.microsoft.com/office/drawing/2014/main" id="{32CA156D-1DA3-49FF-AD96-30F9A5CA1B48}"/>
                </a:ext>
              </a:extLst>
            </p:cNvPr>
            <p:cNvSpPr/>
            <p:nvPr/>
          </p:nvSpPr>
          <p:spPr bwMode="auto">
            <a:xfrm>
              <a:off x="2871788" y="2171700"/>
              <a:ext cx="50800" cy="82550"/>
            </a:xfrm>
            <a:custGeom>
              <a:gdLst>
                <a:gd name="T0" fmla="*/ 2147483646 w 32"/>
                <a:gd name="T1" fmla="*/ 0 h 52"/>
                <a:gd name="T2" fmla="*/ 2147483646 w 32"/>
                <a:gd name="T3" fmla="*/ 2147483646 h 52"/>
                <a:gd name="T4" fmla="*/ 2147483646 w 32"/>
                <a:gd name="T5" fmla="*/ 2147483646 h 52"/>
                <a:gd name="T6" fmla="*/ 2147483646 w 32"/>
                <a:gd name="T7" fmla="*/ 2147483646 h 52"/>
                <a:gd name="T8" fmla="*/ 2147483646 w 32"/>
                <a:gd name="T9" fmla="*/ 2147483646 h 52"/>
                <a:gd name="T10" fmla="*/ 2147483646 w 32"/>
                <a:gd name="T11" fmla="*/ 2147483646 h 52"/>
                <a:gd name="T12" fmla="*/ 2147483646 w 32"/>
                <a:gd name="T13" fmla="*/ 2147483646 h 52"/>
                <a:gd name="T14" fmla="*/ 2147483646 w 32"/>
                <a:gd name="T15" fmla="*/ 2147483646 h 52"/>
                <a:gd name="T16" fmla="*/ 2147483646 w 32"/>
                <a:gd name="T17" fmla="*/ 2147483646 h 52"/>
                <a:gd name="T18" fmla="*/ 2147483646 w 32"/>
                <a:gd name="T19" fmla="*/ 2147483646 h 52"/>
                <a:gd name="T20" fmla="*/ 0 w 32"/>
                <a:gd name="T21" fmla="*/ 2147483646 h 52"/>
                <a:gd name="T22" fmla="*/ 0 w 32"/>
                <a:gd name="T23" fmla="*/ 2147483646 h 52"/>
                <a:gd name="T24" fmla="*/ 0 w 32"/>
                <a:gd name="T25" fmla="*/ 2147483646 h 52"/>
                <a:gd name="T26" fmla="*/ 2147483646 w 32"/>
                <a:gd name="T27" fmla="*/ 2147483646 h 52"/>
                <a:gd name="T28" fmla="*/ 2147483646 w 32"/>
                <a:gd name="T29" fmla="*/ 2147483646 h 52"/>
                <a:gd name="T30" fmla="*/ 2147483646 w 32"/>
                <a:gd name="T31" fmla="*/ 0 h 52"/>
                <a:gd name="T32" fmla="*/ 2147483646 w 3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2" h="52">
                  <a:moveTo>
                    <a:pt x="13" y="0"/>
                  </a:moveTo>
                  <a:lnTo>
                    <a:pt x="30" y="4"/>
                  </a:lnTo>
                  <a:lnTo>
                    <a:pt x="32" y="5"/>
                  </a:lnTo>
                  <a:lnTo>
                    <a:pt x="32" y="7"/>
                  </a:lnTo>
                  <a:lnTo>
                    <a:pt x="32" y="10"/>
                  </a:lnTo>
                  <a:lnTo>
                    <a:pt x="24" y="46"/>
                  </a:lnTo>
                  <a:lnTo>
                    <a:pt x="22" y="50"/>
                  </a:lnTo>
                  <a:lnTo>
                    <a:pt x="21" y="51"/>
                  </a:lnTo>
                  <a:lnTo>
                    <a:pt x="18" y="52"/>
                  </a:lnTo>
                  <a:lnTo>
                    <a:pt x="1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8" y="5"/>
                  </a:lnTo>
                  <a:lnTo>
                    <a:pt x="9" y="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68" name="Freeform 160">
              <a:extLst>
                <a:ext uri="{FF2B5EF4-FFF2-40B4-BE49-F238E27FC236}">
                  <a16:creationId xmlns:a16="http://schemas.microsoft.com/office/drawing/2014/main" id="{9D297E11-1AC2-487C-A7AA-A02CACE2B9FD}"/>
                </a:ext>
              </a:extLst>
            </p:cNvPr>
            <p:cNvSpPr/>
            <p:nvPr/>
          </p:nvSpPr>
          <p:spPr bwMode="auto">
            <a:xfrm>
              <a:off x="2851150" y="2265363"/>
              <a:ext cx="49213" cy="82550"/>
            </a:xfrm>
            <a:custGeom>
              <a:gdLst>
                <a:gd name="T0" fmla="*/ 2147483646 w 31"/>
                <a:gd name="T1" fmla="*/ 0 h 52"/>
                <a:gd name="T2" fmla="*/ 2147483646 w 31"/>
                <a:gd name="T3" fmla="*/ 2147483646 h 52"/>
                <a:gd name="T4" fmla="*/ 2147483646 w 31"/>
                <a:gd name="T5" fmla="*/ 2147483646 h 52"/>
                <a:gd name="T6" fmla="*/ 2147483646 w 31"/>
                <a:gd name="T7" fmla="*/ 2147483646 h 52"/>
                <a:gd name="T8" fmla="*/ 2147483646 w 31"/>
                <a:gd name="T9" fmla="*/ 2147483646 h 52"/>
                <a:gd name="T10" fmla="*/ 2147483646 w 31"/>
                <a:gd name="T11" fmla="*/ 2147483646 h 52"/>
                <a:gd name="T12" fmla="*/ 2147483646 w 31"/>
                <a:gd name="T13" fmla="*/ 2147483646 h 52"/>
                <a:gd name="T14" fmla="*/ 2147483646 w 31"/>
                <a:gd name="T15" fmla="*/ 2147483646 h 52"/>
                <a:gd name="T16" fmla="*/ 2147483646 w 31"/>
                <a:gd name="T17" fmla="*/ 2147483646 h 52"/>
                <a:gd name="T18" fmla="*/ 2147483646 w 31"/>
                <a:gd name="T19" fmla="*/ 2147483646 h 52"/>
                <a:gd name="T20" fmla="*/ 0 w 31"/>
                <a:gd name="T21" fmla="*/ 2147483646 h 52"/>
                <a:gd name="T22" fmla="*/ 0 w 31"/>
                <a:gd name="T23" fmla="*/ 2147483646 h 52"/>
                <a:gd name="T24" fmla="*/ 0 w 31"/>
                <a:gd name="T25" fmla="*/ 2147483646 h 52"/>
                <a:gd name="T26" fmla="*/ 2147483646 w 31"/>
                <a:gd name="T27" fmla="*/ 2147483646 h 52"/>
                <a:gd name="T28" fmla="*/ 2147483646 w 31"/>
                <a:gd name="T29" fmla="*/ 2147483646 h 52"/>
                <a:gd name="T30" fmla="*/ 2147483646 w 31"/>
                <a:gd name="T31" fmla="*/ 0 h 52"/>
                <a:gd name="T32" fmla="*/ 2147483646 w 31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52">
                  <a:moveTo>
                    <a:pt x="12" y="0"/>
                  </a:moveTo>
                  <a:lnTo>
                    <a:pt x="30" y="4"/>
                  </a:lnTo>
                  <a:lnTo>
                    <a:pt x="31" y="5"/>
                  </a:lnTo>
                  <a:lnTo>
                    <a:pt x="31" y="8"/>
                  </a:lnTo>
                  <a:lnTo>
                    <a:pt x="31" y="10"/>
                  </a:lnTo>
                  <a:lnTo>
                    <a:pt x="24" y="47"/>
                  </a:lnTo>
                  <a:lnTo>
                    <a:pt x="22" y="50"/>
                  </a:lnTo>
                  <a:lnTo>
                    <a:pt x="21" y="51"/>
                  </a:lnTo>
                  <a:lnTo>
                    <a:pt x="18" y="52"/>
                  </a:lnTo>
                  <a:lnTo>
                    <a:pt x="1" y="48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8" y="5"/>
                  </a:lnTo>
                  <a:lnTo>
                    <a:pt x="9" y="3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69" name="Freeform 161">
              <a:extLst>
                <a:ext uri="{FF2B5EF4-FFF2-40B4-BE49-F238E27FC236}">
                  <a16:creationId xmlns:a16="http://schemas.microsoft.com/office/drawing/2014/main" id="{59DF5954-0587-4342-BEE7-6812F2955A55}"/>
                </a:ext>
              </a:extLst>
            </p:cNvPr>
            <p:cNvSpPr/>
            <p:nvPr/>
          </p:nvSpPr>
          <p:spPr bwMode="auto">
            <a:xfrm>
              <a:off x="3036888" y="1020763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2147483646 w 56"/>
                <a:gd name="T27" fmla="*/ 2147483646 h 56"/>
                <a:gd name="T28" fmla="*/ 2147483646 w 56"/>
                <a:gd name="T29" fmla="*/ 2147483646 h 56"/>
                <a:gd name="T30" fmla="*/ 0 w 56"/>
                <a:gd name="T31" fmla="*/ 2147483646 h 56"/>
                <a:gd name="T32" fmla="*/ 0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2147483646 h 56"/>
                <a:gd name="T38" fmla="*/ 2147483646 w 56"/>
                <a:gd name="T39" fmla="*/ 2147483646 h 56"/>
                <a:gd name="T40" fmla="*/ 2147483646 w 56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5" y="0"/>
                  </a:lnTo>
                  <a:lnTo>
                    <a:pt x="51" y="8"/>
                  </a:lnTo>
                  <a:lnTo>
                    <a:pt x="53" y="9"/>
                  </a:lnTo>
                  <a:lnTo>
                    <a:pt x="55" y="10"/>
                  </a:lnTo>
                  <a:lnTo>
                    <a:pt x="56" y="13"/>
                  </a:lnTo>
                  <a:lnTo>
                    <a:pt x="56" y="15"/>
                  </a:lnTo>
                  <a:lnTo>
                    <a:pt x="48" y="51"/>
                  </a:lnTo>
                  <a:lnTo>
                    <a:pt x="47" y="53"/>
                  </a:lnTo>
                  <a:lnTo>
                    <a:pt x="45" y="55"/>
                  </a:lnTo>
                  <a:lnTo>
                    <a:pt x="43" y="56"/>
                  </a:lnTo>
                  <a:lnTo>
                    <a:pt x="40" y="56"/>
                  </a:lnTo>
                  <a:lnTo>
                    <a:pt x="5" y="48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7" y="5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70" name="Freeform 162">
              <a:extLst>
                <a:ext uri="{FF2B5EF4-FFF2-40B4-BE49-F238E27FC236}">
                  <a16:creationId xmlns:a16="http://schemas.microsoft.com/office/drawing/2014/main" id="{296F1D95-2874-4E7E-B54A-A5B93EE8BAA4}"/>
                </a:ext>
              </a:extLst>
            </p:cNvPr>
            <p:cNvSpPr/>
            <p:nvPr/>
          </p:nvSpPr>
          <p:spPr bwMode="auto">
            <a:xfrm>
              <a:off x="3014663" y="1111250"/>
              <a:ext cx="90488" cy="90488"/>
            </a:xfrm>
            <a:custGeom>
              <a:gdLst>
                <a:gd name="T0" fmla="*/ 2147483646 w 57"/>
                <a:gd name="T1" fmla="*/ 0 h 57"/>
                <a:gd name="T2" fmla="*/ 2147483646 w 57"/>
                <a:gd name="T3" fmla="*/ 0 h 57"/>
                <a:gd name="T4" fmla="*/ 2147483646 w 57"/>
                <a:gd name="T5" fmla="*/ 2147483646 h 57"/>
                <a:gd name="T6" fmla="*/ 2147483646 w 57"/>
                <a:gd name="T7" fmla="*/ 2147483646 h 57"/>
                <a:gd name="T8" fmla="*/ 2147483646 w 57"/>
                <a:gd name="T9" fmla="*/ 2147483646 h 57"/>
                <a:gd name="T10" fmla="*/ 2147483646 w 57"/>
                <a:gd name="T11" fmla="*/ 2147483646 h 57"/>
                <a:gd name="T12" fmla="*/ 2147483646 w 57"/>
                <a:gd name="T13" fmla="*/ 2147483646 h 57"/>
                <a:gd name="T14" fmla="*/ 2147483646 w 57"/>
                <a:gd name="T15" fmla="*/ 2147483646 h 57"/>
                <a:gd name="T16" fmla="*/ 2147483646 w 57"/>
                <a:gd name="T17" fmla="*/ 2147483646 h 57"/>
                <a:gd name="T18" fmla="*/ 2147483646 w 57"/>
                <a:gd name="T19" fmla="*/ 2147483646 h 57"/>
                <a:gd name="T20" fmla="*/ 2147483646 w 57"/>
                <a:gd name="T21" fmla="*/ 2147483646 h 57"/>
                <a:gd name="T22" fmla="*/ 2147483646 w 57"/>
                <a:gd name="T23" fmla="*/ 2147483646 h 57"/>
                <a:gd name="T24" fmla="*/ 2147483646 w 57"/>
                <a:gd name="T25" fmla="*/ 2147483646 h 57"/>
                <a:gd name="T26" fmla="*/ 2147483646 w 57"/>
                <a:gd name="T27" fmla="*/ 2147483646 h 57"/>
                <a:gd name="T28" fmla="*/ 0 w 57"/>
                <a:gd name="T29" fmla="*/ 2147483646 h 57"/>
                <a:gd name="T30" fmla="*/ 0 w 57"/>
                <a:gd name="T31" fmla="*/ 2147483646 h 57"/>
                <a:gd name="T32" fmla="*/ 2147483646 w 57"/>
                <a:gd name="T33" fmla="*/ 2147483646 h 57"/>
                <a:gd name="T34" fmla="*/ 2147483646 w 57"/>
                <a:gd name="T35" fmla="*/ 2147483646 h 57"/>
                <a:gd name="T36" fmla="*/ 2147483646 w 57"/>
                <a:gd name="T37" fmla="*/ 0 h 57"/>
                <a:gd name="T38" fmla="*/ 2147483646 w 57"/>
                <a:gd name="T39" fmla="*/ 0 h 5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57">
                  <a:moveTo>
                    <a:pt x="14" y="0"/>
                  </a:moveTo>
                  <a:lnTo>
                    <a:pt x="16" y="0"/>
                  </a:lnTo>
                  <a:lnTo>
                    <a:pt x="52" y="8"/>
                  </a:lnTo>
                  <a:lnTo>
                    <a:pt x="54" y="10"/>
                  </a:lnTo>
                  <a:lnTo>
                    <a:pt x="55" y="11"/>
                  </a:lnTo>
                  <a:lnTo>
                    <a:pt x="57" y="13"/>
                  </a:lnTo>
                  <a:lnTo>
                    <a:pt x="57" y="16"/>
                  </a:lnTo>
                  <a:lnTo>
                    <a:pt x="49" y="51"/>
                  </a:lnTo>
                  <a:lnTo>
                    <a:pt x="48" y="54"/>
                  </a:lnTo>
                  <a:lnTo>
                    <a:pt x="45" y="57"/>
                  </a:lnTo>
                  <a:lnTo>
                    <a:pt x="41" y="57"/>
                  </a:lnTo>
                  <a:lnTo>
                    <a:pt x="6" y="49"/>
                  </a:lnTo>
                  <a:lnTo>
                    <a:pt x="3" y="47"/>
                  </a:lnTo>
                  <a:lnTo>
                    <a:pt x="2" y="45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1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71" name="Freeform 163">
              <a:extLst>
                <a:ext uri="{FF2B5EF4-FFF2-40B4-BE49-F238E27FC236}">
                  <a16:creationId xmlns:a16="http://schemas.microsoft.com/office/drawing/2014/main" id="{0A0654B1-DAB3-444D-B6FE-DEFB4B69C506}"/>
                </a:ext>
              </a:extLst>
            </p:cNvPr>
            <p:cNvSpPr/>
            <p:nvPr/>
          </p:nvSpPr>
          <p:spPr bwMode="auto">
            <a:xfrm>
              <a:off x="2994025" y="1201738"/>
              <a:ext cx="90488" cy="88900"/>
            </a:xfrm>
            <a:custGeom>
              <a:gdLst>
                <a:gd name="T0" fmla="*/ 2147483646 w 57"/>
                <a:gd name="T1" fmla="*/ 0 h 56"/>
                <a:gd name="T2" fmla="*/ 2147483646 w 57"/>
                <a:gd name="T3" fmla="*/ 0 h 56"/>
                <a:gd name="T4" fmla="*/ 2147483646 w 57"/>
                <a:gd name="T5" fmla="*/ 2147483646 h 56"/>
                <a:gd name="T6" fmla="*/ 2147483646 w 57"/>
                <a:gd name="T7" fmla="*/ 2147483646 h 56"/>
                <a:gd name="T8" fmla="*/ 2147483646 w 57"/>
                <a:gd name="T9" fmla="*/ 2147483646 h 56"/>
                <a:gd name="T10" fmla="*/ 2147483646 w 57"/>
                <a:gd name="T11" fmla="*/ 2147483646 h 56"/>
                <a:gd name="T12" fmla="*/ 2147483646 w 57"/>
                <a:gd name="T13" fmla="*/ 2147483646 h 56"/>
                <a:gd name="T14" fmla="*/ 2147483646 w 57"/>
                <a:gd name="T15" fmla="*/ 2147483646 h 56"/>
                <a:gd name="T16" fmla="*/ 2147483646 w 57"/>
                <a:gd name="T17" fmla="*/ 2147483646 h 56"/>
                <a:gd name="T18" fmla="*/ 2147483646 w 57"/>
                <a:gd name="T19" fmla="*/ 2147483646 h 56"/>
                <a:gd name="T20" fmla="*/ 2147483646 w 57"/>
                <a:gd name="T21" fmla="*/ 2147483646 h 56"/>
                <a:gd name="T22" fmla="*/ 2147483646 w 57"/>
                <a:gd name="T23" fmla="*/ 2147483646 h 56"/>
                <a:gd name="T24" fmla="*/ 2147483646 w 57"/>
                <a:gd name="T25" fmla="*/ 2147483646 h 56"/>
                <a:gd name="T26" fmla="*/ 2147483646 w 57"/>
                <a:gd name="T27" fmla="*/ 2147483646 h 56"/>
                <a:gd name="T28" fmla="*/ 0 w 57"/>
                <a:gd name="T29" fmla="*/ 2147483646 h 56"/>
                <a:gd name="T30" fmla="*/ 0 w 57"/>
                <a:gd name="T31" fmla="*/ 2147483646 h 56"/>
                <a:gd name="T32" fmla="*/ 2147483646 w 57"/>
                <a:gd name="T33" fmla="*/ 2147483646 h 56"/>
                <a:gd name="T34" fmla="*/ 2147483646 w 57"/>
                <a:gd name="T35" fmla="*/ 2147483646 h 56"/>
                <a:gd name="T36" fmla="*/ 2147483646 w 57"/>
                <a:gd name="T37" fmla="*/ 2147483646 h 56"/>
                <a:gd name="T38" fmla="*/ 2147483646 w 57"/>
                <a:gd name="T39" fmla="*/ 0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56">
                  <a:moveTo>
                    <a:pt x="13" y="0"/>
                  </a:moveTo>
                  <a:lnTo>
                    <a:pt x="16" y="0"/>
                  </a:lnTo>
                  <a:lnTo>
                    <a:pt x="51" y="9"/>
                  </a:lnTo>
                  <a:lnTo>
                    <a:pt x="54" y="9"/>
                  </a:lnTo>
                  <a:lnTo>
                    <a:pt x="57" y="11"/>
                  </a:lnTo>
                  <a:lnTo>
                    <a:pt x="57" y="13"/>
                  </a:lnTo>
                  <a:lnTo>
                    <a:pt x="57" y="15"/>
                  </a:lnTo>
                  <a:lnTo>
                    <a:pt x="49" y="52"/>
                  </a:lnTo>
                  <a:lnTo>
                    <a:pt x="48" y="55"/>
                  </a:lnTo>
                  <a:lnTo>
                    <a:pt x="45" y="56"/>
                  </a:lnTo>
                  <a:lnTo>
                    <a:pt x="41" y="56"/>
                  </a:lnTo>
                  <a:lnTo>
                    <a:pt x="6" y="48"/>
                  </a:lnTo>
                  <a:lnTo>
                    <a:pt x="3" y="47"/>
                  </a:lnTo>
                  <a:lnTo>
                    <a:pt x="2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5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72" name="Freeform 164">
              <a:extLst>
                <a:ext uri="{FF2B5EF4-FFF2-40B4-BE49-F238E27FC236}">
                  <a16:creationId xmlns:a16="http://schemas.microsoft.com/office/drawing/2014/main" id="{841337BA-C564-4796-A349-AC47BE56A8A6}"/>
                </a:ext>
              </a:extLst>
            </p:cNvPr>
            <p:cNvSpPr/>
            <p:nvPr/>
          </p:nvSpPr>
          <p:spPr bwMode="auto">
            <a:xfrm>
              <a:off x="2973388" y="1292225"/>
              <a:ext cx="90488" cy="90488"/>
            </a:xfrm>
            <a:custGeom>
              <a:gdLst>
                <a:gd name="T0" fmla="*/ 2147483646 w 57"/>
                <a:gd name="T1" fmla="*/ 0 h 57"/>
                <a:gd name="T2" fmla="*/ 2147483646 w 57"/>
                <a:gd name="T3" fmla="*/ 0 h 57"/>
                <a:gd name="T4" fmla="*/ 2147483646 w 57"/>
                <a:gd name="T5" fmla="*/ 2147483646 h 57"/>
                <a:gd name="T6" fmla="*/ 2147483646 w 57"/>
                <a:gd name="T7" fmla="*/ 2147483646 h 57"/>
                <a:gd name="T8" fmla="*/ 2147483646 w 57"/>
                <a:gd name="T9" fmla="*/ 2147483646 h 57"/>
                <a:gd name="T10" fmla="*/ 2147483646 w 57"/>
                <a:gd name="T11" fmla="*/ 2147483646 h 57"/>
                <a:gd name="T12" fmla="*/ 2147483646 w 57"/>
                <a:gd name="T13" fmla="*/ 2147483646 h 57"/>
                <a:gd name="T14" fmla="*/ 2147483646 w 57"/>
                <a:gd name="T15" fmla="*/ 2147483646 h 57"/>
                <a:gd name="T16" fmla="*/ 2147483646 w 57"/>
                <a:gd name="T17" fmla="*/ 2147483646 h 57"/>
                <a:gd name="T18" fmla="*/ 2147483646 w 57"/>
                <a:gd name="T19" fmla="*/ 2147483646 h 57"/>
                <a:gd name="T20" fmla="*/ 2147483646 w 57"/>
                <a:gd name="T21" fmla="*/ 2147483646 h 57"/>
                <a:gd name="T22" fmla="*/ 2147483646 w 57"/>
                <a:gd name="T23" fmla="*/ 2147483646 h 57"/>
                <a:gd name="T24" fmla="*/ 2147483646 w 57"/>
                <a:gd name="T25" fmla="*/ 2147483646 h 57"/>
                <a:gd name="T26" fmla="*/ 2147483646 w 57"/>
                <a:gd name="T27" fmla="*/ 2147483646 h 57"/>
                <a:gd name="T28" fmla="*/ 0 w 57"/>
                <a:gd name="T29" fmla="*/ 2147483646 h 57"/>
                <a:gd name="T30" fmla="*/ 0 w 57"/>
                <a:gd name="T31" fmla="*/ 2147483646 h 57"/>
                <a:gd name="T32" fmla="*/ 2147483646 w 57"/>
                <a:gd name="T33" fmla="*/ 2147483646 h 57"/>
                <a:gd name="T34" fmla="*/ 2147483646 w 57"/>
                <a:gd name="T35" fmla="*/ 2147483646 h 57"/>
                <a:gd name="T36" fmla="*/ 2147483646 w 57"/>
                <a:gd name="T37" fmla="*/ 2147483646 h 57"/>
                <a:gd name="T38" fmla="*/ 2147483646 w 57"/>
                <a:gd name="T39" fmla="*/ 0 h 5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57">
                  <a:moveTo>
                    <a:pt x="13" y="0"/>
                  </a:moveTo>
                  <a:lnTo>
                    <a:pt x="16" y="0"/>
                  </a:lnTo>
                  <a:lnTo>
                    <a:pt x="53" y="8"/>
                  </a:lnTo>
                  <a:lnTo>
                    <a:pt x="55" y="9"/>
                  </a:lnTo>
                  <a:lnTo>
                    <a:pt x="57" y="13"/>
                  </a:lnTo>
                  <a:lnTo>
                    <a:pt x="57" y="16"/>
                  </a:lnTo>
                  <a:lnTo>
                    <a:pt x="49" y="51"/>
                  </a:lnTo>
                  <a:lnTo>
                    <a:pt x="47" y="54"/>
                  </a:lnTo>
                  <a:lnTo>
                    <a:pt x="46" y="55"/>
                  </a:lnTo>
                  <a:lnTo>
                    <a:pt x="44" y="57"/>
                  </a:lnTo>
                  <a:lnTo>
                    <a:pt x="41" y="57"/>
                  </a:lnTo>
                  <a:lnTo>
                    <a:pt x="6" y="49"/>
                  </a:lnTo>
                  <a:lnTo>
                    <a:pt x="3" y="47"/>
                  </a:lnTo>
                  <a:lnTo>
                    <a:pt x="2" y="46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8" y="5"/>
                  </a:lnTo>
                  <a:lnTo>
                    <a:pt x="9" y="3"/>
                  </a:lnTo>
                  <a:lnTo>
                    <a:pt x="12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73" name="Freeform 165">
              <a:extLst>
                <a:ext uri="{FF2B5EF4-FFF2-40B4-BE49-F238E27FC236}">
                  <a16:creationId xmlns:a16="http://schemas.microsoft.com/office/drawing/2014/main" id="{9F1C41AB-C87F-47DA-BE61-97EC46555E94}"/>
                </a:ext>
              </a:extLst>
            </p:cNvPr>
            <p:cNvSpPr/>
            <p:nvPr/>
          </p:nvSpPr>
          <p:spPr bwMode="auto">
            <a:xfrm>
              <a:off x="2952750" y="1384300"/>
              <a:ext cx="90488" cy="88900"/>
            </a:xfrm>
            <a:custGeom>
              <a:gdLst>
                <a:gd name="T0" fmla="*/ 2147483646 w 57"/>
                <a:gd name="T1" fmla="*/ 0 h 56"/>
                <a:gd name="T2" fmla="*/ 2147483646 w 57"/>
                <a:gd name="T3" fmla="*/ 0 h 56"/>
                <a:gd name="T4" fmla="*/ 2147483646 w 57"/>
                <a:gd name="T5" fmla="*/ 2147483646 h 56"/>
                <a:gd name="T6" fmla="*/ 2147483646 w 57"/>
                <a:gd name="T7" fmla="*/ 2147483646 h 56"/>
                <a:gd name="T8" fmla="*/ 2147483646 w 57"/>
                <a:gd name="T9" fmla="*/ 2147483646 h 56"/>
                <a:gd name="T10" fmla="*/ 2147483646 w 57"/>
                <a:gd name="T11" fmla="*/ 2147483646 h 56"/>
                <a:gd name="T12" fmla="*/ 2147483646 w 57"/>
                <a:gd name="T13" fmla="*/ 2147483646 h 56"/>
                <a:gd name="T14" fmla="*/ 2147483646 w 57"/>
                <a:gd name="T15" fmla="*/ 2147483646 h 56"/>
                <a:gd name="T16" fmla="*/ 2147483646 w 57"/>
                <a:gd name="T17" fmla="*/ 2147483646 h 56"/>
                <a:gd name="T18" fmla="*/ 2147483646 w 57"/>
                <a:gd name="T19" fmla="*/ 2147483646 h 56"/>
                <a:gd name="T20" fmla="*/ 2147483646 w 57"/>
                <a:gd name="T21" fmla="*/ 2147483646 h 56"/>
                <a:gd name="T22" fmla="*/ 2147483646 w 57"/>
                <a:gd name="T23" fmla="*/ 2147483646 h 56"/>
                <a:gd name="T24" fmla="*/ 2147483646 w 57"/>
                <a:gd name="T25" fmla="*/ 2147483646 h 56"/>
                <a:gd name="T26" fmla="*/ 2147483646 w 57"/>
                <a:gd name="T27" fmla="*/ 2147483646 h 56"/>
                <a:gd name="T28" fmla="*/ 2147483646 w 57"/>
                <a:gd name="T29" fmla="*/ 2147483646 h 56"/>
                <a:gd name="T30" fmla="*/ 0 w 57"/>
                <a:gd name="T31" fmla="*/ 2147483646 h 56"/>
                <a:gd name="T32" fmla="*/ 0 w 57"/>
                <a:gd name="T33" fmla="*/ 2147483646 h 56"/>
                <a:gd name="T34" fmla="*/ 2147483646 w 57"/>
                <a:gd name="T35" fmla="*/ 2147483646 h 56"/>
                <a:gd name="T36" fmla="*/ 2147483646 w 57"/>
                <a:gd name="T37" fmla="*/ 2147483646 h 56"/>
                <a:gd name="T38" fmla="*/ 2147483646 w 57"/>
                <a:gd name="T39" fmla="*/ 0 h 56"/>
                <a:gd name="T40" fmla="*/ 2147483646 w 57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6">
                  <a:moveTo>
                    <a:pt x="13" y="0"/>
                  </a:moveTo>
                  <a:lnTo>
                    <a:pt x="16" y="0"/>
                  </a:lnTo>
                  <a:lnTo>
                    <a:pt x="53" y="8"/>
                  </a:lnTo>
                  <a:lnTo>
                    <a:pt x="54" y="9"/>
                  </a:lnTo>
                  <a:lnTo>
                    <a:pt x="57" y="10"/>
                  </a:lnTo>
                  <a:lnTo>
                    <a:pt x="57" y="13"/>
                  </a:lnTo>
                  <a:lnTo>
                    <a:pt x="57" y="16"/>
                  </a:lnTo>
                  <a:lnTo>
                    <a:pt x="49" y="51"/>
                  </a:lnTo>
                  <a:lnTo>
                    <a:pt x="47" y="54"/>
                  </a:lnTo>
                  <a:lnTo>
                    <a:pt x="46" y="55"/>
                  </a:lnTo>
                  <a:lnTo>
                    <a:pt x="43" y="56"/>
                  </a:lnTo>
                  <a:lnTo>
                    <a:pt x="41" y="56"/>
                  </a:lnTo>
                  <a:lnTo>
                    <a:pt x="5" y="48"/>
                  </a:lnTo>
                  <a:lnTo>
                    <a:pt x="3" y="47"/>
                  </a:lnTo>
                  <a:lnTo>
                    <a:pt x="2" y="44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4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74" name="Freeform 166">
              <a:extLst>
                <a:ext uri="{FF2B5EF4-FFF2-40B4-BE49-F238E27FC236}">
                  <a16:creationId xmlns:a16="http://schemas.microsoft.com/office/drawing/2014/main" id="{6E80595A-3B88-47A1-A3C6-076CDE6EEB22}"/>
                </a:ext>
              </a:extLst>
            </p:cNvPr>
            <p:cNvSpPr/>
            <p:nvPr/>
          </p:nvSpPr>
          <p:spPr bwMode="auto">
            <a:xfrm>
              <a:off x="2932113" y="1473200"/>
              <a:ext cx="88900" cy="92075"/>
            </a:xfrm>
            <a:custGeom>
              <a:gdLst>
                <a:gd name="T0" fmla="*/ 2147483646 w 56"/>
                <a:gd name="T1" fmla="*/ 0 h 58"/>
                <a:gd name="T2" fmla="*/ 2147483646 w 56"/>
                <a:gd name="T3" fmla="*/ 0 h 58"/>
                <a:gd name="T4" fmla="*/ 2147483646 w 56"/>
                <a:gd name="T5" fmla="*/ 2147483646 h 58"/>
                <a:gd name="T6" fmla="*/ 2147483646 w 56"/>
                <a:gd name="T7" fmla="*/ 2147483646 h 58"/>
                <a:gd name="T8" fmla="*/ 2147483646 w 56"/>
                <a:gd name="T9" fmla="*/ 2147483646 h 58"/>
                <a:gd name="T10" fmla="*/ 2147483646 w 56"/>
                <a:gd name="T11" fmla="*/ 2147483646 h 58"/>
                <a:gd name="T12" fmla="*/ 2147483646 w 56"/>
                <a:gd name="T13" fmla="*/ 2147483646 h 58"/>
                <a:gd name="T14" fmla="*/ 2147483646 w 56"/>
                <a:gd name="T15" fmla="*/ 2147483646 h 58"/>
                <a:gd name="T16" fmla="*/ 2147483646 w 56"/>
                <a:gd name="T17" fmla="*/ 2147483646 h 58"/>
                <a:gd name="T18" fmla="*/ 2147483646 w 56"/>
                <a:gd name="T19" fmla="*/ 2147483646 h 58"/>
                <a:gd name="T20" fmla="*/ 2147483646 w 56"/>
                <a:gd name="T21" fmla="*/ 2147483646 h 58"/>
                <a:gd name="T22" fmla="*/ 2147483646 w 56"/>
                <a:gd name="T23" fmla="*/ 2147483646 h 58"/>
                <a:gd name="T24" fmla="*/ 2147483646 w 56"/>
                <a:gd name="T25" fmla="*/ 2147483646 h 58"/>
                <a:gd name="T26" fmla="*/ 2147483646 w 56"/>
                <a:gd name="T27" fmla="*/ 2147483646 h 58"/>
                <a:gd name="T28" fmla="*/ 2147483646 w 56"/>
                <a:gd name="T29" fmla="*/ 2147483646 h 58"/>
                <a:gd name="T30" fmla="*/ 0 w 56"/>
                <a:gd name="T31" fmla="*/ 2147483646 h 58"/>
                <a:gd name="T32" fmla="*/ 0 w 56"/>
                <a:gd name="T33" fmla="*/ 2147483646 h 58"/>
                <a:gd name="T34" fmla="*/ 2147483646 w 56"/>
                <a:gd name="T35" fmla="*/ 2147483646 h 58"/>
                <a:gd name="T36" fmla="*/ 2147483646 w 56"/>
                <a:gd name="T37" fmla="*/ 2147483646 h 58"/>
                <a:gd name="T38" fmla="*/ 2147483646 w 56"/>
                <a:gd name="T39" fmla="*/ 2147483646 h 58"/>
                <a:gd name="T40" fmla="*/ 2147483646 w 56"/>
                <a:gd name="T41" fmla="*/ 0 h 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6" y="0"/>
                  </a:lnTo>
                  <a:lnTo>
                    <a:pt x="52" y="9"/>
                  </a:lnTo>
                  <a:lnTo>
                    <a:pt x="55" y="9"/>
                  </a:lnTo>
                  <a:lnTo>
                    <a:pt x="56" y="12"/>
                  </a:lnTo>
                  <a:lnTo>
                    <a:pt x="56" y="15"/>
                  </a:lnTo>
                  <a:lnTo>
                    <a:pt x="56" y="16"/>
                  </a:lnTo>
                  <a:lnTo>
                    <a:pt x="49" y="53"/>
                  </a:lnTo>
                  <a:lnTo>
                    <a:pt x="47" y="55"/>
                  </a:lnTo>
                  <a:lnTo>
                    <a:pt x="46" y="56"/>
                  </a:lnTo>
                  <a:lnTo>
                    <a:pt x="43" y="58"/>
                  </a:lnTo>
                  <a:lnTo>
                    <a:pt x="41" y="56"/>
                  </a:lnTo>
                  <a:lnTo>
                    <a:pt x="5" y="49"/>
                  </a:lnTo>
                  <a:lnTo>
                    <a:pt x="3" y="49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9" y="5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75" name="Freeform 167">
              <a:extLst>
                <a:ext uri="{FF2B5EF4-FFF2-40B4-BE49-F238E27FC236}">
                  <a16:creationId xmlns:a16="http://schemas.microsoft.com/office/drawing/2014/main" id="{E95B393F-8E15-43F5-B387-F86309D2116D}"/>
                </a:ext>
              </a:extLst>
            </p:cNvPr>
            <p:cNvSpPr/>
            <p:nvPr/>
          </p:nvSpPr>
          <p:spPr bwMode="auto">
            <a:xfrm>
              <a:off x="2911475" y="1565275"/>
              <a:ext cx="92075" cy="88900"/>
            </a:xfrm>
            <a:custGeom>
              <a:gdLst>
                <a:gd name="T0" fmla="*/ 2147483646 w 58"/>
                <a:gd name="T1" fmla="*/ 0 h 56"/>
                <a:gd name="T2" fmla="*/ 2147483646 w 58"/>
                <a:gd name="T3" fmla="*/ 0 h 56"/>
                <a:gd name="T4" fmla="*/ 2147483646 w 58"/>
                <a:gd name="T5" fmla="*/ 2147483646 h 56"/>
                <a:gd name="T6" fmla="*/ 2147483646 w 58"/>
                <a:gd name="T7" fmla="*/ 2147483646 h 56"/>
                <a:gd name="T8" fmla="*/ 2147483646 w 58"/>
                <a:gd name="T9" fmla="*/ 2147483646 h 56"/>
                <a:gd name="T10" fmla="*/ 2147483646 w 58"/>
                <a:gd name="T11" fmla="*/ 2147483646 h 56"/>
                <a:gd name="T12" fmla="*/ 2147483646 w 58"/>
                <a:gd name="T13" fmla="*/ 2147483646 h 56"/>
                <a:gd name="T14" fmla="*/ 2147483646 w 58"/>
                <a:gd name="T15" fmla="*/ 2147483646 h 56"/>
                <a:gd name="T16" fmla="*/ 2147483646 w 58"/>
                <a:gd name="T17" fmla="*/ 2147483646 h 56"/>
                <a:gd name="T18" fmla="*/ 2147483646 w 58"/>
                <a:gd name="T19" fmla="*/ 2147483646 h 56"/>
                <a:gd name="T20" fmla="*/ 2147483646 w 58"/>
                <a:gd name="T21" fmla="*/ 2147483646 h 56"/>
                <a:gd name="T22" fmla="*/ 2147483646 w 58"/>
                <a:gd name="T23" fmla="*/ 2147483646 h 56"/>
                <a:gd name="T24" fmla="*/ 2147483646 w 58"/>
                <a:gd name="T25" fmla="*/ 2147483646 h 56"/>
                <a:gd name="T26" fmla="*/ 2147483646 w 58"/>
                <a:gd name="T27" fmla="*/ 2147483646 h 56"/>
                <a:gd name="T28" fmla="*/ 2147483646 w 58"/>
                <a:gd name="T29" fmla="*/ 2147483646 h 56"/>
                <a:gd name="T30" fmla="*/ 0 w 58"/>
                <a:gd name="T31" fmla="*/ 2147483646 h 56"/>
                <a:gd name="T32" fmla="*/ 0 w 58"/>
                <a:gd name="T33" fmla="*/ 2147483646 h 56"/>
                <a:gd name="T34" fmla="*/ 2147483646 w 58"/>
                <a:gd name="T35" fmla="*/ 2147483646 h 56"/>
                <a:gd name="T36" fmla="*/ 2147483646 w 58"/>
                <a:gd name="T37" fmla="*/ 2147483646 h 56"/>
                <a:gd name="T38" fmla="*/ 2147483646 w 58"/>
                <a:gd name="T39" fmla="*/ 2147483646 h 56"/>
                <a:gd name="T40" fmla="*/ 2147483646 w 58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6">
                  <a:moveTo>
                    <a:pt x="14" y="0"/>
                  </a:moveTo>
                  <a:lnTo>
                    <a:pt x="17" y="0"/>
                  </a:lnTo>
                  <a:lnTo>
                    <a:pt x="52" y="8"/>
                  </a:lnTo>
                  <a:lnTo>
                    <a:pt x="55" y="9"/>
                  </a:lnTo>
                  <a:lnTo>
                    <a:pt x="56" y="10"/>
                  </a:lnTo>
                  <a:lnTo>
                    <a:pt x="58" y="13"/>
                  </a:lnTo>
                  <a:lnTo>
                    <a:pt x="58" y="15"/>
                  </a:lnTo>
                  <a:lnTo>
                    <a:pt x="48" y="51"/>
                  </a:lnTo>
                  <a:lnTo>
                    <a:pt x="48" y="53"/>
                  </a:lnTo>
                  <a:lnTo>
                    <a:pt x="46" y="56"/>
                  </a:lnTo>
                  <a:lnTo>
                    <a:pt x="43" y="56"/>
                  </a:lnTo>
                  <a:lnTo>
                    <a:pt x="41" y="56"/>
                  </a:lnTo>
                  <a:lnTo>
                    <a:pt x="5" y="48"/>
                  </a:lnTo>
                  <a:lnTo>
                    <a:pt x="3" y="47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9" y="5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76" name="Freeform 168">
              <a:extLst>
                <a:ext uri="{FF2B5EF4-FFF2-40B4-BE49-F238E27FC236}">
                  <a16:creationId xmlns:a16="http://schemas.microsoft.com/office/drawing/2014/main" id="{795A5AB3-E3CA-44C3-994E-62AC916BA3F2}"/>
                </a:ext>
              </a:extLst>
            </p:cNvPr>
            <p:cNvSpPr/>
            <p:nvPr/>
          </p:nvSpPr>
          <p:spPr bwMode="auto">
            <a:xfrm>
              <a:off x="2890838" y="1655763"/>
              <a:ext cx="92075" cy="90488"/>
            </a:xfrm>
            <a:custGeom>
              <a:gdLst>
                <a:gd name="T0" fmla="*/ 2147483646 w 58"/>
                <a:gd name="T1" fmla="*/ 0 h 57"/>
                <a:gd name="T2" fmla="*/ 2147483646 w 58"/>
                <a:gd name="T3" fmla="*/ 2147483646 h 57"/>
                <a:gd name="T4" fmla="*/ 2147483646 w 58"/>
                <a:gd name="T5" fmla="*/ 2147483646 h 57"/>
                <a:gd name="T6" fmla="*/ 2147483646 w 58"/>
                <a:gd name="T7" fmla="*/ 2147483646 h 57"/>
                <a:gd name="T8" fmla="*/ 2147483646 w 58"/>
                <a:gd name="T9" fmla="*/ 2147483646 h 57"/>
                <a:gd name="T10" fmla="*/ 2147483646 w 58"/>
                <a:gd name="T11" fmla="*/ 2147483646 h 57"/>
                <a:gd name="T12" fmla="*/ 2147483646 w 58"/>
                <a:gd name="T13" fmla="*/ 2147483646 h 57"/>
                <a:gd name="T14" fmla="*/ 2147483646 w 58"/>
                <a:gd name="T15" fmla="*/ 2147483646 h 57"/>
                <a:gd name="T16" fmla="*/ 2147483646 w 58"/>
                <a:gd name="T17" fmla="*/ 2147483646 h 57"/>
                <a:gd name="T18" fmla="*/ 2147483646 w 58"/>
                <a:gd name="T19" fmla="*/ 2147483646 h 57"/>
                <a:gd name="T20" fmla="*/ 2147483646 w 58"/>
                <a:gd name="T21" fmla="*/ 2147483646 h 57"/>
                <a:gd name="T22" fmla="*/ 2147483646 w 58"/>
                <a:gd name="T23" fmla="*/ 2147483646 h 57"/>
                <a:gd name="T24" fmla="*/ 2147483646 w 58"/>
                <a:gd name="T25" fmla="*/ 2147483646 h 57"/>
                <a:gd name="T26" fmla="*/ 2147483646 w 58"/>
                <a:gd name="T27" fmla="*/ 2147483646 h 57"/>
                <a:gd name="T28" fmla="*/ 0 w 58"/>
                <a:gd name="T29" fmla="*/ 2147483646 h 57"/>
                <a:gd name="T30" fmla="*/ 2147483646 w 58"/>
                <a:gd name="T31" fmla="*/ 2147483646 h 57"/>
                <a:gd name="T32" fmla="*/ 2147483646 w 58"/>
                <a:gd name="T33" fmla="*/ 2147483646 h 57"/>
                <a:gd name="T34" fmla="*/ 2147483646 w 58"/>
                <a:gd name="T35" fmla="*/ 2147483646 h 57"/>
                <a:gd name="T36" fmla="*/ 2147483646 w 58"/>
                <a:gd name="T37" fmla="*/ 0 h 57"/>
                <a:gd name="T38" fmla="*/ 2147483646 w 58"/>
                <a:gd name="T39" fmla="*/ 0 h 5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57">
                  <a:moveTo>
                    <a:pt x="17" y="0"/>
                  </a:moveTo>
                  <a:lnTo>
                    <a:pt x="52" y="8"/>
                  </a:lnTo>
                  <a:lnTo>
                    <a:pt x="55" y="10"/>
                  </a:lnTo>
                  <a:lnTo>
                    <a:pt x="56" y="11"/>
                  </a:lnTo>
                  <a:lnTo>
                    <a:pt x="58" y="13"/>
                  </a:lnTo>
                  <a:lnTo>
                    <a:pt x="58" y="16"/>
                  </a:lnTo>
                  <a:lnTo>
                    <a:pt x="48" y="51"/>
                  </a:lnTo>
                  <a:lnTo>
                    <a:pt x="48" y="54"/>
                  </a:lnTo>
                  <a:lnTo>
                    <a:pt x="46" y="55"/>
                  </a:lnTo>
                  <a:lnTo>
                    <a:pt x="43" y="57"/>
                  </a:lnTo>
                  <a:lnTo>
                    <a:pt x="42" y="57"/>
                  </a:lnTo>
                  <a:lnTo>
                    <a:pt x="5" y="49"/>
                  </a:lnTo>
                  <a:lnTo>
                    <a:pt x="3" y="47"/>
                  </a:lnTo>
                  <a:lnTo>
                    <a:pt x="1" y="46"/>
                  </a:lnTo>
                  <a:lnTo>
                    <a:pt x="0" y="44"/>
                  </a:lnTo>
                  <a:lnTo>
                    <a:pt x="1" y="41"/>
                  </a:lnTo>
                  <a:lnTo>
                    <a:pt x="9" y="4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77" name="Freeform 169">
              <a:extLst>
                <a:ext uri="{FF2B5EF4-FFF2-40B4-BE49-F238E27FC236}">
                  <a16:creationId xmlns:a16="http://schemas.microsoft.com/office/drawing/2014/main" id="{2ED69814-C169-492E-A783-2CCC52EE9758}"/>
                </a:ext>
              </a:extLst>
            </p:cNvPr>
            <p:cNvSpPr/>
            <p:nvPr/>
          </p:nvSpPr>
          <p:spPr bwMode="auto">
            <a:xfrm>
              <a:off x="2871788" y="1746250"/>
              <a:ext cx="88900" cy="90488"/>
            </a:xfrm>
            <a:custGeom>
              <a:gdLst>
                <a:gd name="T0" fmla="*/ 2147483646 w 56"/>
                <a:gd name="T1" fmla="*/ 0 h 57"/>
                <a:gd name="T2" fmla="*/ 2147483646 w 56"/>
                <a:gd name="T3" fmla="*/ 0 h 57"/>
                <a:gd name="T4" fmla="*/ 2147483646 w 56"/>
                <a:gd name="T5" fmla="*/ 2147483646 h 57"/>
                <a:gd name="T6" fmla="*/ 2147483646 w 56"/>
                <a:gd name="T7" fmla="*/ 2147483646 h 57"/>
                <a:gd name="T8" fmla="*/ 2147483646 w 56"/>
                <a:gd name="T9" fmla="*/ 2147483646 h 57"/>
                <a:gd name="T10" fmla="*/ 2147483646 w 56"/>
                <a:gd name="T11" fmla="*/ 2147483646 h 57"/>
                <a:gd name="T12" fmla="*/ 2147483646 w 56"/>
                <a:gd name="T13" fmla="*/ 2147483646 h 57"/>
                <a:gd name="T14" fmla="*/ 2147483646 w 56"/>
                <a:gd name="T15" fmla="*/ 2147483646 h 57"/>
                <a:gd name="T16" fmla="*/ 2147483646 w 56"/>
                <a:gd name="T17" fmla="*/ 2147483646 h 57"/>
                <a:gd name="T18" fmla="*/ 2147483646 w 56"/>
                <a:gd name="T19" fmla="*/ 2147483646 h 57"/>
                <a:gd name="T20" fmla="*/ 2147483646 w 56"/>
                <a:gd name="T21" fmla="*/ 2147483646 h 57"/>
                <a:gd name="T22" fmla="*/ 2147483646 w 56"/>
                <a:gd name="T23" fmla="*/ 2147483646 h 57"/>
                <a:gd name="T24" fmla="*/ 2147483646 w 56"/>
                <a:gd name="T25" fmla="*/ 2147483646 h 57"/>
                <a:gd name="T26" fmla="*/ 2147483646 w 56"/>
                <a:gd name="T27" fmla="*/ 2147483646 h 57"/>
                <a:gd name="T28" fmla="*/ 0 w 56"/>
                <a:gd name="T29" fmla="*/ 2147483646 h 57"/>
                <a:gd name="T30" fmla="*/ 0 w 56"/>
                <a:gd name="T31" fmla="*/ 2147483646 h 57"/>
                <a:gd name="T32" fmla="*/ 2147483646 w 56"/>
                <a:gd name="T33" fmla="*/ 2147483646 h 57"/>
                <a:gd name="T34" fmla="*/ 2147483646 w 56"/>
                <a:gd name="T35" fmla="*/ 2147483646 h 57"/>
                <a:gd name="T36" fmla="*/ 2147483646 w 56"/>
                <a:gd name="T37" fmla="*/ 2147483646 h 57"/>
                <a:gd name="T38" fmla="*/ 2147483646 w 56"/>
                <a:gd name="T39" fmla="*/ 0 h 5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6" y="0"/>
                  </a:lnTo>
                  <a:lnTo>
                    <a:pt x="51" y="9"/>
                  </a:lnTo>
                  <a:lnTo>
                    <a:pt x="54" y="9"/>
                  </a:lnTo>
                  <a:lnTo>
                    <a:pt x="55" y="11"/>
                  </a:lnTo>
                  <a:lnTo>
                    <a:pt x="56" y="14"/>
                  </a:lnTo>
                  <a:lnTo>
                    <a:pt x="56" y="17"/>
                  </a:lnTo>
                  <a:lnTo>
                    <a:pt x="49" y="52"/>
                  </a:lnTo>
                  <a:lnTo>
                    <a:pt x="47" y="55"/>
                  </a:lnTo>
                  <a:lnTo>
                    <a:pt x="45" y="56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4" y="48"/>
                  </a:lnTo>
                  <a:lnTo>
                    <a:pt x="1" y="47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8" y="5"/>
                  </a:lnTo>
                  <a:lnTo>
                    <a:pt x="9" y="2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78" name="Freeform 170">
              <a:extLst>
                <a:ext uri="{FF2B5EF4-FFF2-40B4-BE49-F238E27FC236}">
                  <a16:creationId xmlns:a16="http://schemas.microsoft.com/office/drawing/2014/main" id="{41EA2BE9-CD0F-408E-8D3D-589F1007F88B}"/>
                </a:ext>
              </a:extLst>
            </p:cNvPr>
            <p:cNvSpPr/>
            <p:nvPr/>
          </p:nvSpPr>
          <p:spPr bwMode="auto">
            <a:xfrm>
              <a:off x="2851150" y="1836738"/>
              <a:ext cx="88900" cy="90488"/>
            </a:xfrm>
            <a:custGeom>
              <a:gdLst>
                <a:gd name="T0" fmla="*/ 2147483646 w 56"/>
                <a:gd name="T1" fmla="*/ 0 h 57"/>
                <a:gd name="T2" fmla="*/ 2147483646 w 56"/>
                <a:gd name="T3" fmla="*/ 0 h 57"/>
                <a:gd name="T4" fmla="*/ 2147483646 w 56"/>
                <a:gd name="T5" fmla="*/ 2147483646 h 57"/>
                <a:gd name="T6" fmla="*/ 2147483646 w 56"/>
                <a:gd name="T7" fmla="*/ 2147483646 h 57"/>
                <a:gd name="T8" fmla="*/ 2147483646 w 56"/>
                <a:gd name="T9" fmla="*/ 2147483646 h 57"/>
                <a:gd name="T10" fmla="*/ 2147483646 w 56"/>
                <a:gd name="T11" fmla="*/ 2147483646 h 57"/>
                <a:gd name="T12" fmla="*/ 2147483646 w 56"/>
                <a:gd name="T13" fmla="*/ 2147483646 h 57"/>
                <a:gd name="T14" fmla="*/ 2147483646 w 56"/>
                <a:gd name="T15" fmla="*/ 2147483646 h 57"/>
                <a:gd name="T16" fmla="*/ 2147483646 w 56"/>
                <a:gd name="T17" fmla="*/ 2147483646 h 57"/>
                <a:gd name="T18" fmla="*/ 2147483646 w 56"/>
                <a:gd name="T19" fmla="*/ 2147483646 h 57"/>
                <a:gd name="T20" fmla="*/ 2147483646 w 56"/>
                <a:gd name="T21" fmla="*/ 2147483646 h 57"/>
                <a:gd name="T22" fmla="*/ 2147483646 w 56"/>
                <a:gd name="T23" fmla="*/ 2147483646 h 57"/>
                <a:gd name="T24" fmla="*/ 2147483646 w 56"/>
                <a:gd name="T25" fmla="*/ 2147483646 h 57"/>
                <a:gd name="T26" fmla="*/ 2147483646 w 56"/>
                <a:gd name="T27" fmla="*/ 2147483646 h 57"/>
                <a:gd name="T28" fmla="*/ 0 w 56"/>
                <a:gd name="T29" fmla="*/ 2147483646 h 57"/>
                <a:gd name="T30" fmla="*/ 0 w 56"/>
                <a:gd name="T31" fmla="*/ 2147483646 h 57"/>
                <a:gd name="T32" fmla="*/ 0 w 56"/>
                <a:gd name="T33" fmla="*/ 2147483646 h 57"/>
                <a:gd name="T34" fmla="*/ 2147483646 w 56"/>
                <a:gd name="T35" fmla="*/ 2147483646 h 57"/>
                <a:gd name="T36" fmla="*/ 2147483646 w 56"/>
                <a:gd name="T37" fmla="*/ 2147483646 h 57"/>
                <a:gd name="T38" fmla="*/ 2147483646 w 56"/>
                <a:gd name="T39" fmla="*/ 2147483646 h 57"/>
                <a:gd name="T40" fmla="*/ 2147483646 w 56"/>
                <a:gd name="T41" fmla="*/ 0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6" y="0"/>
                  </a:lnTo>
                  <a:lnTo>
                    <a:pt x="51" y="8"/>
                  </a:lnTo>
                  <a:lnTo>
                    <a:pt x="54" y="9"/>
                  </a:lnTo>
                  <a:lnTo>
                    <a:pt x="55" y="12"/>
                  </a:lnTo>
                  <a:lnTo>
                    <a:pt x="56" y="13"/>
                  </a:lnTo>
                  <a:lnTo>
                    <a:pt x="56" y="16"/>
                  </a:lnTo>
                  <a:lnTo>
                    <a:pt x="49" y="53"/>
                  </a:lnTo>
                  <a:lnTo>
                    <a:pt x="47" y="54"/>
                  </a:lnTo>
                  <a:lnTo>
                    <a:pt x="45" y="57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4" y="49"/>
                  </a:lnTo>
                  <a:lnTo>
                    <a:pt x="3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8" y="5"/>
                  </a:lnTo>
                  <a:lnTo>
                    <a:pt x="9" y="3"/>
                  </a:lnTo>
                  <a:lnTo>
                    <a:pt x="11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79" name="Freeform 171">
              <a:extLst>
                <a:ext uri="{FF2B5EF4-FFF2-40B4-BE49-F238E27FC236}">
                  <a16:creationId xmlns:a16="http://schemas.microsoft.com/office/drawing/2014/main" id="{643A2467-112D-4D20-B987-CE270AB6848F}"/>
                </a:ext>
              </a:extLst>
            </p:cNvPr>
            <p:cNvSpPr/>
            <p:nvPr/>
          </p:nvSpPr>
          <p:spPr bwMode="auto">
            <a:xfrm>
              <a:off x="2830513" y="1928813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0 w 56"/>
                <a:gd name="T27" fmla="*/ 2147483646 h 56"/>
                <a:gd name="T28" fmla="*/ 0 w 56"/>
                <a:gd name="T29" fmla="*/ 2147483646 h 56"/>
                <a:gd name="T30" fmla="*/ 0 w 56"/>
                <a:gd name="T31" fmla="*/ 2147483646 h 56"/>
                <a:gd name="T32" fmla="*/ 2147483646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0 h 56"/>
                <a:gd name="T38" fmla="*/ 2147483646 w 56"/>
                <a:gd name="T39" fmla="*/ 0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6" y="0"/>
                  </a:lnTo>
                  <a:lnTo>
                    <a:pt x="51" y="8"/>
                  </a:lnTo>
                  <a:lnTo>
                    <a:pt x="54" y="9"/>
                  </a:lnTo>
                  <a:lnTo>
                    <a:pt x="55" y="10"/>
                  </a:lnTo>
                  <a:lnTo>
                    <a:pt x="56" y="13"/>
                  </a:lnTo>
                  <a:lnTo>
                    <a:pt x="56" y="16"/>
                  </a:lnTo>
                  <a:lnTo>
                    <a:pt x="48" y="51"/>
                  </a:lnTo>
                  <a:lnTo>
                    <a:pt x="46" y="54"/>
                  </a:lnTo>
                  <a:lnTo>
                    <a:pt x="43" y="56"/>
                  </a:lnTo>
                  <a:lnTo>
                    <a:pt x="41" y="56"/>
                  </a:lnTo>
                  <a:lnTo>
                    <a:pt x="4" y="48"/>
                  </a:lnTo>
                  <a:lnTo>
                    <a:pt x="3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5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80" name="Freeform 172">
              <a:extLst>
                <a:ext uri="{FF2B5EF4-FFF2-40B4-BE49-F238E27FC236}">
                  <a16:creationId xmlns:a16="http://schemas.microsoft.com/office/drawing/2014/main" id="{9282EE96-1C70-4DD3-BB0E-01F727869C59}"/>
                </a:ext>
              </a:extLst>
            </p:cNvPr>
            <p:cNvSpPr/>
            <p:nvPr/>
          </p:nvSpPr>
          <p:spPr bwMode="auto">
            <a:xfrm>
              <a:off x="2809875" y="2017713"/>
              <a:ext cx="88900" cy="92075"/>
            </a:xfrm>
            <a:custGeom>
              <a:gdLst>
                <a:gd name="T0" fmla="*/ 2147483646 w 56"/>
                <a:gd name="T1" fmla="*/ 0 h 58"/>
                <a:gd name="T2" fmla="*/ 2147483646 w 56"/>
                <a:gd name="T3" fmla="*/ 2147483646 h 58"/>
                <a:gd name="T4" fmla="*/ 2147483646 w 56"/>
                <a:gd name="T5" fmla="*/ 2147483646 h 58"/>
                <a:gd name="T6" fmla="*/ 2147483646 w 56"/>
                <a:gd name="T7" fmla="*/ 2147483646 h 58"/>
                <a:gd name="T8" fmla="*/ 2147483646 w 56"/>
                <a:gd name="T9" fmla="*/ 2147483646 h 58"/>
                <a:gd name="T10" fmla="*/ 2147483646 w 56"/>
                <a:gd name="T11" fmla="*/ 2147483646 h 58"/>
                <a:gd name="T12" fmla="*/ 2147483646 w 56"/>
                <a:gd name="T13" fmla="*/ 2147483646 h 58"/>
                <a:gd name="T14" fmla="*/ 2147483646 w 56"/>
                <a:gd name="T15" fmla="*/ 2147483646 h 58"/>
                <a:gd name="T16" fmla="*/ 2147483646 w 56"/>
                <a:gd name="T17" fmla="*/ 2147483646 h 58"/>
                <a:gd name="T18" fmla="*/ 2147483646 w 56"/>
                <a:gd name="T19" fmla="*/ 2147483646 h 58"/>
                <a:gd name="T20" fmla="*/ 2147483646 w 56"/>
                <a:gd name="T21" fmla="*/ 2147483646 h 58"/>
                <a:gd name="T22" fmla="*/ 2147483646 w 56"/>
                <a:gd name="T23" fmla="*/ 2147483646 h 58"/>
                <a:gd name="T24" fmla="*/ 2147483646 w 56"/>
                <a:gd name="T25" fmla="*/ 2147483646 h 58"/>
                <a:gd name="T26" fmla="*/ 2147483646 w 56"/>
                <a:gd name="T27" fmla="*/ 2147483646 h 58"/>
                <a:gd name="T28" fmla="*/ 0 w 56"/>
                <a:gd name="T29" fmla="*/ 2147483646 h 58"/>
                <a:gd name="T30" fmla="*/ 0 w 56"/>
                <a:gd name="T31" fmla="*/ 2147483646 h 58"/>
                <a:gd name="T32" fmla="*/ 0 w 56"/>
                <a:gd name="T33" fmla="*/ 2147483646 h 58"/>
                <a:gd name="T34" fmla="*/ 2147483646 w 56"/>
                <a:gd name="T35" fmla="*/ 2147483646 h 58"/>
                <a:gd name="T36" fmla="*/ 2147483646 w 56"/>
                <a:gd name="T37" fmla="*/ 2147483646 h 58"/>
                <a:gd name="T38" fmla="*/ 2147483646 w 56"/>
                <a:gd name="T39" fmla="*/ 2147483646 h 58"/>
                <a:gd name="T40" fmla="*/ 2147483646 w 56"/>
                <a:gd name="T41" fmla="*/ 0 h 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6" y="1"/>
                  </a:lnTo>
                  <a:lnTo>
                    <a:pt x="51" y="9"/>
                  </a:lnTo>
                  <a:lnTo>
                    <a:pt x="54" y="11"/>
                  </a:lnTo>
                  <a:lnTo>
                    <a:pt x="55" y="12"/>
                  </a:lnTo>
                  <a:lnTo>
                    <a:pt x="56" y="15"/>
                  </a:lnTo>
                  <a:lnTo>
                    <a:pt x="56" y="17"/>
                  </a:lnTo>
                  <a:lnTo>
                    <a:pt x="48" y="52"/>
                  </a:lnTo>
                  <a:lnTo>
                    <a:pt x="47" y="55"/>
                  </a:lnTo>
                  <a:lnTo>
                    <a:pt x="46" y="56"/>
                  </a:lnTo>
                  <a:lnTo>
                    <a:pt x="43" y="58"/>
                  </a:lnTo>
                  <a:lnTo>
                    <a:pt x="40" y="58"/>
                  </a:lnTo>
                  <a:lnTo>
                    <a:pt x="5" y="49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81" name="Freeform 173">
              <a:extLst>
                <a:ext uri="{FF2B5EF4-FFF2-40B4-BE49-F238E27FC236}">
                  <a16:creationId xmlns:a16="http://schemas.microsoft.com/office/drawing/2014/main" id="{80D8ACC8-0B04-42C1-A0A8-D3A8CB1BA209}"/>
                </a:ext>
              </a:extLst>
            </p:cNvPr>
            <p:cNvSpPr/>
            <p:nvPr/>
          </p:nvSpPr>
          <p:spPr bwMode="auto">
            <a:xfrm>
              <a:off x="2789238" y="2111375"/>
              <a:ext cx="88900" cy="92075"/>
            </a:xfrm>
            <a:custGeom>
              <a:gdLst>
                <a:gd name="T0" fmla="*/ 2147483646 w 56"/>
                <a:gd name="T1" fmla="*/ 0 h 58"/>
                <a:gd name="T2" fmla="*/ 2147483646 w 56"/>
                <a:gd name="T3" fmla="*/ 0 h 58"/>
                <a:gd name="T4" fmla="*/ 2147483646 w 56"/>
                <a:gd name="T5" fmla="*/ 2147483646 h 58"/>
                <a:gd name="T6" fmla="*/ 2147483646 w 56"/>
                <a:gd name="T7" fmla="*/ 2147483646 h 58"/>
                <a:gd name="T8" fmla="*/ 2147483646 w 56"/>
                <a:gd name="T9" fmla="*/ 2147483646 h 58"/>
                <a:gd name="T10" fmla="*/ 2147483646 w 56"/>
                <a:gd name="T11" fmla="*/ 2147483646 h 58"/>
                <a:gd name="T12" fmla="*/ 2147483646 w 56"/>
                <a:gd name="T13" fmla="*/ 2147483646 h 58"/>
                <a:gd name="T14" fmla="*/ 2147483646 w 56"/>
                <a:gd name="T15" fmla="*/ 2147483646 h 58"/>
                <a:gd name="T16" fmla="*/ 2147483646 w 56"/>
                <a:gd name="T17" fmla="*/ 2147483646 h 58"/>
                <a:gd name="T18" fmla="*/ 2147483646 w 56"/>
                <a:gd name="T19" fmla="*/ 2147483646 h 58"/>
                <a:gd name="T20" fmla="*/ 2147483646 w 56"/>
                <a:gd name="T21" fmla="*/ 2147483646 h 58"/>
                <a:gd name="T22" fmla="*/ 2147483646 w 56"/>
                <a:gd name="T23" fmla="*/ 2147483646 h 58"/>
                <a:gd name="T24" fmla="*/ 2147483646 w 56"/>
                <a:gd name="T25" fmla="*/ 2147483646 h 58"/>
                <a:gd name="T26" fmla="*/ 2147483646 w 56"/>
                <a:gd name="T27" fmla="*/ 2147483646 h 58"/>
                <a:gd name="T28" fmla="*/ 0 w 56"/>
                <a:gd name="T29" fmla="*/ 2147483646 h 58"/>
                <a:gd name="T30" fmla="*/ 0 w 56"/>
                <a:gd name="T31" fmla="*/ 2147483646 h 58"/>
                <a:gd name="T32" fmla="*/ 0 w 56"/>
                <a:gd name="T33" fmla="*/ 2147483646 h 58"/>
                <a:gd name="T34" fmla="*/ 2147483646 w 56"/>
                <a:gd name="T35" fmla="*/ 2147483646 h 58"/>
                <a:gd name="T36" fmla="*/ 2147483646 w 56"/>
                <a:gd name="T37" fmla="*/ 2147483646 h 58"/>
                <a:gd name="T38" fmla="*/ 2147483646 w 56"/>
                <a:gd name="T39" fmla="*/ 2147483646 h 58"/>
                <a:gd name="T40" fmla="*/ 2147483646 w 56"/>
                <a:gd name="T41" fmla="*/ 0 h 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6" y="0"/>
                  </a:lnTo>
                  <a:lnTo>
                    <a:pt x="51" y="9"/>
                  </a:lnTo>
                  <a:lnTo>
                    <a:pt x="53" y="9"/>
                  </a:lnTo>
                  <a:lnTo>
                    <a:pt x="55" y="12"/>
                  </a:lnTo>
                  <a:lnTo>
                    <a:pt x="56" y="14"/>
                  </a:lnTo>
                  <a:lnTo>
                    <a:pt x="56" y="17"/>
                  </a:lnTo>
                  <a:lnTo>
                    <a:pt x="48" y="52"/>
                  </a:lnTo>
                  <a:lnTo>
                    <a:pt x="47" y="55"/>
                  </a:lnTo>
                  <a:lnTo>
                    <a:pt x="44" y="56"/>
                  </a:lnTo>
                  <a:lnTo>
                    <a:pt x="43" y="58"/>
                  </a:lnTo>
                  <a:lnTo>
                    <a:pt x="40" y="58"/>
                  </a:lnTo>
                  <a:lnTo>
                    <a:pt x="4" y="48"/>
                  </a:lnTo>
                  <a:lnTo>
                    <a:pt x="2" y="48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82" name="Freeform 174">
              <a:extLst>
                <a:ext uri="{FF2B5EF4-FFF2-40B4-BE49-F238E27FC236}">
                  <a16:creationId xmlns:a16="http://schemas.microsoft.com/office/drawing/2014/main" id="{764D1564-8F1F-4647-841C-9D21BDA86D85}"/>
                </a:ext>
              </a:extLst>
            </p:cNvPr>
            <p:cNvSpPr/>
            <p:nvPr/>
          </p:nvSpPr>
          <p:spPr bwMode="auto">
            <a:xfrm>
              <a:off x="2917825" y="1117600"/>
              <a:ext cx="92075" cy="90488"/>
            </a:xfrm>
            <a:custGeom>
              <a:gdLst>
                <a:gd name="T0" fmla="*/ 2147483646 w 58"/>
                <a:gd name="T1" fmla="*/ 0 h 57"/>
                <a:gd name="T2" fmla="*/ 2147483646 w 58"/>
                <a:gd name="T3" fmla="*/ 0 h 57"/>
                <a:gd name="T4" fmla="*/ 2147483646 w 58"/>
                <a:gd name="T5" fmla="*/ 2147483646 h 57"/>
                <a:gd name="T6" fmla="*/ 2147483646 w 58"/>
                <a:gd name="T7" fmla="*/ 2147483646 h 57"/>
                <a:gd name="T8" fmla="*/ 2147483646 w 58"/>
                <a:gd name="T9" fmla="*/ 2147483646 h 57"/>
                <a:gd name="T10" fmla="*/ 2147483646 w 58"/>
                <a:gd name="T11" fmla="*/ 2147483646 h 57"/>
                <a:gd name="T12" fmla="*/ 2147483646 w 58"/>
                <a:gd name="T13" fmla="*/ 2147483646 h 57"/>
                <a:gd name="T14" fmla="*/ 2147483646 w 58"/>
                <a:gd name="T15" fmla="*/ 2147483646 h 57"/>
                <a:gd name="T16" fmla="*/ 2147483646 w 58"/>
                <a:gd name="T17" fmla="*/ 2147483646 h 57"/>
                <a:gd name="T18" fmla="*/ 2147483646 w 58"/>
                <a:gd name="T19" fmla="*/ 2147483646 h 57"/>
                <a:gd name="T20" fmla="*/ 2147483646 w 58"/>
                <a:gd name="T21" fmla="*/ 2147483646 h 57"/>
                <a:gd name="T22" fmla="*/ 2147483646 w 58"/>
                <a:gd name="T23" fmla="*/ 2147483646 h 57"/>
                <a:gd name="T24" fmla="*/ 2147483646 w 58"/>
                <a:gd name="T25" fmla="*/ 2147483646 h 57"/>
                <a:gd name="T26" fmla="*/ 2147483646 w 58"/>
                <a:gd name="T27" fmla="*/ 2147483646 h 57"/>
                <a:gd name="T28" fmla="*/ 2147483646 w 58"/>
                <a:gd name="T29" fmla="*/ 2147483646 h 57"/>
                <a:gd name="T30" fmla="*/ 0 w 58"/>
                <a:gd name="T31" fmla="*/ 2147483646 h 57"/>
                <a:gd name="T32" fmla="*/ 0 w 58"/>
                <a:gd name="T33" fmla="*/ 2147483646 h 57"/>
                <a:gd name="T34" fmla="*/ 2147483646 w 58"/>
                <a:gd name="T35" fmla="*/ 2147483646 h 57"/>
                <a:gd name="T36" fmla="*/ 2147483646 w 58"/>
                <a:gd name="T37" fmla="*/ 2147483646 h 57"/>
                <a:gd name="T38" fmla="*/ 2147483646 w 58"/>
                <a:gd name="T39" fmla="*/ 0 h 57"/>
                <a:gd name="T40" fmla="*/ 2147483646 w 58"/>
                <a:gd name="T41" fmla="*/ 0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7">
                  <a:moveTo>
                    <a:pt x="13" y="0"/>
                  </a:moveTo>
                  <a:lnTo>
                    <a:pt x="16" y="0"/>
                  </a:lnTo>
                  <a:lnTo>
                    <a:pt x="52" y="8"/>
                  </a:lnTo>
                  <a:lnTo>
                    <a:pt x="55" y="9"/>
                  </a:lnTo>
                  <a:lnTo>
                    <a:pt x="56" y="11"/>
                  </a:lnTo>
                  <a:lnTo>
                    <a:pt x="58" y="13"/>
                  </a:lnTo>
                  <a:lnTo>
                    <a:pt x="56" y="16"/>
                  </a:lnTo>
                  <a:lnTo>
                    <a:pt x="48" y="51"/>
                  </a:lnTo>
                  <a:lnTo>
                    <a:pt x="47" y="54"/>
                  </a:lnTo>
                  <a:lnTo>
                    <a:pt x="46" y="55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5" y="49"/>
                  </a:lnTo>
                  <a:lnTo>
                    <a:pt x="3" y="47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9" y="4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83" name="Freeform 175">
              <a:extLst>
                <a:ext uri="{FF2B5EF4-FFF2-40B4-BE49-F238E27FC236}">
                  <a16:creationId xmlns:a16="http://schemas.microsoft.com/office/drawing/2014/main" id="{F8B93BCF-7DA7-4326-A555-6E8B4D58D34D}"/>
                </a:ext>
              </a:extLst>
            </p:cNvPr>
            <p:cNvSpPr/>
            <p:nvPr/>
          </p:nvSpPr>
          <p:spPr bwMode="auto">
            <a:xfrm>
              <a:off x="2938463" y="1000125"/>
              <a:ext cx="95250" cy="117475"/>
            </a:xfrm>
            <a:custGeom>
              <a:gdLst>
                <a:gd name="T0" fmla="*/ 2147483646 w 60"/>
                <a:gd name="T1" fmla="*/ 0 h 74"/>
                <a:gd name="T2" fmla="*/ 2147483646 w 60"/>
                <a:gd name="T3" fmla="*/ 0 h 74"/>
                <a:gd name="T4" fmla="*/ 2147483646 w 60"/>
                <a:gd name="T5" fmla="*/ 2147483646 h 74"/>
                <a:gd name="T6" fmla="*/ 2147483646 w 60"/>
                <a:gd name="T7" fmla="*/ 2147483646 h 74"/>
                <a:gd name="T8" fmla="*/ 2147483646 w 60"/>
                <a:gd name="T9" fmla="*/ 2147483646 h 74"/>
                <a:gd name="T10" fmla="*/ 2147483646 w 60"/>
                <a:gd name="T11" fmla="*/ 2147483646 h 74"/>
                <a:gd name="T12" fmla="*/ 2147483646 w 60"/>
                <a:gd name="T13" fmla="*/ 2147483646 h 74"/>
                <a:gd name="T14" fmla="*/ 2147483646 w 60"/>
                <a:gd name="T15" fmla="*/ 2147483646 h 74"/>
                <a:gd name="T16" fmla="*/ 2147483646 w 60"/>
                <a:gd name="T17" fmla="*/ 2147483646 h 74"/>
                <a:gd name="T18" fmla="*/ 2147483646 w 60"/>
                <a:gd name="T19" fmla="*/ 2147483646 h 74"/>
                <a:gd name="T20" fmla="*/ 2147483646 w 60"/>
                <a:gd name="T21" fmla="*/ 2147483646 h 74"/>
                <a:gd name="T22" fmla="*/ 2147483646 w 60"/>
                <a:gd name="T23" fmla="*/ 2147483646 h 74"/>
                <a:gd name="T24" fmla="*/ 2147483646 w 60"/>
                <a:gd name="T25" fmla="*/ 2147483646 h 74"/>
                <a:gd name="T26" fmla="*/ 2147483646 w 60"/>
                <a:gd name="T27" fmla="*/ 2147483646 h 74"/>
                <a:gd name="T28" fmla="*/ 0 w 60"/>
                <a:gd name="T29" fmla="*/ 2147483646 h 74"/>
                <a:gd name="T30" fmla="*/ 0 w 60"/>
                <a:gd name="T31" fmla="*/ 2147483646 h 74"/>
                <a:gd name="T32" fmla="*/ 2147483646 w 60"/>
                <a:gd name="T33" fmla="*/ 2147483646 h 74"/>
                <a:gd name="T34" fmla="*/ 2147483646 w 60"/>
                <a:gd name="T35" fmla="*/ 2147483646 h 74"/>
                <a:gd name="T36" fmla="*/ 2147483646 w 60"/>
                <a:gd name="T37" fmla="*/ 2147483646 h 74"/>
                <a:gd name="T38" fmla="*/ 2147483646 w 60"/>
                <a:gd name="T39" fmla="*/ 0 h 7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60" h="74">
                  <a:moveTo>
                    <a:pt x="17" y="0"/>
                  </a:moveTo>
                  <a:lnTo>
                    <a:pt x="20" y="0"/>
                  </a:lnTo>
                  <a:lnTo>
                    <a:pt x="56" y="8"/>
                  </a:lnTo>
                  <a:lnTo>
                    <a:pt x="58" y="9"/>
                  </a:lnTo>
                  <a:lnTo>
                    <a:pt x="60" y="10"/>
                  </a:lnTo>
                  <a:lnTo>
                    <a:pt x="60" y="13"/>
                  </a:lnTo>
                  <a:lnTo>
                    <a:pt x="60" y="15"/>
                  </a:lnTo>
                  <a:lnTo>
                    <a:pt x="48" y="69"/>
                  </a:lnTo>
                  <a:lnTo>
                    <a:pt x="47" y="72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5" y="66"/>
                  </a:lnTo>
                  <a:lnTo>
                    <a:pt x="3" y="65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12" y="5"/>
                  </a:lnTo>
                  <a:lnTo>
                    <a:pt x="13" y="2"/>
                  </a:lnTo>
                  <a:lnTo>
                    <a:pt x="16" y="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84" name="Freeform 176">
              <a:extLst>
                <a:ext uri="{FF2B5EF4-FFF2-40B4-BE49-F238E27FC236}">
                  <a16:creationId xmlns:a16="http://schemas.microsoft.com/office/drawing/2014/main" id="{ADDBBAC0-D733-4702-B8E3-688C97C527DE}"/>
                </a:ext>
              </a:extLst>
            </p:cNvPr>
            <p:cNvSpPr/>
            <p:nvPr/>
          </p:nvSpPr>
          <p:spPr bwMode="auto">
            <a:xfrm>
              <a:off x="2635250" y="1055688"/>
              <a:ext cx="95250" cy="119063"/>
            </a:xfrm>
            <a:custGeom>
              <a:gdLst>
                <a:gd name="T0" fmla="*/ 2147483646 w 60"/>
                <a:gd name="T1" fmla="*/ 0 h 75"/>
                <a:gd name="T2" fmla="*/ 2147483646 w 60"/>
                <a:gd name="T3" fmla="*/ 2147483646 h 75"/>
                <a:gd name="T4" fmla="*/ 2147483646 w 60"/>
                <a:gd name="T5" fmla="*/ 2147483646 h 75"/>
                <a:gd name="T6" fmla="*/ 2147483646 w 60"/>
                <a:gd name="T7" fmla="*/ 2147483646 h 75"/>
                <a:gd name="T8" fmla="*/ 2147483646 w 60"/>
                <a:gd name="T9" fmla="*/ 2147483646 h 75"/>
                <a:gd name="T10" fmla="*/ 2147483646 w 60"/>
                <a:gd name="T11" fmla="*/ 2147483646 h 75"/>
                <a:gd name="T12" fmla="*/ 2147483646 w 60"/>
                <a:gd name="T13" fmla="*/ 2147483646 h 75"/>
                <a:gd name="T14" fmla="*/ 2147483646 w 60"/>
                <a:gd name="T15" fmla="*/ 2147483646 h 75"/>
                <a:gd name="T16" fmla="*/ 2147483646 w 60"/>
                <a:gd name="T17" fmla="*/ 2147483646 h 75"/>
                <a:gd name="T18" fmla="*/ 2147483646 w 60"/>
                <a:gd name="T19" fmla="*/ 2147483646 h 75"/>
                <a:gd name="T20" fmla="*/ 2147483646 w 60"/>
                <a:gd name="T21" fmla="*/ 2147483646 h 75"/>
                <a:gd name="T22" fmla="*/ 2147483646 w 60"/>
                <a:gd name="T23" fmla="*/ 2147483646 h 75"/>
                <a:gd name="T24" fmla="*/ 2147483646 w 60"/>
                <a:gd name="T25" fmla="*/ 2147483646 h 75"/>
                <a:gd name="T26" fmla="*/ 0 w 60"/>
                <a:gd name="T27" fmla="*/ 2147483646 h 75"/>
                <a:gd name="T28" fmla="*/ 0 w 60"/>
                <a:gd name="T29" fmla="*/ 2147483646 h 75"/>
                <a:gd name="T30" fmla="*/ 2147483646 w 60"/>
                <a:gd name="T31" fmla="*/ 2147483646 h 75"/>
                <a:gd name="T32" fmla="*/ 2147483646 w 60"/>
                <a:gd name="T33" fmla="*/ 2147483646 h 75"/>
                <a:gd name="T34" fmla="*/ 2147483646 w 60"/>
                <a:gd name="T35" fmla="*/ 0 h 75"/>
                <a:gd name="T36" fmla="*/ 2147483646 w 60"/>
                <a:gd name="T37" fmla="*/ 0 h 7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0" h="75">
                  <a:moveTo>
                    <a:pt x="20" y="0"/>
                  </a:moveTo>
                  <a:lnTo>
                    <a:pt x="56" y="8"/>
                  </a:lnTo>
                  <a:lnTo>
                    <a:pt x="59" y="10"/>
                  </a:lnTo>
                  <a:lnTo>
                    <a:pt x="60" y="13"/>
                  </a:lnTo>
                  <a:lnTo>
                    <a:pt x="60" y="16"/>
                  </a:lnTo>
                  <a:lnTo>
                    <a:pt x="48" y="69"/>
                  </a:lnTo>
                  <a:lnTo>
                    <a:pt x="47" y="72"/>
                  </a:lnTo>
                  <a:lnTo>
                    <a:pt x="46" y="73"/>
                  </a:lnTo>
                  <a:lnTo>
                    <a:pt x="43" y="75"/>
                  </a:lnTo>
                  <a:lnTo>
                    <a:pt x="41" y="75"/>
                  </a:lnTo>
                  <a:lnTo>
                    <a:pt x="5" y="67"/>
                  </a:lnTo>
                  <a:lnTo>
                    <a:pt x="3" y="65"/>
                  </a:lnTo>
                  <a:lnTo>
                    <a:pt x="1" y="63"/>
                  </a:lnTo>
                  <a:lnTo>
                    <a:pt x="0" y="62"/>
                  </a:lnTo>
                  <a:lnTo>
                    <a:pt x="0" y="59"/>
                  </a:lnTo>
                  <a:lnTo>
                    <a:pt x="13" y="5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85" name="Freeform 177">
              <a:extLst>
                <a:ext uri="{FF2B5EF4-FFF2-40B4-BE49-F238E27FC236}">
                  <a16:creationId xmlns:a16="http://schemas.microsoft.com/office/drawing/2014/main" id="{1B765E78-A55B-4D1B-8B2D-E4778D4E021B}"/>
                </a:ext>
              </a:extLst>
            </p:cNvPr>
            <p:cNvSpPr/>
            <p:nvPr/>
          </p:nvSpPr>
          <p:spPr bwMode="auto">
            <a:xfrm>
              <a:off x="2662238" y="936625"/>
              <a:ext cx="95250" cy="119063"/>
            </a:xfrm>
            <a:custGeom>
              <a:gdLst>
                <a:gd name="T0" fmla="*/ 2147483646 w 60"/>
                <a:gd name="T1" fmla="*/ 0 h 75"/>
                <a:gd name="T2" fmla="*/ 2147483646 w 60"/>
                <a:gd name="T3" fmla="*/ 0 h 75"/>
                <a:gd name="T4" fmla="*/ 2147483646 w 60"/>
                <a:gd name="T5" fmla="*/ 2147483646 h 75"/>
                <a:gd name="T6" fmla="*/ 2147483646 w 60"/>
                <a:gd name="T7" fmla="*/ 2147483646 h 75"/>
                <a:gd name="T8" fmla="*/ 2147483646 w 60"/>
                <a:gd name="T9" fmla="*/ 2147483646 h 75"/>
                <a:gd name="T10" fmla="*/ 2147483646 w 60"/>
                <a:gd name="T11" fmla="*/ 2147483646 h 75"/>
                <a:gd name="T12" fmla="*/ 2147483646 w 60"/>
                <a:gd name="T13" fmla="*/ 2147483646 h 75"/>
                <a:gd name="T14" fmla="*/ 2147483646 w 60"/>
                <a:gd name="T15" fmla="*/ 2147483646 h 75"/>
                <a:gd name="T16" fmla="*/ 2147483646 w 60"/>
                <a:gd name="T17" fmla="*/ 2147483646 h 75"/>
                <a:gd name="T18" fmla="*/ 2147483646 w 60"/>
                <a:gd name="T19" fmla="*/ 2147483646 h 75"/>
                <a:gd name="T20" fmla="*/ 2147483646 w 60"/>
                <a:gd name="T21" fmla="*/ 2147483646 h 75"/>
                <a:gd name="T22" fmla="*/ 2147483646 w 60"/>
                <a:gd name="T23" fmla="*/ 2147483646 h 75"/>
                <a:gd name="T24" fmla="*/ 2147483646 w 60"/>
                <a:gd name="T25" fmla="*/ 2147483646 h 75"/>
                <a:gd name="T26" fmla="*/ 2147483646 w 60"/>
                <a:gd name="T27" fmla="*/ 2147483646 h 75"/>
                <a:gd name="T28" fmla="*/ 2147483646 w 60"/>
                <a:gd name="T29" fmla="*/ 2147483646 h 75"/>
                <a:gd name="T30" fmla="*/ 0 w 60"/>
                <a:gd name="T31" fmla="*/ 2147483646 h 75"/>
                <a:gd name="T32" fmla="*/ 0 w 60"/>
                <a:gd name="T33" fmla="*/ 2147483646 h 75"/>
                <a:gd name="T34" fmla="*/ 2147483646 w 60"/>
                <a:gd name="T35" fmla="*/ 2147483646 h 75"/>
                <a:gd name="T36" fmla="*/ 2147483646 w 60"/>
                <a:gd name="T37" fmla="*/ 2147483646 h 75"/>
                <a:gd name="T38" fmla="*/ 2147483646 w 60"/>
                <a:gd name="T39" fmla="*/ 2147483646 h 75"/>
                <a:gd name="T40" fmla="*/ 2147483646 w 60"/>
                <a:gd name="T41" fmla="*/ 0 h 7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0" h="75">
                  <a:moveTo>
                    <a:pt x="17" y="0"/>
                  </a:moveTo>
                  <a:lnTo>
                    <a:pt x="20" y="0"/>
                  </a:lnTo>
                  <a:lnTo>
                    <a:pt x="56" y="8"/>
                  </a:lnTo>
                  <a:lnTo>
                    <a:pt x="58" y="10"/>
                  </a:lnTo>
                  <a:lnTo>
                    <a:pt x="60" y="11"/>
                  </a:lnTo>
                  <a:lnTo>
                    <a:pt x="60" y="13"/>
                  </a:lnTo>
                  <a:lnTo>
                    <a:pt x="60" y="16"/>
                  </a:lnTo>
                  <a:lnTo>
                    <a:pt x="48" y="70"/>
                  </a:lnTo>
                  <a:lnTo>
                    <a:pt x="47" y="72"/>
                  </a:lnTo>
                  <a:lnTo>
                    <a:pt x="46" y="74"/>
                  </a:lnTo>
                  <a:lnTo>
                    <a:pt x="43" y="75"/>
                  </a:lnTo>
                  <a:lnTo>
                    <a:pt x="41" y="75"/>
                  </a:lnTo>
                  <a:lnTo>
                    <a:pt x="5" y="66"/>
                  </a:lnTo>
                  <a:lnTo>
                    <a:pt x="3" y="66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58"/>
                  </a:lnTo>
                  <a:lnTo>
                    <a:pt x="13" y="6"/>
                  </a:lnTo>
                  <a:lnTo>
                    <a:pt x="13" y="3"/>
                  </a:lnTo>
                  <a:lnTo>
                    <a:pt x="16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86" name="Freeform 178">
              <a:extLst>
                <a:ext uri="{FF2B5EF4-FFF2-40B4-BE49-F238E27FC236}">
                  <a16:creationId xmlns:a16="http://schemas.microsoft.com/office/drawing/2014/main" id="{2268C394-3DD4-4229-B0CE-8F311A9BD129}"/>
                </a:ext>
              </a:extLst>
            </p:cNvPr>
            <p:cNvSpPr/>
            <p:nvPr/>
          </p:nvSpPr>
          <p:spPr bwMode="auto">
            <a:xfrm>
              <a:off x="2608263" y="1174750"/>
              <a:ext cx="95250" cy="117475"/>
            </a:xfrm>
            <a:custGeom>
              <a:gdLst>
                <a:gd name="T0" fmla="*/ 2147483646 w 60"/>
                <a:gd name="T1" fmla="*/ 0 h 74"/>
                <a:gd name="T2" fmla="*/ 2147483646 w 60"/>
                <a:gd name="T3" fmla="*/ 0 h 74"/>
                <a:gd name="T4" fmla="*/ 2147483646 w 60"/>
                <a:gd name="T5" fmla="*/ 2147483646 h 74"/>
                <a:gd name="T6" fmla="*/ 2147483646 w 60"/>
                <a:gd name="T7" fmla="*/ 2147483646 h 74"/>
                <a:gd name="T8" fmla="*/ 2147483646 w 60"/>
                <a:gd name="T9" fmla="*/ 2147483646 h 74"/>
                <a:gd name="T10" fmla="*/ 2147483646 w 60"/>
                <a:gd name="T11" fmla="*/ 2147483646 h 74"/>
                <a:gd name="T12" fmla="*/ 2147483646 w 60"/>
                <a:gd name="T13" fmla="*/ 2147483646 h 74"/>
                <a:gd name="T14" fmla="*/ 2147483646 w 60"/>
                <a:gd name="T15" fmla="*/ 2147483646 h 74"/>
                <a:gd name="T16" fmla="*/ 2147483646 w 60"/>
                <a:gd name="T17" fmla="*/ 2147483646 h 74"/>
                <a:gd name="T18" fmla="*/ 2147483646 w 60"/>
                <a:gd name="T19" fmla="*/ 2147483646 h 74"/>
                <a:gd name="T20" fmla="*/ 2147483646 w 60"/>
                <a:gd name="T21" fmla="*/ 2147483646 h 74"/>
                <a:gd name="T22" fmla="*/ 2147483646 w 60"/>
                <a:gd name="T23" fmla="*/ 2147483646 h 74"/>
                <a:gd name="T24" fmla="*/ 2147483646 w 60"/>
                <a:gd name="T25" fmla="*/ 2147483646 h 74"/>
                <a:gd name="T26" fmla="*/ 2147483646 w 60"/>
                <a:gd name="T27" fmla="*/ 2147483646 h 74"/>
                <a:gd name="T28" fmla="*/ 2147483646 w 60"/>
                <a:gd name="T29" fmla="*/ 2147483646 h 74"/>
                <a:gd name="T30" fmla="*/ 0 w 60"/>
                <a:gd name="T31" fmla="*/ 2147483646 h 74"/>
                <a:gd name="T32" fmla="*/ 0 w 60"/>
                <a:gd name="T33" fmla="*/ 2147483646 h 74"/>
                <a:gd name="T34" fmla="*/ 2147483646 w 60"/>
                <a:gd name="T35" fmla="*/ 2147483646 h 74"/>
                <a:gd name="T36" fmla="*/ 2147483646 w 60"/>
                <a:gd name="T37" fmla="*/ 2147483646 h 74"/>
                <a:gd name="T38" fmla="*/ 2147483646 w 60"/>
                <a:gd name="T39" fmla="*/ 2147483646 h 74"/>
                <a:gd name="T40" fmla="*/ 2147483646 w 60"/>
                <a:gd name="T41" fmla="*/ 0 h 7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0" h="74">
                  <a:moveTo>
                    <a:pt x="17" y="0"/>
                  </a:moveTo>
                  <a:lnTo>
                    <a:pt x="20" y="0"/>
                  </a:lnTo>
                  <a:lnTo>
                    <a:pt x="56" y="9"/>
                  </a:lnTo>
                  <a:lnTo>
                    <a:pt x="59" y="9"/>
                  </a:lnTo>
                  <a:lnTo>
                    <a:pt x="60" y="11"/>
                  </a:lnTo>
                  <a:lnTo>
                    <a:pt x="60" y="13"/>
                  </a:lnTo>
                  <a:lnTo>
                    <a:pt x="60" y="15"/>
                  </a:lnTo>
                  <a:lnTo>
                    <a:pt x="48" y="69"/>
                  </a:lnTo>
                  <a:lnTo>
                    <a:pt x="47" y="72"/>
                  </a:lnTo>
                  <a:lnTo>
                    <a:pt x="46" y="73"/>
                  </a:lnTo>
                  <a:lnTo>
                    <a:pt x="43" y="74"/>
                  </a:lnTo>
                  <a:lnTo>
                    <a:pt x="40" y="74"/>
                  </a:lnTo>
                  <a:lnTo>
                    <a:pt x="5" y="66"/>
                  </a:lnTo>
                  <a:lnTo>
                    <a:pt x="3" y="65"/>
                  </a:lnTo>
                  <a:lnTo>
                    <a:pt x="1" y="64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13" y="5"/>
                  </a:lnTo>
                  <a:lnTo>
                    <a:pt x="13" y="2"/>
                  </a:lnTo>
                  <a:lnTo>
                    <a:pt x="16" y="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87" name="Freeform 179">
              <a:extLst>
                <a:ext uri="{FF2B5EF4-FFF2-40B4-BE49-F238E27FC236}">
                  <a16:creationId xmlns:a16="http://schemas.microsoft.com/office/drawing/2014/main" id="{0E80E407-4F76-457C-BE51-FBF66BCB468A}"/>
                </a:ext>
              </a:extLst>
            </p:cNvPr>
            <p:cNvSpPr/>
            <p:nvPr/>
          </p:nvSpPr>
          <p:spPr bwMode="auto">
            <a:xfrm>
              <a:off x="2473325" y="1295400"/>
              <a:ext cx="204788" cy="598488"/>
            </a:xfrm>
            <a:custGeom>
              <a:gdLst>
                <a:gd name="T0" fmla="*/ 2147483646 w 129"/>
                <a:gd name="T1" fmla="*/ 0 h 377"/>
                <a:gd name="T2" fmla="*/ 2147483646 w 129"/>
                <a:gd name="T3" fmla="*/ 0 h 377"/>
                <a:gd name="T4" fmla="*/ 2147483646 w 129"/>
                <a:gd name="T5" fmla="*/ 2147483646 h 377"/>
                <a:gd name="T6" fmla="*/ 2147483646 w 129"/>
                <a:gd name="T7" fmla="*/ 2147483646 h 377"/>
                <a:gd name="T8" fmla="*/ 2147483646 w 129"/>
                <a:gd name="T9" fmla="*/ 2147483646 h 377"/>
                <a:gd name="T10" fmla="*/ 2147483646 w 129"/>
                <a:gd name="T11" fmla="*/ 2147483646 h 377"/>
                <a:gd name="T12" fmla="*/ 2147483646 w 129"/>
                <a:gd name="T13" fmla="*/ 2147483646 h 377"/>
                <a:gd name="T14" fmla="*/ 2147483646 w 129"/>
                <a:gd name="T15" fmla="*/ 2147483646 h 377"/>
                <a:gd name="T16" fmla="*/ 2147483646 w 129"/>
                <a:gd name="T17" fmla="*/ 2147483646 h 377"/>
                <a:gd name="T18" fmla="*/ 2147483646 w 129"/>
                <a:gd name="T19" fmla="*/ 2147483646 h 377"/>
                <a:gd name="T20" fmla="*/ 2147483646 w 129"/>
                <a:gd name="T21" fmla="*/ 2147483646 h 377"/>
                <a:gd name="T22" fmla="*/ 2147483646 w 129"/>
                <a:gd name="T23" fmla="*/ 2147483646 h 377"/>
                <a:gd name="T24" fmla="*/ 2147483646 w 129"/>
                <a:gd name="T25" fmla="*/ 2147483646 h 377"/>
                <a:gd name="T26" fmla="*/ 2147483646 w 129"/>
                <a:gd name="T27" fmla="*/ 2147483646 h 377"/>
                <a:gd name="T28" fmla="*/ 0 w 129"/>
                <a:gd name="T29" fmla="*/ 2147483646 h 377"/>
                <a:gd name="T30" fmla="*/ 0 w 129"/>
                <a:gd name="T31" fmla="*/ 2147483646 h 377"/>
                <a:gd name="T32" fmla="*/ 0 w 129"/>
                <a:gd name="T33" fmla="*/ 2147483646 h 377"/>
                <a:gd name="T34" fmla="*/ 2147483646 w 129"/>
                <a:gd name="T35" fmla="*/ 2147483646 h 377"/>
                <a:gd name="T36" fmla="*/ 2147483646 w 129"/>
                <a:gd name="T37" fmla="*/ 2147483646 h 377"/>
                <a:gd name="T38" fmla="*/ 2147483646 w 129"/>
                <a:gd name="T39" fmla="*/ 0 h 377"/>
                <a:gd name="T40" fmla="*/ 2147483646 w 129"/>
                <a:gd name="T41" fmla="*/ 0 h 37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9" h="377">
                  <a:moveTo>
                    <a:pt x="86" y="0"/>
                  </a:moveTo>
                  <a:lnTo>
                    <a:pt x="88" y="0"/>
                  </a:lnTo>
                  <a:lnTo>
                    <a:pt x="124" y="7"/>
                  </a:lnTo>
                  <a:lnTo>
                    <a:pt x="127" y="9"/>
                  </a:lnTo>
                  <a:lnTo>
                    <a:pt x="128" y="10"/>
                  </a:lnTo>
                  <a:lnTo>
                    <a:pt x="129" y="13"/>
                  </a:lnTo>
                  <a:lnTo>
                    <a:pt x="128" y="15"/>
                  </a:lnTo>
                  <a:lnTo>
                    <a:pt x="48" y="371"/>
                  </a:lnTo>
                  <a:lnTo>
                    <a:pt x="47" y="374"/>
                  </a:lnTo>
                  <a:lnTo>
                    <a:pt x="44" y="377"/>
                  </a:lnTo>
                  <a:lnTo>
                    <a:pt x="43" y="377"/>
                  </a:lnTo>
                  <a:lnTo>
                    <a:pt x="40" y="377"/>
                  </a:lnTo>
                  <a:lnTo>
                    <a:pt x="4" y="369"/>
                  </a:lnTo>
                  <a:lnTo>
                    <a:pt x="2" y="367"/>
                  </a:lnTo>
                  <a:lnTo>
                    <a:pt x="0" y="366"/>
                  </a:lnTo>
                  <a:lnTo>
                    <a:pt x="0" y="363"/>
                  </a:lnTo>
                  <a:lnTo>
                    <a:pt x="0" y="361"/>
                  </a:lnTo>
                  <a:lnTo>
                    <a:pt x="81" y="3"/>
                  </a:lnTo>
                  <a:lnTo>
                    <a:pt x="81" y="2"/>
                  </a:lnTo>
                  <a:lnTo>
                    <a:pt x="84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88" name="Freeform 180">
              <a:extLst>
                <a:ext uri="{FF2B5EF4-FFF2-40B4-BE49-F238E27FC236}">
                  <a16:creationId xmlns:a16="http://schemas.microsoft.com/office/drawing/2014/main" id="{1548EA4A-6A55-40D0-BFDA-09EFEF6A97C4}"/>
                </a:ext>
              </a:extLst>
            </p:cNvPr>
            <p:cNvSpPr/>
            <p:nvPr/>
          </p:nvSpPr>
          <p:spPr bwMode="auto">
            <a:xfrm>
              <a:off x="2419350" y="2016125"/>
              <a:ext cx="95250" cy="115888"/>
            </a:xfrm>
            <a:custGeom>
              <a:gdLst>
                <a:gd name="T0" fmla="*/ 2147483646 w 60"/>
                <a:gd name="T1" fmla="*/ 0 h 73"/>
                <a:gd name="T2" fmla="*/ 2147483646 w 60"/>
                <a:gd name="T3" fmla="*/ 0 h 73"/>
                <a:gd name="T4" fmla="*/ 2147483646 w 60"/>
                <a:gd name="T5" fmla="*/ 2147483646 h 73"/>
                <a:gd name="T6" fmla="*/ 2147483646 w 60"/>
                <a:gd name="T7" fmla="*/ 2147483646 h 73"/>
                <a:gd name="T8" fmla="*/ 2147483646 w 60"/>
                <a:gd name="T9" fmla="*/ 2147483646 h 73"/>
                <a:gd name="T10" fmla="*/ 2147483646 w 60"/>
                <a:gd name="T11" fmla="*/ 2147483646 h 73"/>
                <a:gd name="T12" fmla="*/ 2147483646 w 60"/>
                <a:gd name="T13" fmla="*/ 2147483646 h 73"/>
                <a:gd name="T14" fmla="*/ 2147483646 w 60"/>
                <a:gd name="T15" fmla="*/ 2147483646 h 73"/>
                <a:gd name="T16" fmla="*/ 2147483646 w 60"/>
                <a:gd name="T17" fmla="*/ 2147483646 h 73"/>
                <a:gd name="T18" fmla="*/ 2147483646 w 60"/>
                <a:gd name="T19" fmla="*/ 2147483646 h 73"/>
                <a:gd name="T20" fmla="*/ 2147483646 w 60"/>
                <a:gd name="T21" fmla="*/ 2147483646 h 73"/>
                <a:gd name="T22" fmla="*/ 2147483646 w 60"/>
                <a:gd name="T23" fmla="*/ 2147483646 h 73"/>
                <a:gd name="T24" fmla="*/ 2147483646 w 60"/>
                <a:gd name="T25" fmla="*/ 2147483646 h 73"/>
                <a:gd name="T26" fmla="*/ 2147483646 w 60"/>
                <a:gd name="T27" fmla="*/ 2147483646 h 73"/>
                <a:gd name="T28" fmla="*/ 0 w 60"/>
                <a:gd name="T29" fmla="*/ 2147483646 h 73"/>
                <a:gd name="T30" fmla="*/ 0 w 60"/>
                <a:gd name="T31" fmla="*/ 2147483646 h 73"/>
                <a:gd name="T32" fmla="*/ 0 w 60"/>
                <a:gd name="T33" fmla="*/ 2147483646 h 73"/>
                <a:gd name="T34" fmla="*/ 2147483646 w 60"/>
                <a:gd name="T35" fmla="*/ 2147483646 h 73"/>
                <a:gd name="T36" fmla="*/ 2147483646 w 60"/>
                <a:gd name="T37" fmla="*/ 2147483646 h 73"/>
                <a:gd name="T38" fmla="*/ 2147483646 w 60"/>
                <a:gd name="T39" fmla="*/ 0 h 73"/>
                <a:gd name="T40" fmla="*/ 2147483646 w 60"/>
                <a:gd name="T41" fmla="*/ 0 h 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0" h="73">
                  <a:moveTo>
                    <a:pt x="17" y="0"/>
                  </a:moveTo>
                  <a:lnTo>
                    <a:pt x="19" y="0"/>
                  </a:lnTo>
                  <a:lnTo>
                    <a:pt x="55" y="8"/>
                  </a:lnTo>
                  <a:lnTo>
                    <a:pt x="57" y="9"/>
                  </a:lnTo>
                  <a:lnTo>
                    <a:pt x="59" y="10"/>
                  </a:lnTo>
                  <a:lnTo>
                    <a:pt x="60" y="13"/>
                  </a:lnTo>
                  <a:lnTo>
                    <a:pt x="60" y="16"/>
                  </a:lnTo>
                  <a:lnTo>
                    <a:pt x="47" y="68"/>
                  </a:lnTo>
                  <a:lnTo>
                    <a:pt x="47" y="71"/>
                  </a:lnTo>
                  <a:lnTo>
                    <a:pt x="44" y="73"/>
                  </a:lnTo>
                  <a:lnTo>
                    <a:pt x="43" y="73"/>
                  </a:lnTo>
                  <a:lnTo>
                    <a:pt x="40" y="73"/>
                  </a:lnTo>
                  <a:lnTo>
                    <a:pt x="4" y="65"/>
                  </a:lnTo>
                  <a:lnTo>
                    <a:pt x="1" y="64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12" y="4"/>
                  </a:lnTo>
                  <a:lnTo>
                    <a:pt x="13" y="2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89" name="Freeform 181">
              <a:extLst>
                <a:ext uri="{FF2B5EF4-FFF2-40B4-BE49-F238E27FC236}">
                  <a16:creationId xmlns:a16="http://schemas.microsoft.com/office/drawing/2014/main" id="{470302F6-C329-46DF-B443-3518E1D4374F}"/>
                </a:ext>
              </a:extLst>
            </p:cNvPr>
            <p:cNvSpPr/>
            <p:nvPr/>
          </p:nvSpPr>
          <p:spPr bwMode="auto">
            <a:xfrm>
              <a:off x="2446338" y="1895475"/>
              <a:ext cx="95250" cy="119063"/>
            </a:xfrm>
            <a:custGeom>
              <a:gdLst>
                <a:gd name="T0" fmla="*/ 2147483646 w 60"/>
                <a:gd name="T1" fmla="*/ 0 h 75"/>
                <a:gd name="T2" fmla="*/ 2147483646 w 60"/>
                <a:gd name="T3" fmla="*/ 2147483646 h 75"/>
                <a:gd name="T4" fmla="*/ 2147483646 w 60"/>
                <a:gd name="T5" fmla="*/ 2147483646 h 75"/>
                <a:gd name="T6" fmla="*/ 2147483646 w 60"/>
                <a:gd name="T7" fmla="*/ 2147483646 h 75"/>
                <a:gd name="T8" fmla="*/ 2147483646 w 60"/>
                <a:gd name="T9" fmla="*/ 2147483646 h 75"/>
                <a:gd name="T10" fmla="*/ 2147483646 w 60"/>
                <a:gd name="T11" fmla="*/ 2147483646 h 75"/>
                <a:gd name="T12" fmla="*/ 2147483646 w 60"/>
                <a:gd name="T13" fmla="*/ 2147483646 h 75"/>
                <a:gd name="T14" fmla="*/ 2147483646 w 60"/>
                <a:gd name="T15" fmla="*/ 2147483646 h 75"/>
                <a:gd name="T16" fmla="*/ 2147483646 w 60"/>
                <a:gd name="T17" fmla="*/ 2147483646 h 75"/>
                <a:gd name="T18" fmla="*/ 2147483646 w 60"/>
                <a:gd name="T19" fmla="*/ 2147483646 h 75"/>
                <a:gd name="T20" fmla="*/ 2147483646 w 60"/>
                <a:gd name="T21" fmla="*/ 2147483646 h 75"/>
                <a:gd name="T22" fmla="*/ 2147483646 w 60"/>
                <a:gd name="T23" fmla="*/ 2147483646 h 75"/>
                <a:gd name="T24" fmla="*/ 2147483646 w 60"/>
                <a:gd name="T25" fmla="*/ 2147483646 h 75"/>
                <a:gd name="T26" fmla="*/ 0 w 60"/>
                <a:gd name="T27" fmla="*/ 2147483646 h 75"/>
                <a:gd name="T28" fmla="*/ 0 w 60"/>
                <a:gd name="T29" fmla="*/ 2147483646 h 75"/>
                <a:gd name="T30" fmla="*/ 2147483646 w 60"/>
                <a:gd name="T31" fmla="*/ 2147483646 h 75"/>
                <a:gd name="T32" fmla="*/ 2147483646 w 60"/>
                <a:gd name="T33" fmla="*/ 2147483646 h 75"/>
                <a:gd name="T34" fmla="*/ 2147483646 w 60"/>
                <a:gd name="T35" fmla="*/ 0 h 75"/>
                <a:gd name="T36" fmla="*/ 2147483646 w 60"/>
                <a:gd name="T37" fmla="*/ 0 h 7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0" h="75">
                  <a:moveTo>
                    <a:pt x="19" y="0"/>
                  </a:moveTo>
                  <a:lnTo>
                    <a:pt x="55" y="9"/>
                  </a:lnTo>
                  <a:lnTo>
                    <a:pt x="57" y="9"/>
                  </a:lnTo>
                  <a:lnTo>
                    <a:pt x="59" y="12"/>
                  </a:lnTo>
                  <a:lnTo>
                    <a:pt x="60" y="13"/>
                  </a:lnTo>
                  <a:lnTo>
                    <a:pt x="60" y="16"/>
                  </a:lnTo>
                  <a:lnTo>
                    <a:pt x="47" y="69"/>
                  </a:lnTo>
                  <a:lnTo>
                    <a:pt x="47" y="72"/>
                  </a:lnTo>
                  <a:lnTo>
                    <a:pt x="44" y="73"/>
                  </a:lnTo>
                  <a:lnTo>
                    <a:pt x="43" y="75"/>
                  </a:lnTo>
                  <a:lnTo>
                    <a:pt x="40" y="75"/>
                  </a:lnTo>
                  <a:lnTo>
                    <a:pt x="4" y="67"/>
                  </a:lnTo>
                  <a:lnTo>
                    <a:pt x="1" y="65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12" y="5"/>
                  </a:lnTo>
                  <a:lnTo>
                    <a:pt x="13" y="3"/>
                  </a:lnTo>
                  <a:lnTo>
                    <a:pt x="16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90" name="Freeform 182">
              <a:extLst>
                <a:ext uri="{FF2B5EF4-FFF2-40B4-BE49-F238E27FC236}">
                  <a16:creationId xmlns:a16="http://schemas.microsoft.com/office/drawing/2014/main" id="{528F14DB-42E8-4F02-B6EF-69342FAE948C}"/>
                </a:ext>
              </a:extLst>
            </p:cNvPr>
            <p:cNvSpPr/>
            <p:nvPr/>
          </p:nvSpPr>
          <p:spPr bwMode="auto">
            <a:xfrm>
              <a:off x="2392363" y="2133600"/>
              <a:ext cx="95250" cy="117475"/>
            </a:xfrm>
            <a:custGeom>
              <a:gdLst>
                <a:gd name="T0" fmla="*/ 2147483646 w 60"/>
                <a:gd name="T1" fmla="*/ 0 h 74"/>
                <a:gd name="T2" fmla="*/ 2147483646 w 60"/>
                <a:gd name="T3" fmla="*/ 0 h 74"/>
                <a:gd name="T4" fmla="*/ 2147483646 w 60"/>
                <a:gd name="T5" fmla="*/ 2147483646 h 74"/>
                <a:gd name="T6" fmla="*/ 2147483646 w 60"/>
                <a:gd name="T7" fmla="*/ 2147483646 h 74"/>
                <a:gd name="T8" fmla="*/ 2147483646 w 60"/>
                <a:gd name="T9" fmla="*/ 2147483646 h 74"/>
                <a:gd name="T10" fmla="*/ 2147483646 w 60"/>
                <a:gd name="T11" fmla="*/ 2147483646 h 74"/>
                <a:gd name="T12" fmla="*/ 2147483646 w 60"/>
                <a:gd name="T13" fmla="*/ 2147483646 h 74"/>
                <a:gd name="T14" fmla="*/ 2147483646 w 60"/>
                <a:gd name="T15" fmla="*/ 2147483646 h 74"/>
                <a:gd name="T16" fmla="*/ 2147483646 w 60"/>
                <a:gd name="T17" fmla="*/ 2147483646 h 74"/>
                <a:gd name="T18" fmla="*/ 2147483646 w 60"/>
                <a:gd name="T19" fmla="*/ 2147483646 h 74"/>
                <a:gd name="T20" fmla="*/ 2147483646 w 60"/>
                <a:gd name="T21" fmla="*/ 2147483646 h 74"/>
                <a:gd name="T22" fmla="*/ 2147483646 w 60"/>
                <a:gd name="T23" fmla="*/ 2147483646 h 74"/>
                <a:gd name="T24" fmla="*/ 2147483646 w 60"/>
                <a:gd name="T25" fmla="*/ 2147483646 h 74"/>
                <a:gd name="T26" fmla="*/ 2147483646 w 60"/>
                <a:gd name="T27" fmla="*/ 2147483646 h 74"/>
                <a:gd name="T28" fmla="*/ 0 w 60"/>
                <a:gd name="T29" fmla="*/ 2147483646 h 74"/>
                <a:gd name="T30" fmla="*/ 0 w 60"/>
                <a:gd name="T31" fmla="*/ 2147483646 h 74"/>
                <a:gd name="T32" fmla="*/ 0 w 60"/>
                <a:gd name="T33" fmla="*/ 2147483646 h 74"/>
                <a:gd name="T34" fmla="*/ 2147483646 w 60"/>
                <a:gd name="T35" fmla="*/ 2147483646 h 74"/>
                <a:gd name="T36" fmla="*/ 2147483646 w 60"/>
                <a:gd name="T37" fmla="*/ 2147483646 h 74"/>
                <a:gd name="T38" fmla="*/ 2147483646 w 60"/>
                <a:gd name="T39" fmla="*/ 0 h 74"/>
                <a:gd name="T40" fmla="*/ 2147483646 w 60"/>
                <a:gd name="T41" fmla="*/ 0 h 7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0" h="74">
                  <a:moveTo>
                    <a:pt x="17" y="0"/>
                  </a:moveTo>
                  <a:lnTo>
                    <a:pt x="19" y="0"/>
                  </a:lnTo>
                  <a:lnTo>
                    <a:pt x="55" y="8"/>
                  </a:lnTo>
                  <a:lnTo>
                    <a:pt x="57" y="10"/>
                  </a:lnTo>
                  <a:lnTo>
                    <a:pt x="59" y="11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48" y="70"/>
                  </a:lnTo>
                  <a:lnTo>
                    <a:pt x="47" y="72"/>
                  </a:lnTo>
                  <a:lnTo>
                    <a:pt x="44" y="74"/>
                  </a:lnTo>
                  <a:lnTo>
                    <a:pt x="43" y="74"/>
                  </a:lnTo>
                  <a:lnTo>
                    <a:pt x="40" y="74"/>
                  </a:lnTo>
                  <a:lnTo>
                    <a:pt x="4" y="66"/>
                  </a:lnTo>
                  <a:lnTo>
                    <a:pt x="2" y="65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0" y="58"/>
                  </a:lnTo>
                  <a:lnTo>
                    <a:pt x="12" y="6"/>
                  </a:lnTo>
                  <a:lnTo>
                    <a:pt x="13" y="3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91" name="Freeform 183">
              <a:extLst>
                <a:ext uri="{FF2B5EF4-FFF2-40B4-BE49-F238E27FC236}">
                  <a16:creationId xmlns:a16="http://schemas.microsoft.com/office/drawing/2014/main" id="{D4BFBE8C-D17D-4C03-983C-926B9B842683}"/>
                </a:ext>
              </a:extLst>
            </p:cNvPr>
            <p:cNvSpPr/>
            <p:nvPr/>
          </p:nvSpPr>
          <p:spPr bwMode="auto">
            <a:xfrm>
              <a:off x="2836863" y="979488"/>
              <a:ext cx="101600" cy="141288"/>
            </a:xfrm>
            <a:custGeom>
              <a:gdLst>
                <a:gd name="T0" fmla="*/ 2147483646 w 64"/>
                <a:gd name="T1" fmla="*/ 0 h 89"/>
                <a:gd name="T2" fmla="*/ 2147483646 w 64"/>
                <a:gd name="T3" fmla="*/ 2147483646 h 89"/>
                <a:gd name="T4" fmla="*/ 2147483646 w 64"/>
                <a:gd name="T5" fmla="*/ 2147483646 h 89"/>
                <a:gd name="T6" fmla="*/ 2147483646 w 64"/>
                <a:gd name="T7" fmla="*/ 2147483646 h 89"/>
                <a:gd name="T8" fmla="*/ 2147483646 w 64"/>
                <a:gd name="T9" fmla="*/ 2147483646 h 89"/>
                <a:gd name="T10" fmla="*/ 2147483646 w 64"/>
                <a:gd name="T11" fmla="*/ 2147483646 h 89"/>
                <a:gd name="T12" fmla="*/ 2147483646 w 64"/>
                <a:gd name="T13" fmla="*/ 2147483646 h 89"/>
                <a:gd name="T14" fmla="*/ 2147483646 w 64"/>
                <a:gd name="T15" fmla="*/ 2147483646 h 89"/>
                <a:gd name="T16" fmla="*/ 2147483646 w 64"/>
                <a:gd name="T17" fmla="*/ 2147483646 h 89"/>
                <a:gd name="T18" fmla="*/ 2147483646 w 64"/>
                <a:gd name="T19" fmla="*/ 2147483646 h 89"/>
                <a:gd name="T20" fmla="*/ 2147483646 w 64"/>
                <a:gd name="T21" fmla="*/ 2147483646 h 89"/>
                <a:gd name="T22" fmla="*/ 2147483646 w 64"/>
                <a:gd name="T23" fmla="*/ 2147483646 h 89"/>
                <a:gd name="T24" fmla="*/ 0 w 64"/>
                <a:gd name="T25" fmla="*/ 2147483646 h 89"/>
                <a:gd name="T26" fmla="*/ 0 w 64"/>
                <a:gd name="T27" fmla="*/ 2147483646 h 89"/>
                <a:gd name="T28" fmla="*/ 2147483646 w 64"/>
                <a:gd name="T29" fmla="*/ 2147483646 h 89"/>
                <a:gd name="T30" fmla="*/ 2147483646 w 64"/>
                <a:gd name="T31" fmla="*/ 2147483646 h 89"/>
                <a:gd name="T32" fmla="*/ 2147483646 w 64"/>
                <a:gd name="T33" fmla="*/ 0 h 89"/>
                <a:gd name="T34" fmla="*/ 2147483646 w 64"/>
                <a:gd name="T35" fmla="*/ 0 h 8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89">
                  <a:moveTo>
                    <a:pt x="23" y="0"/>
                  </a:moveTo>
                  <a:lnTo>
                    <a:pt x="59" y="7"/>
                  </a:lnTo>
                  <a:lnTo>
                    <a:pt x="63" y="9"/>
                  </a:lnTo>
                  <a:lnTo>
                    <a:pt x="64" y="11"/>
                  </a:lnTo>
                  <a:lnTo>
                    <a:pt x="64" y="14"/>
                  </a:lnTo>
                  <a:lnTo>
                    <a:pt x="48" y="83"/>
                  </a:lnTo>
                  <a:lnTo>
                    <a:pt x="47" y="86"/>
                  </a:lnTo>
                  <a:lnTo>
                    <a:pt x="46" y="87"/>
                  </a:lnTo>
                  <a:lnTo>
                    <a:pt x="43" y="89"/>
                  </a:lnTo>
                  <a:lnTo>
                    <a:pt x="40" y="89"/>
                  </a:lnTo>
                  <a:lnTo>
                    <a:pt x="5" y="81"/>
                  </a:lnTo>
                  <a:lnTo>
                    <a:pt x="3" y="79"/>
                  </a:lnTo>
                  <a:lnTo>
                    <a:pt x="0" y="77"/>
                  </a:lnTo>
                  <a:lnTo>
                    <a:pt x="0" y="73"/>
                  </a:lnTo>
                  <a:lnTo>
                    <a:pt x="16" y="4"/>
                  </a:lnTo>
                  <a:lnTo>
                    <a:pt x="17" y="1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92" name="Freeform 184">
              <a:extLst>
                <a:ext uri="{FF2B5EF4-FFF2-40B4-BE49-F238E27FC236}">
                  <a16:creationId xmlns:a16="http://schemas.microsoft.com/office/drawing/2014/main" id="{E52CA281-B2F2-4188-9FC3-98B2E5BB9D42}"/>
                </a:ext>
              </a:extLst>
            </p:cNvPr>
            <p:cNvSpPr/>
            <p:nvPr/>
          </p:nvSpPr>
          <p:spPr bwMode="auto">
            <a:xfrm>
              <a:off x="2897188" y="1208088"/>
              <a:ext cx="90488" cy="88900"/>
            </a:xfrm>
            <a:custGeom>
              <a:gdLst>
                <a:gd name="T0" fmla="*/ 2147483646 w 57"/>
                <a:gd name="T1" fmla="*/ 0 h 56"/>
                <a:gd name="T2" fmla="*/ 2147483646 w 57"/>
                <a:gd name="T3" fmla="*/ 0 h 56"/>
                <a:gd name="T4" fmla="*/ 2147483646 w 57"/>
                <a:gd name="T5" fmla="*/ 2147483646 h 56"/>
                <a:gd name="T6" fmla="*/ 2147483646 w 57"/>
                <a:gd name="T7" fmla="*/ 2147483646 h 56"/>
                <a:gd name="T8" fmla="*/ 2147483646 w 57"/>
                <a:gd name="T9" fmla="*/ 2147483646 h 56"/>
                <a:gd name="T10" fmla="*/ 2147483646 w 57"/>
                <a:gd name="T11" fmla="*/ 2147483646 h 56"/>
                <a:gd name="T12" fmla="*/ 2147483646 w 57"/>
                <a:gd name="T13" fmla="*/ 2147483646 h 56"/>
                <a:gd name="T14" fmla="*/ 2147483646 w 57"/>
                <a:gd name="T15" fmla="*/ 2147483646 h 56"/>
                <a:gd name="T16" fmla="*/ 2147483646 w 57"/>
                <a:gd name="T17" fmla="*/ 2147483646 h 56"/>
                <a:gd name="T18" fmla="*/ 2147483646 w 57"/>
                <a:gd name="T19" fmla="*/ 2147483646 h 56"/>
                <a:gd name="T20" fmla="*/ 2147483646 w 57"/>
                <a:gd name="T21" fmla="*/ 2147483646 h 56"/>
                <a:gd name="T22" fmla="*/ 2147483646 w 57"/>
                <a:gd name="T23" fmla="*/ 2147483646 h 56"/>
                <a:gd name="T24" fmla="*/ 2147483646 w 57"/>
                <a:gd name="T25" fmla="*/ 2147483646 h 56"/>
                <a:gd name="T26" fmla="*/ 2147483646 w 57"/>
                <a:gd name="T27" fmla="*/ 2147483646 h 56"/>
                <a:gd name="T28" fmla="*/ 2147483646 w 57"/>
                <a:gd name="T29" fmla="*/ 2147483646 h 56"/>
                <a:gd name="T30" fmla="*/ 0 w 57"/>
                <a:gd name="T31" fmla="*/ 2147483646 h 56"/>
                <a:gd name="T32" fmla="*/ 0 w 57"/>
                <a:gd name="T33" fmla="*/ 2147483646 h 56"/>
                <a:gd name="T34" fmla="*/ 2147483646 w 57"/>
                <a:gd name="T35" fmla="*/ 2147483646 h 56"/>
                <a:gd name="T36" fmla="*/ 2147483646 w 57"/>
                <a:gd name="T37" fmla="*/ 2147483646 h 56"/>
                <a:gd name="T38" fmla="*/ 2147483646 w 57"/>
                <a:gd name="T39" fmla="*/ 2147483646 h 56"/>
                <a:gd name="T40" fmla="*/ 2147483646 w 57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6">
                  <a:moveTo>
                    <a:pt x="14" y="0"/>
                  </a:moveTo>
                  <a:lnTo>
                    <a:pt x="17" y="0"/>
                  </a:lnTo>
                  <a:lnTo>
                    <a:pt x="52" y="9"/>
                  </a:lnTo>
                  <a:lnTo>
                    <a:pt x="55" y="9"/>
                  </a:lnTo>
                  <a:lnTo>
                    <a:pt x="56" y="11"/>
                  </a:lnTo>
                  <a:lnTo>
                    <a:pt x="57" y="13"/>
                  </a:lnTo>
                  <a:lnTo>
                    <a:pt x="57" y="15"/>
                  </a:lnTo>
                  <a:lnTo>
                    <a:pt x="48" y="52"/>
                  </a:lnTo>
                  <a:lnTo>
                    <a:pt x="48" y="55"/>
                  </a:lnTo>
                  <a:lnTo>
                    <a:pt x="46" y="56"/>
                  </a:lnTo>
                  <a:lnTo>
                    <a:pt x="43" y="56"/>
                  </a:lnTo>
                  <a:lnTo>
                    <a:pt x="40" y="56"/>
                  </a:lnTo>
                  <a:lnTo>
                    <a:pt x="5" y="48"/>
                  </a:lnTo>
                  <a:lnTo>
                    <a:pt x="2" y="47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9" y="5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93" name="Freeform 185">
              <a:extLst>
                <a:ext uri="{FF2B5EF4-FFF2-40B4-BE49-F238E27FC236}">
                  <a16:creationId xmlns:a16="http://schemas.microsoft.com/office/drawing/2014/main" id="{D363A843-D0A2-472A-B2F9-F9433A24DF1A}"/>
                </a:ext>
              </a:extLst>
            </p:cNvPr>
            <p:cNvSpPr/>
            <p:nvPr/>
          </p:nvSpPr>
          <p:spPr bwMode="auto">
            <a:xfrm>
              <a:off x="2876550" y="1298575"/>
              <a:ext cx="90488" cy="88900"/>
            </a:xfrm>
            <a:custGeom>
              <a:gdLst>
                <a:gd name="T0" fmla="*/ 2147483646 w 57"/>
                <a:gd name="T1" fmla="*/ 0 h 56"/>
                <a:gd name="T2" fmla="*/ 2147483646 w 57"/>
                <a:gd name="T3" fmla="*/ 0 h 56"/>
                <a:gd name="T4" fmla="*/ 2147483646 w 57"/>
                <a:gd name="T5" fmla="*/ 2147483646 h 56"/>
                <a:gd name="T6" fmla="*/ 2147483646 w 57"/>
                <a:gd name="T7" fmla="*/ 2147483646 h 56"/>
                <a:gd name="T8" fmla="*/ 2147483646 w 57"/>
                <a:gd name="T9" fmla="*/ 2147483646 h 56"/>
                <a:gd name="T10" fmla="*/ 2147483646 w 57"/>
                <a:gd name="T11" fmla="*/ 2147483646 h 56"/>
                <a:gd name="T12" fmla="*/ 2147483646 w 57"/>
                <a:gd name="T13" fmla="*/ 2147483646 h 56"/>
                <a:gd name="T14" fmla="*/ 2147483646 w 57"/>
                <a:gd name="T15" fmla="*/ 2147483646 h 56"/>
                <a:gd name="T16" fmla="*/ 2147483646 w 57"/>
                <a:gd name="T17" fmla="*/ 2147483646 h 56"/>
                <a:gd name="T18" fmla="*/ 2147483646 w 57"/>
                <a:gd name="T19" fmla="*/ 2147483646 h 56"/>
                <a:gd name="T20" fmla="*/ 2147483646 w 57"/>
                <a:gd name="T21" fmla="*/ 2147483646 h 56"/>
                <a:gd name="T22" fmla="*/ 2147483646 w 57"/>
                <a:gd name="T23" fmla="*/ 2147483646 h 56"/>
                <a:gd name="T24" fmla="*/ 2147483646 w 57"/>
                <a:gd name="T25" fmla="*/ 2147483646 h 56"/>
                <a:gd name="T26" fmla="*/ 2147483646 w 57"/>
                <a:gd name="T27" fmla="*/ 2147483646 h 56"/>
                <a:gd name="T28" fmla="*/ 0 w 57"/>
                <a:gd name="T29" fmla="*/ 2147483646 h 56"/>
                <a:gd name="T30" fmla="*/ 2147483646 w 57"/>
                <a:gd name="T31" fmla="*/ 2147483646 h 56"/>
                <a:gd name="T32" fmla="*/ 2147483646 w 57"/>
                <a:gd name="T33" fmla="*/ 2147483646 h 56"/>
                <a:gd name="T34" fmla="*/ 2147483646 w 57"/>
                <a:gd name="T35" fmla="*/ 2147483646 h 56"/>
                <a:gd name="T36" fmla="*/ 2147483646 w 57"/>
                <a:gd name="T37" fmla="*/ 2147483646 h 56"/>
                <a:gd name="T38" fmla="*/ 2147483646 w 57"/>
                <a:gd name="T39" fmla="*/ 0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56">
                  <a:moveTo>
                    <a:pt x="14" y="0"/>
                  </a:moveTo>
                  <a:lnTo>
                    <a:pt x="17" y="0"/>
                  </a:lnTo>
                  <a:lnTo>
                    <a:pt x="52" y="8"/>
                  </a:lnTo>
                  <a:lnTo>
                    <a:pt x="55" y="9"/>
                  </a:lnTo>
                  <a:lnTo>
                    <a:pt x="56" y="11"/>
                  </a:lnTo>
                  <a:lnTo>
                    <a:pt x="57" y="13"/>
                  </a:lnTo>
                  <a:lnTo>
                    <a:pt x="57" y="16"/>
                  </a:lnTo>
                  <a:lnTo>
                    <a:pt x="48" y="51"/>
                  </a:lnTo>
                  <a:lnTo>
                    <a:pt x="47" y="55"/>
                  </a:lnTo>
                  <a:lnTo>
                    <a:pt x="44" y="56"/>
                  </a:lnTo>
                  <a:lnTo>
                    <a:pt x="42" y="56"/>
                  </a:lnTo>
                  <a:lnTo>
                    <a:pt x="5" y="49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9" y="5"/>
                  </a:lnTo>
                  <a:lnTo>
                    <a:pt x="10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94" name="Freeform 186">
              <a:extLst>
                <a:ext uri="{FF2B5EF4-FFF2-40B4-BE49-F238E27FC236}">
                  <a16:creationId xmlns:a16="http://schemas.microsoft.com/office/drawing/2014/main" id="{776A96C9-BEDA-485E-88CE-42DBA1B9196F}"/>
                </a:ext>
              </a:extLst>
            </p:cNvPr>
            <p:cNvSpPr/>
            <p:nvPr/>
          </p:nvSpPr>
          <p:spPr bwMode="auto">
            <a:xfrm>
              <a:off x="2857500" y="1390650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2147483646 w 56"/>
                <a:gd name="T27" fmla="*/ 2147483646 h 56"/>
                <a:gd name="T28" fmla="*/ 0 w 56"/>
                <a:gd name="T29" fmla="*/ 2147483646 h 56"/>
                <a:gd name="T30" fmla="*/ 0 w 56"/>
                <a:gd name="T31" fmla="*/ 2147483646 h 56"/>
                <a:gd name="T32" fmla="*/ 0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2147483646 h 56"/>
                <a:gd name="T38" fmla="*/ 2147483646 w 56"/>
                <a:gd name="T39" fmla="*/ 0 h 56"/>
                <a:gd name="T40" fmla="*/ 2147483646 w 56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6" y="0"/>
                  </a:lnTo>
                  <a:lnTo>
                    <a:pt x="51" y="8"/>
                  </a:lnTo>
                  <a:lnTo>
                    <a:pt x="54" y="9"/>
                  </a:lnTo>
                  <a:lnTo>
                    <a:pt x="55" y="10"/>
                  </a:lnTo>
                  <a:lnTo>
                    <a:pt x="56" y="13"/>
                  </a:lnTo>
                  <a:lnTo>
                    <a:pt x="56" y="15"/>
                  </a:lnTo>
                  <a:lnTo>
                    <a:pt x="48" y="51"/>
                  </a:lnTo>
                  <a:lnTo>
                    <a:pt x="47" y="53"/>
                  </a:lnTo>
                  <a:lnTo>
                    <a:pt x="45" y="55"/>
                  </a:lnTo>
                  <a:lnTo>
                    <a:pt x="43" y="56"/>
                  </a:lnTo>
                  <a:lnTo>
                    <a:pt x="41" y="56"/>
                  </a:lnTo>
                  <a:lnTo>
                    <a:pt x="4" y="48"/>
                  </a:lnTo>
                  <a:lnTo>
                    <a:pt x="3" y="47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4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95" name="Freeform 187">
              <a:extLst>
                <a:ext uri="{FF2B5EF4-FFF2-40B4-BE49-F238E27FC236}">
                  <a16:creationId xmlns:a16="http://schemas.microsoft.com/office/drawing/2014/main" id="{F0549627-B24E-4439-B5E0-976D3383CEF7}"/>
                </a:ext>
              </a:extLst>
            </p:cNvPr>
            <p:cNvSpPr/>
            <p:nvPr/>
          </p:nvSpPr>
          <p:spPr bwMode="auto">
            <a:xfrm>
              <a:off x="2836863" y="1479550"/>
              <a:ext cx="88900" cy="92075"/>
            </a:xfrm>
            <a:custGeom>
              <a:gdLst>
                <a:gd name="T0" fmla="*/ 2147483646 w 56"/>
                <a:gd name="T1" fmla="*/ 0 h 58"/>
                <a:gd name="T2" fmla="*/ 2147483646 w 56"/>
                <a:gd name="T3" fmla="*/ 0 h 58"/>
                <a:gd name="T4" fmla="*/ 2147483646 w 56"/>
                <a:gd name="T5" fmla="*/ 2147483646 h 58"/>
                <a:gd name="T6" fmla="*/ 2147483646 w 56"/>
                <a:gd name="T7" fmla="*/ 2147483646 h 58"/>
                <a:gd name="T8" fmla="*/ 2147483646 w 56"/>
                <a:gd name="T9" fmla="*/ 2147483646 h 58"/>
                <a:gd name="T10" fmla="*/ 2147483646 w 56"/>
                <a:gd name="T11" fmla="*/ 2147483646 h 58"/>
                <a:gd name="T12" fmla="*/ 2147483646 w 56"/>
                <a:gd name="T13" fmla="*/ 2147483646 h 58"/>
                <a:gd name="T14" fmla="*/ 2147483646 w 56"/>
                <a:gd name="T15" fmla="*/ 2147483646 h 58"/>
                <a:gd name="T16" fmla="*/ 2147483646 w 56"/>
                <a:gd name="T17" fmla="*/ 2147483646 h 58"/>
                <a:gd name="T18" fmla="*/ 2147483646 w 56"/>
                <a:gd name="T19" fmla="*/ 2147483646 h 58"/>
                <a:gd name="T20" fmla="*/ 2147483646 w 56"/>
                <a:gd name="T21" fmla="*/ 2147483646 h 58"/>
                <a:gd name="T22" fmla="*/ 2147483646 w 56"/>
                <a:gd name="T23" fmla="*/ 2147483646 h 58"/>
                <a:gd name="T24" fmla="*/ 2147483646 w 56"/>
                <a:gd name="T25" fmla="*/ 2147483646 h 58"/>
                <a:gd name="T26" fmla="*/ 2147483646 w 56"/>
                <a:gd name="T27" fmla="*/ 2147483646 h 58"/>
                <a:gd name="T28" fmla="*/ 0 w 56"/>
                <a:gd name="T29" fmla="*/ 2147483646 h 58"/>
                <a:gd name="T30" fmla="*/ 0 w 56"/>
                <a:gd name="T31" fmla="*/ 2147483646 h 58"/>
                <a:gd name="T32" fmla="*/ 0 w 56"/>
                <a:gd name="T33" fmla="*/ 2147483646 h 58"/>
                <a:gd name="T34" fmla="*/ 2147483646 w 56"/>
                <a:gd name="T35" fmla="*/ 2147483646 h 58"/>
                <a:gd name="T36" fmla="*/ 2147483646 w 56"/>
                <a:gd name="T37" fmla="*/ 2147483646 h 58"/>
                <a:gd name="T38" fmla="*/ 2147483646 w 56"/>
                <a:gd name="T39" fmla="*/ 2147483646 h 58"/>
                <a:gd name="T40" fmla="*/ 2147483646 w 56"/>
                <a:gd name="T41" fmla="*/ 0 h 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6" y="0"/>
                  </a:lnTo>
                  <a:lnTo>
                    <a:pt x="51" y="9"/>
                  </a:lnTo>
                  <a:lnTo>
                    <a:pt x="54" y="9"/>
                  </a:lnTo>
                  <a:lnTo>
                    <a:pt x="55" y="12"/>
                  </a:lnTo>
                  <a:lnTo>
                    <a:pt x="56" y="14"/>
                  </a:lnTo>
                  <a:lnTo>
                    <a:pt x="56" y="17"/>
                  </a:lnTo>
                  <a:lnTo>
                    <a:pt x="48" y="52"/>
                  </a:lnTo>
                  <a:lnTo>
                    <a:pt x="47" y="55"/>
                  </a:lnTo>
                  <a:lnTo>
                    <a:pt x="44" y="56"/>
                  </a:lnTo>
                  <a:lnTo>
                    <a:pt x="43" y="58"/>
                  </a:lnTo>
                  <a:lnTo>
                    <a:pt x="40" y="58"/>
                  </a:lnTo>
                  <a:lnTo>
                    <a:pt x="4" y="49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96" name="Freeform 188">
              <a:extLst>
                <a:ext uri="{FF2B5EF4-FFF2-40B4-BE49-F238E27FC236}">
                  <a16:creationId xmlns:a16="http://schemas.microsoft.com/office/drawing/2014/main" id="{A658A19B-206B-49B7-91C2-7E2D98B01024}"/>
                </a:ext>
              </a:extLst>
            </p:cNvPr>
            <p:cNvSpPr/>
            <p:nvPr/>
          </p:nvSpPr>
          <p:spPr bwMode="auto">
            <a:xfrm>
              <a:off x="2816225" y="1571625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2147483646 w 56"/>
                <a:gd name="T27" fmla="*/ 2147483646 h 56"/>
                <a:gd name="T28" fmla="*/ 0 w 56"/>
                <a:gd name="T29" fmla="*/ 2147483646 h 56"/>
                <a:gd name="T30" fmla="*/ 0 w 56"/>
                <a:gd name="T31" fmla="*/ 2147483646 h 56"/>
                <a:gd name="T32" fmla="*/ 0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2147483646 h 56"/>
                <a:gd name="T38" fmla="*/ 2147483646 w 56"/>
                <a:gd name="T39" fmla="*/ 2147483646 h 56"/>
                <a:gd name="T40" fmla="*/ 2147483646 w 56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6" y="0"/>
                  </a:lnTo>
                  <a:lnTo>
                    <a:pt x="51" y="8"/>
                  </a:lnTo>
                  <a:lnTo>
                    <a:pt x="53" y="9"/>
                  </a:lnTo>
                  <a:lnTo>
                    <a:pt x="55" y="10"/>
                  </a:lnTo>
                  <a:lnTo>
                    <a:pt x="56" y="13"/>
                  </a:lnTo>
                  <a:lnTo>
                    <a:pt x="56" y="15"/>
                  </a:lnTo>
                  <a:lnTo>
                    <a:pt x="48" y="51"/>
                  </a:lnTo>
                  <a:lnTo>
                    <a:pt x="47" y="53"/>
                  </a:lnTo>
                  <a:lnTo>
                    <a:pt x="46" y="56"/>
                  </a:lnTo>
                  <a:lnTo>
                    <a:pt x="43" y="56"/>
                  </a:lnTo>
                  <a:lnTo>
                    <a:pt x="40" y="56"/>
                  </a:lnTo>
                  <a:lnTo>
                    <a:pt x="5" y="48"/>
                  </a:lnTo>
                  <a:lnTo>
                    <a:pt x="2" y="47"/>
                  </a:lnTo>
                  <a:lnTo>
                    <a:pt x="0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5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97" name="Freeform 189">
              <a:extLst>
                <a:ext uri="{FF2B5EF4-FFF2-40B4-BE49-F238E27FC236}">
                  <a16:creationId xmlns:a16="http://schemas.microsoft.com/office/drawing/2014/main" id="{D1AED874-5A0F-45A5-A99F-594E44545B54}"/>
                </a:ext>
              </a:extLst>
            </p:cNvPr>
            <p:cNvSpPr/>
            <p:nvPr/>
          </p:nvSpPr>
          <p:spPr bwMode="auto">
            <a:xfrm>
              <a:off x="2795588" y="1662113"/>
              <a:ext cx="88900" cy="90488"/>
            </a:xfrm>
            <a:custGeom>
              <a:gdLst>
                <a:gd name="T0" fmla="*/ 2147483646 w 56"/>
                <a:gd name="T1" fmla="*/ 0 h 57"/>
                <a:gd name="T2" fmla="*/ 2147483646 w 56"/>
                <a:gd name="T3" fmla="*/ 2147483646 h 57"/>
                <a:gd name="T4" fmla="*/ 2147483646 w 56"/>
                <a:gd name="T5" fmla="*/ 2147483646 h 57"/>
                <a:gd name="T6" fmla="*/ 2147483646 w 56"/>
                <a:gd name="T7" fmla="*/ 2147483646 h 57"/>
                <a:gd name="T8" fmla="*/ 2147483646 w 56"/>
                <a:gd name="T9" fmla="*/ 2147483646 h 57"/>
                <a:gd name="T10" fmla="*/ 2147483646 w 56"/>
                <a:gd name="T11" fmla="*/ 2147483646 h 57"/>
                <a:gd name="T12" fmla="*/ 2147483646 w 56"/>
                <a:gd name="T13" fmla="*/ 2147483646 h 57"/>
                <a:gd name="T14" fmla="*/ 2147483646 w 56"/>
                <a:gd name="T15" fmla="*/ 2147483646 h 57"/>
                <a:gd name="T16" fmla="*/ 2147483646 w 56"/>
                <a:gd name="T17" fmla="*/ 2147483646 h 57"/>
                <a:gd name="T18" fmla="*/ 2147483646 w 56"/>
                <a:gd name="T19" fmla="*/ 2147483646 h 57"/>
                <a:gd name="T20" fmla="*/ 2147483646 w 56"/>
                <a:gd name="T21" fmla="*/ 2147483646 h 57"/>
                <a:gd name="T22" fmla="*/ 2147483646 w 56"/>
                <a:gd name="T23" fmla="*/ 2147483646 h 57"/>
                <a:gd name="T24" fmla="*/ 2147483646 w 56"/>
                <a:gd name="T25" fmla="*/ 2147483646 h 57"/>
                <a:gd name="T26" fmla="*/ 2147483646 w 56"/>
                <a:gd name="T27" fmla="*/ 2147483646 h 57"/>
                <a:gd name="T28" fmla="*/ 0 w 56"/>
                <a:gd name="T29" fmla="*/ 2147483646 h 57"/>
                <a:gd name="T30" fmla="*/ 0 w 56"/>
                <a:gd name="T31" fmla="*/ 2147483646 h 57"/>
                <a:gd name="T32" fmla="*/ 2147483646 w 56"/>
                <a:gd name="T33" fmla="*/ 2147483646 h 57"/>
                <a:gd name="T34" fmla="*/ 2147483646 w 56"/>
                <a:gd name="T35" fmla="*/ 2147483646 h 57"/>
                <a:gd name="T36" fmla="*/ 2147483646 w 56"/>
                <a:gd name="T37" fmla="*/ 0 h 57"/>
                <a:gd name="T38" fmla="*/ 2147483646 w 56"/>
                <a:gd name="T39" fmla="*/ 0 h 5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6" h="57">
                  <a:moveTo>
                    <a:pt x="15" y="0"/>
                  </a:moveTo>
                  <a:lnTo>
                    <a:pt x="51" y="8"/>
                  </a:lnTo>
                  <a:lnTo>
                    <a:pt x="53" y="9"/>
                  </a:lnTo>
                  <a:lnTo>
                    <a:pt x="55" y="11"/>
                  </a:lnTo>
                  <a:lnTo>
                    <a:pt x="56" y="13"/>
                  </a:lnTo>
                  <a:lnTo>
                    <a:pt x="56" y="16"/>
                  </a:lnTo>
                  <a:lnTo>
                    <a:pt x="48" y="51"/>
                  </a:lnTo>
                  <a:lnTo>
                    <a:pt x="47" y="54"/>
                  </a:lnTo>
                  <a:lnTo>
                    <a:pt x="46" y="55"/>
                  </a:lnTo>
                  <a:lnTo>
                    <a:pt x="43" y="57"/>
                  </a:lnTo>
                  <a:lnTo>
                    <a:pt x="40" y="57"/>
                  </a:lnTo>
                  <a:lnTo>
                    <a:pt x="5" y="49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8" y="4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98" name="Freeform 190">
              <a:extLst>
                <a:ext uri="{FF2B5EF4-FFF2-40B4-BE49-F238E27FC236}">
                  <a16:creationId xmlns:a16="http://schemas.microsoft.com/office/drawing/2014/main" id="{CC0C51CE-5BCF-4C67-AA17-9B2B524C64B5}"/>
                </a:ext>
              </a:extLst>
            </p:cNvPr>
            <p:cNvSpPr/>
            <p:nvPr/>
          </p:nvSpPr>
          <p:spPr bwMode="auto">
            <a:xfrm>
              <a:off x="2774950" y="1752600"/>
              <a:ext cx="88900" cy="90488"/>
            </a:xfrm>
            <a:custGeom>
              <a:gdLst>
                <a:gd name="T0" fmla="*/ 2147483646 w 56"/>
                <a:gd name="T1" fmla="*/ 0 h 57"/>
                <a:gd name="T2" fmla="*/ 2147483646 w 56"/>
                <a:gd name="T3" fmla="*/ 0 h 57"/>
                <a:gd name="T4" fmla="*/ 2147483646 w 56"/>
                <a:gd name="T5" fmla="*/ 2147483646 h 57"/>
                <a:gd name="T6" fmla="*/ 2147483646 w 56"/>
                <a:gd name="T7" fmla="*/ 2147483646 h 57"/>
                <a:gd name="T8" fmla="*/ 2147483646 w 56"/>
                <a:gd name="T9" fmla="*/ 2147483646 h 57"/>
                <a:gd name="T10" fmla="*/ 2147483646 w 56"/>
                <a:gd name="T11" fmla="*/ 2147483646 h 57"/>
                <a:gd name="T12" fmla="*/ 2147483646 w 56"/>
                <a:gd name="T13" fmla="*/ 2147483646 h 57"/>
                <a:gd name="T14" fmla="*/ 2147483646 w 56"/>
                <a:gd name="T15" fmla="*/ 2147483646 h 57"/>
                <a:gd name="T16" fmla="*/ 2147483646 w 56"/>
                <a:gd name="T17" fmla="*/ 2147483646 h 57"/>
                <a:gd name="T18" fmla="*/ 2147483646 w 56"/>
                <a:gd name="T19" fmla="*/ 2147483646 h 57"/>
                <a:gd name="T20" fmla="*/ 2147483646 w 56"/>
                <a:gd name="T21" fmla="*/ 2147483646 h 57"/>
                <a:gd name="T22" fmla="*/ 2147483646 w 56"/>
                <a:gd name="T23" fmla="*/ 2147483646 h 57"/>
                <a:gd name="T24" fmla="*/ 2147483646 w 56"/>
                <a:gd name="T25" fmla="*/ 2147483646 h 57"/>
                <a:gd name="T26" fmla="*/ 2147483646 w 56"/>
                <a:gd name="T27" fmla="*/ 2147483646 h 57"/>
                <a:gd name="T28" fmla="*/ 2147483646 w 56"/>
                <a:gd name="T29" fmla="*/ 2147483646 h 57"/>
                <a:gd name="T30" fmla="*/ 0 w 56"/>
                <a:gd name="T31" fmla="*/ 2147483646 h 57"/>
                <a:gd name="T32" fmla="*/ 0 w 56"/>
                <a:gd name="T33" fmla="*/ 2147483646 h 57"/>
                <a:gd name="T34" fmla="*/ 2147483646 w 56"/>
                <a:gd name="T35" fmla="*/ 2147483646 h 57"/>
                <a:gd name="T36" fmla="*/ 2147483646 w 56"/>
                <a:gd name="T37" fmla="*/ 2147483646 h 57"/>
                <a:gd name="T38" fmla="*/ 2147483646 w 56"/>
                <a:gd name="T39" fmla="*/ 2147483646 h 57"/>
                <a:gd name="T40" fmla="*/ 2147483646 w 56"/>
                <a:gd name="T41" fmla="*/ 0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5" y="0"/>
                  </a:lnTo>
                  <a:lnTo>
                    <a:pt x="51" y="9"/>
                  </a:lnTo>
                  <a:lnTo>
                    <a:pt x="53" y="9"/>
                  </a:lnTo>
                  <a:lnTo>
                    <a:pt x="55" y="11"/>
                  </a:lnTo>
                  <a:lnTo>
                    <a:pt x="56" y="14"/>
                  </a:lnTo>
                  <a:lnTo>
                    <a:pt x="56" y="17"/>
                  </a:lnTo>
                  <a:lnTo>
                    <a:pt x="48" y="52"/>
                  </a:lnTo>
                  <a:lnTo>
                    <a:pt x="47" y="55"/>
                  </a:lnTo>
                  <a:lnTo>
                    <a:pt x="45" y="56"/>
                  </a:lnTo>
                  <a:lnTo>
                    <a:pt x="43" y="57"/>
                  </a:lnTo>
                  <a:lnTo>
                    <a:pt x="40" y="57"/>
                  </a:lnTo>
                  <a:lnTo>
                    <a:pt x="5" y="48"/>
                  </a:lnTo>
                  <a:lnTo>
                    <a:pt x="2" y="48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7" y="5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99" name="Freeform 191">
              <a:extLst>
                <a:ext uri="{FF2B5EF4-FFF2-40B4-BE49-F238E27FC236}">
                  <a16:creationId xmlns:a16="http://schemas.microsoft.com/office/drawing/2014/main" id="{1E78629F-D33B-4078-891A-85F9D12A335C}"/>
                </a:ext>
              </a:extLst>
            </p:cNvPr>
            <p:cNvSpPr/>
            <p:nvPr/>
          </p:nvSpPr>
          <p:spPr bwMode="auto">
            <a:xfrm>
              <a:off x="2754313" y="1843088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2147483646 w 56"/>
                <a:gd name="T27" fmla="*/ 2147483646 h 56"/>
                <a:gd name="T28" fmla="*/ 2147483646 w 56"/>
                <a:gd name="T29" fmla="*/ 2147483646 h 56"/>
                <a:gd name="T30" fmla="*/ 0 w 56"/>
                <a:gd name="T31" fmla="*/ 2147483646 h 56"/>
                <a:gd name="T32" fmla="*/ 0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2147483646 h 56"/>
                <a:gd name="T38" fmla="*/ 2147483646 w 56"/>
                <a:gd name="T39" fmla="*/ 2147483646 h 56"/>
                <a:gd name="T40" fmla="*/ 2147483646 w 56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5" y="0"/>
                  </a:lnTo>
                  <a:lnTo>
                    <a:pt x="51" y="8"/>
                  </a:lnTo>
                  <a:lnTo>
                    <a:pt x="53" y="9"/>
                  </a:lnTo>
                  <a:lnTo>
                    <a:pt x="56" y="12"/>
                  </a:lnTo>
                  <a:lnTo>
                    <a:pt x="56" y="13"/>
                  </a:lnTo>
                  <a:lnTo>
                    <a:pt x="56" y="16"/>
                  </a:lnTo>
                  <a:lnTo>
                    <a:pt x="48" y="53"/>
                  </a:lnTo>
                  <a:lnTo>
                    <a:pt x="47" y="54"/>
                  </a:lnTo>
                  <a:lnTo>
                    <a:pt x="45" y="56"/>
                  </a:lnTo>
                  <a:lnTo>
                    <a:pt x="43" y="56"/>
                  </a:lnTo>
                  <a:lnTo>
                    <a:pt x="40" y="56"/>
                  </a:lnTo>
                  <a:lnTo>
                    <a:pt x="5" y="49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7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00" name="Freeform 192">
              <a:extLst>
                <a:ext uri="{FF2B5EF4-FFF2-40B4-BE49-F238E27FC236}">
                  <a16:creationId xmlns:a16="http://schemas.microsoft.com/office/drawing/2014/main" id="{A68F58FB-8F66-427D-A49A-7E199ADB3328}"/>
                </a:ext>
              </a:extLst>
            </p:cNvPr>
            <p:cNvSpPr/>
            <p:nvPr/>
          </p:nvSpPr>
          <p:spPr bwMode="auto">
            <a:xfrm>
              <a:off x="2732088" y="1935163"/>
              <a:ext cx="90488" cy="88900"/>
            </a:xfrm>
            <a:custGeom>
              <a:gdLst>
                <a:gd name="T0" fmla="*/ 2147483646 w 57"/>
                <a:gd name="T1" fmla="*/ 0 h 56"/>
                <a:gd name="T2" fmla="*/ 2147483646 w 57"/>
                <a:gd name="T3" fmla="*/ 0 h 56"/>
                <a:gd name="T4" fmla="*/ 2147483646 w 57"/>
                <a:gd name="T5" fmla="*/ 2147483646 h 56"/>
                <a:gd name="T6" fmla="*/ 2147483646 w 57"/>
                <a:gd name="T7" fmla="*/ 2147483646 h 56"/>
                <a:gd name="T8" fmla="*/ 2147483646 w 57"/>
                <a:gd name="T9" fmla="*/ 2147483646 h 56"/>
                <a:gd name="T10" fmla="*/ 2147483646 w 57"/>
                <a:gd name="T11" fmla="*/ 2147483646 h 56"/>
                <a:gd name="T12" fmla="*/ 2147483646 w 57"/>
                <a:gd name="T13" fmla="*/ 2147483646 h 56"/>
                <a:gd name="T14" fmla="*/ 2147483646 w 57"/>
                <a:gd name="T15" fmla="*/ 2147483646 h 56"/>
                <a:gd name="T16" fmla="*/ 2147483646 w 57"/>
                <a:gd name="T17" fmla="*/ 2147483646 h 56"/>
                <a:gd name="T18" fmla="*/ 2147483646 w 57"/>
                <a:gd name="T19" fmla="*/ 2147483646 h 56"/>
                <a:gd name="T20" fmla="*/ 2147483646 w 57"/>
                <a:gd name="T21" fmla="*/ 2147483646 h 56"/>
                <a:gd name="T22" fmla="*/ 2147483646 w 57"/>
                <a:gd name="T23" fmla="*/ 2147483646 h 56"/>
                <a:gd name="T24" fmla="*/ 2147483646 w 57"/>
                <a:gd name="T25" fmla="*/ 2147483646 h 56"/>
                <a:gd name="T26" fmla="*/ 2147483646 w 57"/>
                <a:gd name="T27" fmla="*/ 2147483646 h 56"/>
                <a:gd name="T28" fmla="*/ 0 w 57"/>
                <a:gd name="T29" fmla="*/ 2147483646 h 56"/>
                <a:gd name="T30" fmla="*/ 0 w 57"/>
                <a:gd name="T31" fmla="*/ 2147483646 h 56"/>
                <a:gd name="T32" fmla="*/ 2147483646 w 57"/>
                <a:gd name="T33" fmla="*/ 2147483646 h 56"/>
                <a:gd name="T34" fmla="*/ 2147483646 w 57"/>
                <a:gd name="T35" fmla="*/ 2147483646 h 56"/>
                <a:gd name="T36" fmla="*/ 2147483646 w 57"/>
                <a:gd name="T37" fmla="*/ 0 h 56"/>
                <a:gd name="T38" fmla="*/ 2147483646 w 57"/>
                <a:gd name="T39" fmla="*/ 0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56">
                  <a:moveTo>
                    <a:pt x="14" y="0"/>
                  </a:moveTo>
                  <a:lnTo>
                    <a:pt x="16" y="0"/>
                  </a:lnTo>
                  <a:lnTo>
                    <a:pt x="53" y="8"/>
                  </a:lnTo>
                  <a:lnTo>
                    <a:pt x="54" y="9"/>
                  </a:lnTo>
                  <a:lnTo>
                    <a:pt x="57" y="10"/>
                  </a:lnTo>
                  <a:lnTo>
                    <a:pt x="57" y="13"/>
                  </a:lnTo>
                  <a:lnTo>
                    <a:pt x="57" y="15"/>
                  </a:lnTo>
                  <a:lnTo>
                    <a:pt x="49" y="51"/>
                  </a:lnTo>
                  <a:lnTo>
                    <a:pt x="48" y="55"/>
                  </a:lnTo>
                  <a:lnTo>
                    <a:pt x="45" y="56"/>
                  </a:lnTo>
                  <a:lnTo>
                    <a:pt x="41" y="56"/>
                  </a:lnTo>
                  <a:lnTo>
                    <a:pt x="6" y="48"/>
                  </a:lnTo>
                  <a:lnTo>
                    <a:pt x="3" y="47"/>
                  </a:lnTo>
                  <a:lnTo>
                    <a:pt x="2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5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01" name="Freeform 193">
              <a:extLst>
                <a:ext uri="{FF2B5EF4-FFF2-40B4-BE49-F238E27FC236}">
                  <a16:creationId xmlns:a16="http://schemas.microsoft.com/office/drawing/2014/main" id="{C5A51F04-F4C0-42BF-9548-6A5DDC8E2D76}"/>
                </a:ext>
              </a:extLst>
            </p:cNvPr>
            <p:cNvSpPr/>
            <p:nvPr/>
          </p:nvSpPr>
          <p:spPr bwMode="auto">
            <a:xfrm>
              <a:off x="2711450" y="2024063"/>
              <a:ext cx="90488" cy="92075"/>
            </a:xfrm>
            <a:custGeom>
              <a:gdLst>
                <a:gd name="T0" fmla="*/ 2147483646 w 57"/>
                <a:gd name="T1" fmla="*/ 0 h 58"/>
                <a:gd name="T2" fmla="*/ 2147483646 w 57"/>
                <a:gd name="T3" fmla="*/ 2147483646 h 58"/>
                <a:gd name="T4" fmla="*/ 2147483646 w 57"/>
                <a:gd name="T5" fmla="*/ 2147483646 h 58"/>
                <a:gd name="T6" fmla="*/ 2147483646 w 57"/>
                <a:gd name="T7" fmla="*/ 2147483646 h 58"/>
                <a:gd name="T8" fmla="*/ 2147483646 w 57"/>
                <a:gd name="T9" fmla="*/ 2147483646 h 58"/>
                <a:gd name="T10" fmla="*/ 2147483646 w 57"/>
                <a:gd name="T11" fmla="*/ 2147483646 h 58"/>
                <a:gd name="T12" fmla="*/ 2147483646 w 57"/>
                <a:gd name="T13" fmla="*/ 2147483646 h 58"/>
                <a:gd name="T14" fmla="*/ 2147483646 w 57"/>
                <a:gd name="T15" fmla="*/ 2147483646 h 58"/>
                <a:gd name="T16" fmla="*/ 2147483646 w 57"/>
                <a:gd name="T17" fmla="*/ 2147483646 h 58"/>
                <a:gd name="T18" fmla="*/ 2147483646 w 57"/>
                <a:gd name="T19" fmla="*/ 2147483646 h 58"/>
                <a:gd name="T20" fmla="*/ 2147483646 w 57"/>
                <a:gd name="T21" fmla="*/ 2147483646 h 58"/>
                <a:gd name="T22" fmla="*/ 2147483646 w 57"/>
                <a:gd name="T23" fmla="*/ 2147483646 h 58"/>
                <a:gd name="T24" fmla="*/ 2147483646 w 57"/>
                <a:gd name="T25" fmla="*/ 2147483646 h 58"/>
                <a:gd name="T26" fmla="*/ 2147483646 w 57"/>
                <a:gd name="T27" fmla="*/ 2147483646 h 58"/>
                <a:gd name="T28" fmla="*/ 2147483646 w 57"/>
                <a:gd name="T29" fmla="*/ 2147483646 h 58"/>
                <a:gd name="T30" fmla="*/ 0 w 57"/>
                <a:gd name="T31" fmla="*/ 2147483646 h 58"/>
                <a:gd name="T32" fmla="*/ 0 w 57"/>
                <a:gd name="T33" fmla="*/ 2147483646 h 58"/>
                <a:gd name="T34" fmla="*/ 2147483646 w 57"/>
                <a:gd name="T35" fmla="*/ 2147483646 h 58"/>
                <a:gd name="T36" fmla="*/ 2147483646 w 57"/>
                <a:gd name="T37" fmla="*/ 2147483646 h 58"/>
                <a:gd name="T38" fmla="*/ 2147483646 w 57"/>
                <a:gd name="T39" fmla="*/ 2147483646 h 58"/>
                <a:gd name="T40" fmla="*/ 2147483646 w 57"/>
                <a:gd name="T41" fmla="*/ 0 h 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7">
                  <a:moveTo>
                    <a:pt x="13" y="0"/>
                  </a:moveTo>
                  <a:lnTo>
                    <a:pt x="16" y="1"/>
                  </a:lnTo>
                  <a:lnTo>
                    <a:pt x="53" y="9"/>
                  </a:lnTo>
                  <a:lnTo>
                    <a:pt x="54" y="11"/>
                  </a:lnTo>
                  <a:lnTo>
                    <a:pt x="57" y="12"/>
                  </a:lnTo>
                  <a:lnTo>
                    <a:pt x="57" y="14"/>
                  </a:lnTo>
                  <a:lnTo>
                    <a:pt x="57" y="17"/>
                  </a:lnTo>
                  <a:lnTo>
                    <a:pt x="49" y="52"/>
                  </a:lnTo>
                  <a:lnTo>
                    <a:pt x="47" y="55"/>
                  </a:lnTo>
                  <a:lnTo>
                    <a:pt x="46" y="56"/>
                  </a:lnTo>
                  <a:lnTo>
                    <a:pt x="44" y="58"/>
                  </a:lnTo>
                  <a:lnTo>
                    <a:pt x="41" y="58"/>
                  </a:lnTo>
                  <a:lnTo>
                    <a:pt x="6" y="48"/>
                  </a:lnTo>
                  <a:lnTo>
                    <a:pt x="3" y="48"/>
                  </a:lnTo>
                  <a:lnTo>
                    <a:pt x="2" y="46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8" y="5"/>
                  </a:lnTo>
                  <a:lnTo>
                    <a:pt x="10" y="3"/>
                  </a:lnTo>
                  <a:lnTo>
                    <a:pt x="12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02" name="Freeform 194">
              <a:extLst>
                <a:ext uri="{FF2B5EF4-FFF2-40B4-BE49-F238E27FC236}">
                  <a16:creationId xmlns:a16="http://schemas.microsoft.com/office/drawing/2014/main" id="{9A1E971E-CAE2-4D50-961B-2421318142D9}"/>
                </a:ext>
              </a:extLst>
            </p:cNvPr>
            <p:cNvSpPr/>
            <p:nvPr/>
          </p:nvSpPr>
          <p:spPr bwMode="auto">
            <a:xfrm>
              <a:off x="2690813" y="2116138"/>
              <a:ext cx="90488" cy="88900"/>
            </a:xfrm>
            <a:custGeom>
              <a:gdLst>
                <a:gd name="T0" fmla="*/ 2147483646 w 57"/>
                <a:gd name="T1" fmla="*/ 0 h 56"/>
                <a:gd name="T2" fmla="*/ 2147483646 w 57"/>
                <a:gd name="T3" fmla="*/ 0 h 56"/>
                <a:gd name="T4" fmla="*/ 2147483646 w 57"/>
                <a:gd name="T5" fmla="*/ 2147483646 h 56"/>
                <a:gd name="T6" fmla="*/ 2147483646 w 57"/>
                <a:gd name="T7" fmla="*/ 2147483646 h 56"/>
                <a:gd name="T8" fmla="*/ 2147483646 w 57"/>
                <a:gd name="T9" fmla="*/ 2147483646 h 56"/>
                <a:gd name="T10" fmla="*/ 2147483646 w 57"/>
                <a:gd name="T11" fmla="*/ 2147483646 h 56"/>
                <a:gd name="T12" fmla="*/ 2147483646 w 57"/>
                <a:gd name="T13" fmla="*/ 2147483646 h 56"/>
                <a:gd name="T14" fmla="*/ 2147483646 w 57"/>
                <a:gd name="T15" fmla="*/ 2147483646 h 56"/>
                <a:gd name="T16" fmla="*/ 2147483646 w 57"/>
                <a:gd name="T17" fmla="*/ 2147483646 h 56"/>
                <a:gd name="T18" fmla="*/ 2147483646 w 57"/>
                <a:gd name="T19" fmla="*/ 2147483646 h 56"/>
                <a:gd name="T20" fmla="*/ 2147483646 w 57"/>
                <a:gd name="T21" fmla="*/ 2147483646 h 56"/>
                <a:gd name="T22" fmla="*/ 2147483646 w 57"/>
                <a:gd name="T23" fmla="*/ 2147483646 h 56"/>
                <a:gd name="T24" fmla="*/ 2147483646 w 57"/>
                <a:gd name="T25" fmla="*/ 2147483646 h 56"/>
                <a:gd name="T26" fmla="*/ 2147483646 w 57"/>
                <a:gd name="T27" fmla="*/ 2147483646 h 56"/>
                <a:gd name="T28" fmla="*/ 2147483646 w 57"/>
                <a:gd name="T29" fmla="*/ 2147483646 h 56"/>
                <a:gd name="T30" fmla="*/ 0 w 57"/>
                <a:gd name="T31" fmla="*/ 2147483646 h 56"/>
                <a:gd name="T32" fmla="*/ 0 w 57"/>
                <a:gd name="T33" fmla="*/ 2147483646 h 56"/>
                <a:gd name="T34" fmla="*/ 2147483646 w 57"/>
                <a:gd name="T35" fmla="*/ 2147483646 h 56"/>
                <a:gd name="T36" fmla="*/ 2147483646 w 57"/>
                <a:gd name="T37" fmla="*/ 2147483646 h 56"/>
                <a:gd name="T38" fmla="*/ 2147483646 w 57"/>
                <a:gd name="T39" fmla="*/ 2147483646 h 56"/>
                <a:gd name="T40" fmla="*/ 2147483646 w 57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6">
                  <a:moveTo>
                    <a:pt x="13" y="0"/>
                  </a:moveTo>
                  <a:lnTo>
                    <a:pt x="16" y="0"/>
                  </a:lnTo>
                  <a:lnTo>
                    <a:pt x="53" y="8"/>
                  </a:lnTo>
                  <a:lnTo>
                    <a:pt x="55" y="9"/>
                  </a:lnTo>
                  <a:lnTo>
                    <a:pt x="57" y="11"/>
                  </a:lnTo>
                  <a:lnTo>
                    <a:pt x="57" y="13"/>
                  </a:lnTo>
                  <a:lnTo>
                    <a:pt x="57" y="15"/>
                  </a:lnTo>
                  <a:lnTo>
                    <a:pt x="49" y="52"/>
                  </a:lnTo>
                  <a:lnTo>
                    <a:pt x="47" y="53"/>
                  </a:lnTo>
                  <a:lnTo>
                    <a:pt x="46" y="56"/>
                  </a:lnTo>
                  <a:lnTo>
                    <a:pt x="43" y="56"/>
                  </a:lnTo>
                  <a:lnTo>
                    <a:pt x="41" y="56"/>
                  </a:lnTo>
                  <a:lnTo>
                    <a:pt x="6" y="48"/>
                  </a:lnTo>
                  <a:lnTo>
                    <a:pt x="3" y="47"/>
                  </a:lnTo>
                  <a:lnTo>
                    <a:pt x="2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9" y="5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03" name="Freeform 195">
              <a:extLst>
                <a:ext uri="{FF2B5EF4-FFF2-40B4-BE49-F238E27FC236}">
                  <a16:creationId xmlns:a16="http://schemas.microsoft.com/office/drawing/2014/main" id="{78A94301-20B2-4A1C-B00B-CD19FE386FAC}"/>
                </a:ext>
              </a:extLst>
            </p:cNvPr>
            <p:cNvSpPr/>
            <p:nvPr/>
          </p:nvSpPr>
          <p:spPr bwMode="auto">
            <a:xfrm>
              <a:off x="2817813" y="1123950"/>
              <a:ext cx="92075" cy="90488"/>
            </a:xfrm>
            <a:custGeom>
              <a:gdLst>
                <a:gd name="T0" fmla="*/ 2147483646 w 58"/>
                <a:gd name="T1" fmla="*/ 0 h 57"/>
                <a:gd name="T2" fmla="*/ 2147483646 w 58"/>
                <a:gd name="T3" fmla="*/ 0 h 57"/>
                <a:gd name="T4" fmla="*/ 2147483646 w 58"/>
                <a:gd name="T5" fmla="*/ 2147483646 h 57"/>
                <a:gd name="T6" fmla="*/ 2147483646 w 58"/>
                <a:gd name="T7" fmla="*/ 2147483646 h 57"/>
                <a:gd name="T8" fmla="*/ 2147483646 w 58"/>
                <a:gd name="T9" fmla="*/ 2147483646 h 57"/>
                <a:gd name="T10" fmla="*/ 2147483646 w 58"/>
                <a:gd name="T11" fmla="*/ 2147483646 h 57"/>
                <a:gd name="T12" fmla="*/ 2147483646 w 58"/>
                <a:gd name="T13" fmla="*/ 2147483646 h 57"/>
                <a:gd name="T14" fmla="*/ 2147483646 w 58"/>
                <a:gd name="T15" fmla="*/ 2147483646 h 57"/>
                <a:gd name="T16" fmla="*/ 2147483646 w 58"/>
                <a:gd name="T17" fmla="*/ 2147483646 h 57"/>
                <a:gd name="T18" fmla="*/ 2147483646 w 58"/>
                <a:gd name="T19" fmla="*/ 2147483646 h 57"/>
                <a:gd name="T20" fmla="*/ 2147483646 w 58"/>
                <a:gd name="T21" fmla="*/ 2147483646 h 57"/>
                <a:gd name="T22" fmla="*/ 2147483646 w 58"/>
                <a:gd name="T23" fmla="*/ 2147483646 h 57"/>
                <a:gd name="T24" fmla="*/ 2147483646 w 58"/>
                <a:gd name="T25" fmla="*/ 2147483646 h 57"/>
                <a:gd name="T26" fmla="*/ 2147483646 w 58"/>
                <a:gd name="T27" fmla="*/ 2147483646 h 57"/>
                <a:gd name="T28" fmla="*/ 2147483646 w 58"/>
                <a:gd name="T29" fmla="*/ 2147483646 h 57"/>
                <a:gd name="T30" fmla="*/ 0 w 58"/>
                <a:gd name="T31" fmla="*/ 2147483646 h 57"/>
                <a:gd name="T32" fmla="*/ 0 w 58"/>
                <a:gd name="T33" fmla="*/ 2147483646 h 57"/>
                <a:gd name="T34" fmla="*/ 2147483646 w 58"/>
                <a:gd name="T35" fmla="*/ 2147483646 h 57"/>
                <a:gd name="T36" fmla="*/ 2147483646 w 58"/>
                <a:gd name="T37" fmla="*/ 2147483646 h 57"/>
                <a:gd name="T38" fmla="*/ 2147483646 w 58"/>
                <a:gd name="T39" fmla="*/ 2147483646 h 57"/>
                <a:gd name="T40" fmla="*/ 2147483646 w 58"/>
                <a:gd name="T41" fmla="*/ 0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7">
                  <a:moveTo>
                    <a:pt x="15" y="0"/>
                  </a:moveTo>
                  <a:lnTo>
                    <a:pt x="16" y="0"/>
                  </a:lnTo>
                  <a:lnTo>
                    <a:pt x="52" y="8"/>
                  </a:lnTo>
                  <a:lnTo>
                    <a:pt x="55" y="9"/>
                  </a:lnTo>
                  <a:lnTo>
                    <a:pt x="56" y="11"/>
                  </a:lnTo>
                  <a:lnTo>
                    <a:pt x="58" y="13"/>
                  </a:lnTo>
                  <a:lnTo>
                    <a:pt x="56" y="16"/>
                  </a:lnTo>
                  <a:lnTo>
                    <a:pt x="49" y="51"/>
                  </a:lnTo>
                  <a:lnTo>
                    <a:pt x="47" y="54"/>
                  </a:lnTo>
                  <a:lnTo>
                    <a:pt x="46" y="55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5" y="49"/>
                  </a:lnTo>
                  <a:lnTo>
                    <a:pt x="3" y="47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9" y="5"/>
                  </a:lnTo>
                  <a:lnTo>
                    <a:pt x="9" y="3"/>
                  </a:lnTo>
                  <a:lnTo>
                    <a:pt x="12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04" name="Freeform 196">
              <a:extLst>
                <a:ext uri="{FF2B5EF4-FFF2-40B4-BE49-F238E27FC236}">
                  <a16:creationId xmlns:a16="http://schemas.microsoft.com/office/drawing/2014/main" id="{B8D63493-1897-44C6-BDC3-0E5BD7D7681E}"/>
                </a:ext>
              </a:extLst>
            </p:cNvPr>
            <p:cNvSpPr/>
            <p:nvPr/>
          </p:nvSpPr>
          <p:spPr bwMode="auto">
            <a:xfrm>
              <a:off x="2797175" y="1216025"/>
              <a:ext cx="92075" cy="88900"/>
            </a:xfrm>
            <a:custGeom>
              <a:gdLst>
                <a:gd name="T0" fmla="*/ 2147483646 w 58"/>
                <a:gd name="T1" fmla="*/ 0 h 56"/>
                <a:gd name="T2" fmla="*/ 2147483646 w 58"/>
                <a:gd name="T3" fmla="*/ 0 h 56"/>
                <a:gd name="T4" fmla="*/ 2147483646 w 58"/>
                <a:gd name="T5" fmla="*/ 2147483646 h 56"/>
                <a:gd name="T6" fmla="*/ 2147483646 w 58"/>
                <a:gd name="T7" fmla="*/ 2147483646 h 56"/>
                <a:gd name="T8" fmla="*/ 2147483646 w 58"/>
                <a:gd name="T9" fmla="*/ 2147483646 h 56"/>
                <a:gd name="T10" fmla="*/ 2147483646 w 58"/>
                <a:gd name="T11" fmla="*/ 2147483646 h 56"/>
                <a:gd name="T12" fmla="*/ 2147483646 w 58"/>
                <a:gd name="T13" fmla="*/ 2147483646 h 56"/>
                <a:gd name="T14" fmla="*/ 2147483646 w 58"/>
                <a:gd name="T15" fmla="*/ 2147483646 h 56"/>
                <a:gd name="T16" fmla="*/ 2147483646 w 58"/>
                <a:gd name="T17" fmla="*/ 2147483646 h 56"/>
                <a:gd name="T18" fmla="*/ 2147483646 w 58"/>
                <a:gd name="T19" fmla="*/ 2147483646 h 56"/>
                <a:gd name="T20" fmla="*/ 2147483646 w 58"/>
                <a:gd name="T21" fmla="*/ 2147483646 h 56"/>
                <a:gd name="T22" fmla="*/ 2147483646 w 58"/>
                <a:gd name="T23" fmla="*/ 2147483646 h 56"/>
                <a:gd name="T24" fmla="*/ 2147483646 w 58"/>
                <a:gd name="T25" fmla="*/ 2147483646 h 56"/>
                <a:gd name="T26" fmla="*/ 2147483646 w 58"/>
                <a:gd name="T27" fmla="*/ 2147483646 h 56"/>
                <a:gd name="T28" fmla="*/ 2147483646 w 58"/>
                <a:gd name="T29" fmla="*/ 2147483646 h 56"/>
                <a:gd name="T30" fmla="*/ 0 w 58"/>
                <a:gd name="T31" fmla="*/ 2147483646 h 56"/>
                <a:gd name="T32" fmla="*/ 0 w 58"/>
                <a:gd name="T33" fmla="*/ 2147483646 h 56"/>
                <a:gd name="T34" fmla="*/ 2147483646 w 58"/>
                <a:gd name="T35" fmla="*/ 2147483646 h 56"/>
                <a:gd name="T36" fmla="*/ 2147483646 w 58"/>
                <a:gd name="T37" fmla="*/ 2147483646 h 56"/>
                <a:gd name="T38" fmla="*/ 2147483646 w 58"/>
                <a:gd name="T39" fmla="*/ 0 h 56"/>
                <a:gd name="T40" fmla="*/ 2147483646 w 58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6">
                  <a:moveTo>
                    <a:pt x="14" y="0"/>
                  </a:moveTo>
                  <a:lnTo>
                    <a:pt x="17" y="0"/>
                  </a:lnTo>
                  <a:lnTo>
                    <a:pt x="52" y="8"/>
                  </a:lnTo>
                  <a:lnTo>
                    <a:pt x="55" y="9"/>
                  </a:lnTo>
                  <a:lnTo>
                    <a:pt x="56" y="10"/>
                  </a:lnTo>
                  <a:lnTo>
                    <a:pt x="58" y="13"/>
                  </a:lnTo>
                  <a:lnTo>
                    <a:pt x="58" y="16"/>
                  </a:lnTo>
                  <a:lnTo>
                    <a:pt x="48" y="51"/>
                  </a:lnTo>
                  <a:lnTo>
                    <a:pt x="48" y="53"/>
                  </a:lnTo>
                  <a:lnTo>
                    <a:pt x="46" y="55"/>
                  </a:lnTo>
                  <a:lnTo>
                    <a:pt x="43" y="56"/>
                  </a:lnTo>
                  <a:lnTo>
                    <a:pt x="41" y="56"/>
                  </a:lnTo>
                  <a:lnTo>
                    <a:pt x="5" y="48"/>
                  </a:lnTo>
                  <a:lnTo>
                    <a:pt x="3" y="47"/>
                  </a:lnTo>
                  <a:lnTo>
                    <a:pt x="1" y="44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9" y="4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05" name="Freeform 197">
              <a:extLst>
                <a:ext uri="{FF2B5EF4-FFF2-40B4-BE49-F238E27FC236}">
                  <a16:creationId xmlns:a16="http://schemas.microsoft.com/office/drawing/2014/main" id="{4B2AEA91-704D-4008-A4B3-4FAC9AEC0360}"/>
                </a:ext>
              </a:extLst>
            </p:cNvPr>
            <p:cNvSpPr/>
            <p:nvPr/>
          </p:nvSpPr>
          <p:spPr bwMode="auto">
            <a:xfrm>
              <a:off x="2778125" y="1304925"/>
              <a:ext cx="90488" cy="92075"/>
            </a:xfrm>
            <a:custGeom>
              <a:gdLst>
                <a:gd name="T0" fmla="*/ 2147483646 w 57"/>
                <a:gd name="T1" fmla="*/ 0 h 58"/>
                <a:gd name="T2" fmla="*/ 2147483646 w 57"/>
                <a:gd name="T3" fmla="*/ 0 h 58"/>
                <a:gd name="T4" fmla="*/ 2147483646 w 57"/>
                <a:gd name="T5" fmla="*/ 2147483646 h 58"/>
                <a:gd name="T6" fmla="*/ 2147483646 w 57"/>
                <a:gd name="T7" fmla="*/ 2147483646 h 58"/>
                <a:gd name="T8" fmla="*/ 2147483646 w 57"/>
                <a:gd name="T9" fmla="*/ 2147483646 h 58"/>
                <a:gd name="T10" fmla="*/ 2147483646 w 57"/>
                <a:gd name="T11" fmla="*/ 2147483646 h 58"/>
                <a:gd name="T12" fmla="*/ 2147483646 w 57"/>
                <a:gd name="T13" fmla="*/ 2147483646 h 58"/>
                <a:gd name="T14" fmla="*/ 2147483646 w 57"/>
                <a:gd name="T15" fmla="*/ 2147483646 h 58"/>
                <a:gd name="T16" fmla="*/ 2147483646 w 57"/>
                <a:gd name="T17" fmla="*/ 2147483646 h 58"/>
                <a:gd name="T18" fmla="*/ 2147483646 w 57"/>
                <a:gd name="T19" fmla="*/ 2147483646 h 58"/>
                <a:gd name="T20" fmla="*/ 2147483646 w 57"/>
                <a:gd name="T21" fmla="*/ 2147483646 h 58"/>
                <a:gd name="T22" fmla="*/ 2147483646 w 57"/>
                <a:gd name="T23" fmla="*/ 2147483646 h 58"/>
                <a:gd name="T24" fmla="*/ 2147483646 w 57"/>
                <a:gd name="T25" fmla="*/ 2147483646 h 58"/>
                <a:gd name="T26" fmla="*/ 2147483646 w 57"/>
                <a:gd name="T27" fmla="*/ 2147483646 h 58"/>
                <a:gd name="T28" fmla="*/ 0 w 57"/>
                <a:gd name="T29" fmla="*/ 2147483646 h 58"/>
                <a:gd name="T30" fmla="*/ 0 w 57"/>
                <a:gd name="T31" fmla="*/ 2147483646 h 58"/>
                <a:gd name="T32" fmla="*/ 2147483646 w 57"/>
                <a:gd name="T33" fmla="*/ 2147483646 h 58"/>
                <a:gd name="T34" fmla="*/ 2147483646 w 57"/>
                <a:gd name="T35" fmla="*/ 2147483646 h 58"/>
                <a:gd name="T36" fmla="*/ 2147483646 w 57"/>
                <a:gd name="T37" fmla="*/ 2147483646 h 58"/>
                <a:gd name="T38" fmla="*/ 2147483646 w 57"/>
                <a:gd name="T39" fmla="*/ 0 h 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57">
                  <a:moveTo>
                    <a:pt x="13" y="0"/>
                  </a:moveTo>
                  <a:lnTo>
                    <a:pt x="16" y="0"/>
                  </a:lnTo>
                  <a:lnTo>
                    <a:pt x="51" y="9"/>
                  </a:lnTo>
                  <a:lnTo>
                    <a:pt x="54" y="9"/>
                  </a:lnTo>
                  <a:lnTo>
                    <a:pt x="55" y="12"/>
                  </a:lnTo>
                  <a:lnTo>
                    <a:pt x="57" y="15"/>
                  </a:lnTo>
                  <a:lnTo>
                    <a:pt x="57" y="16"/>
                  </a:lnTo>
                  <a:lnTo>
                    <a:pt x="47" y="52"/>
                  </a:lnTo>
                  <a:lnTo>
                    <a:pt x="47" y="55"/>
                  </a:lnTo>
                  <a:lnTo>
                    <a:pt x="45" y="56"/>
                  </a:lnTo>
                  <a:lnTo>
                    <a:pt x="43" y="58"/>
                  </a:lnTo>
                  <a:lnTo>
                    <a:pt x="41" y="56"/>
                  </a:lnTo>
                  <a:lnTo>
                    <a:pt x="4" y="49"/>
                  </a:lnTo>
                  <a:lnTo>
                    <a:pt x="2" y="47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8" y="5"/>
                  </a:lnTo>
                  <a:lnTo>
                    <a:pt x="9" y="3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06" name="Freeform 198">
              <a:extLst>
                <a:ext uri="{FF2B5EF4-FFF2-40B4-BE49-F238E27FC236}">
                  <a16:creationId xmlns:a16="http://schemas.microsoft.com/office/drawing/2014/main" id="{F544C6AD-F955-465F-B9E4-9E7378FCF861}"/>
                </a:ext>
              </a:extLst>
            </p:cNvPr>
            <p:cNvSpPr/>
            <p:nvPr/>
          </p:nvSpPr>
          <p:spPr bwMode="auto">
            <a:xfrm>
              <a:off x="2757488" y="1397000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2147483646 w 56"/>
                <a:gd name="T27" fmla="*/ 2147483646 h 56"/>
                <a:gd name="T28" fmla="*/ 0 w 56"/>
                <a:gd name="T29" fmla="*/ 2147483646 h 56"/>
                <a:gd name="T30" fmla="*/ 0 w 56"/>
                <a:gd name="T31" fmla="*/ 2147483646 h 56"/>
                <a:gd name="T32" fmla="*/ 0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2147483646 h 56"/>
                <a:gd name="T38" fmla="*/ 2147483646 w 56"/>
                <a:gd name="T39" fmla="*/ 2147483646 h 56"/>
                <a:gd name="T40" fmla="*/ 2147483646 w 56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6" y="0"/>
                  </a:lnTo>
                  <a:lnTo>
                    <a:pt x="51" y="8"/>
                  </a:lnTo>
                  <a:lnTo>
                    <a:pt x="54" y="9"/>
                  </a:lnTo>
                  <a:lnTo>
                    <a:pt x="55" y="10"/>
                  </a:lnTo>
                  <a:lnTo>
                    <a:pt x="56" y="13"/>
                  </a:lnTo>
                  <a:lnTo>
                    <a:pt x="56" y="15"/>
                  </a:lnTo>
                  <a:lnTo>
                    <a:pt x="49" y="51"/>
                  </a:lnTo>
                  <a:lnTo>
                    <a:pt x="47" y="53"/>
                  </a:lnTo>
                  <a:lnTo>
                    <a:pt x="45" y="56"/>
                  </a:lnTo>
                  <a:lnTo>
                    <a:pt x="43" y="56"/>
                  </a:lnTo>
                  <a:lnTo>
                    <a:pt x="41" y="56"/>
                  </a:lnTo>
                  <a:lnTo>
                    <a:pt x="4" y="48"/>
                  </a:lnTo>
                  <a:lnTo>
                    <a:pt x="3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5"/>
                  </a:lnTo>
                  <a:lnTo>
                    <a:pt x="9" y="2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07" name="Freeform 199">
              <a:extLst>
                <a:ext uri="{FF2B5EF4-FFF2-40B4-BE49-F238E27FC236}">
                  <a16:creationId xmlns:a16="http://schemas.microsoft.com/office/drawing/2014/main" id="{B128F554-6987-457E-A64F-FE839296578B}"/>
                </a:ext>
              </a:extLst>
            </p:cNvPr>
            <p:cNvSpPr/>
            <p:nvPr/>
          </p:nvSpPr>
          <p:spPr bwMode="auto">
            <a:xfrm>
              <a:off x="2736850" y="1487488"/>
              <a:ext cx="88900" cy="90488"/>
            </a:xfrm>
            <a:custGeom>
              <a:gdLst>
                <a:gd name="T0" fmla="*/ 2147483646 w 56"/>
                <a:gd name="T1" fmla="*/ 0 h 57"/>
                <a:gd name="T2" fmla="*/ 2147483646 w 56"/>
                <a:gd name="T3" fmla="*/ 0 h 57"/>
                <a:gd name="T4" fmla="*/ 2147483646 w 56"/>
                <a:gd name="T5" fmla="*/ 2147483646 h 57"/>
                <a:gd name="T6" fmla="*/ 2147483646 w 56"/>
                <a:gd name="T7" fmla="*/ 2147483646 h 57"/>
                <a:gd name="T8" fmla="*/ 2147483646 w 56"/>
                <a:gd name="T9" fmla="*/ 2147483646 h 57"/>
                <a:gd name="T10" fmla="*/ 2147483646 w 56"/>
                <a:gd name="T11" fmla="*/ 2147483646 h 57"/>
                <a:gd name="T12" fmla="*/ 2147483646 w 56"/>
                <a:gd name="T13" fmla="*/ 2147483646 h 57"/>
                <a:gd name="T14" fmla="*/ 2147483646 w 56"/>
                <a:gd name="T15" fmla="*/ 2147483646 h 57"/>
                <a:gd name="T16" fmla="*/ 2147483646 w 56"/>
                <a:gd name="T17" fmla="*/ 2147483646 h 57"/>
                <a:gd name="T18" fmla="*/ 2147483646 w 56"/>
                <a:gd name="T19" fmla="*/ 2147483646 h 57"/>
                <a:gd name="T20" fmla="*/ 2147483646 w 56"/>
                <a:gd name="T21" fmla="*/ 2147483646 h 57"/>
                <a:gd name="T22" fmla="*/ 2147483646 w 56"/>
                <a:gd name="T23" fmla="*/ 2147483646 h 57"/>
                <a:gd name="T24" fmla="*/ 2147483646 w 56"/>
                <a:gd name="T25" fmla="*/ 2147483646 h 57"/>
                <a:gd name="T26" fmla="*/ 2147483646 w 56"/>
                <a:gd name="T27" fmla="*/ 2147483646 h 57"/>
                <a:gd name="T28" fmla="*/ 0 w 56"/>
                <a:gd name="T29" fmla="*/ 2147483646 h 57"/>
                <a:gd name="T30" fmla="*/ 0 w 56"/>
                <a:gd name="T31" fmla="*/ 2147483646 h 57"/>
                <a:gd name="T32" fmla="*/ 0 w 56"/>
                <a:gd name="T33" fmla="*/ 2147483646 h 57"/>
                <a:gd name="T34" fmla="*/ 2147483646 w 56"/>
                <a:gd name="T35" fmla="*/ 2147483646 h 57"/>
                <a:gd name="T36" fmla="*/ 2147483646 w 56"/>
                <a:gd name="T37" fmla="*/ 2147483646 h 57"/>
                <a:gd name="T38" fmla="*/ 2147483646 w 56"/>
                <a:gd name="T39" fmla="*/ 0 h 57"/>
                <a:gd name="T40" fmla="*/ 2147483646 w 56"/>
                <a:gd name="T41" fmla="*/ 0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6" y="0"/>
                  </a:lnTo>
                  <a:lnTo>
                    <a:pt x="51" y="8"/>
                  </a:lnTo>
                  <a:lnTo>
                    <a:pt x="54" y="9"/>
                  </a:lnTo>
                  <a:lnTo>
                    <a:pt x="55" y="11"/>
                  </a:lnTo>
                  <a:lnTo>
                    <a:pt x="56" y="13"/>
                  </a:lnTo>
                  <a:lnTo>
                    <a:pt x="56" y="16"/>
                  </a:lnTo>
                  <a:lnTo>
                    <a:pt x="49" y="51"/>
                  </a:lnTo>
                  <a:lnTo>
                    <a:pt x="47" y="54"/>
                  </a:lnTo>
                  <a:lnTo>
                    <a:pt x="45" y="55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4" y="49"/>
                  </a:lnTo>
                  <a:lnTo>
                    <a:pt x="3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8" y="4"/>
                  </a:lnTo>
                  <a:lnTo>
                    <a:pt x="9" y="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08" name="Freeform 200">
              <a:extLst>
                <a:ext uri="{FF2B5EF4-FFF2-40B4-BE49-F238E27FC236}">
                  <a16:creationId xmlns:a16="http://schemas.microsoft.com/office/drawing/2014/main" id="{1CF72CC9-7075-4A27-BF14-822142CFCF98}"/>
                </a:ext>
              </a:extLst>
            </p:cNvPr>
            <p:cNvSpPr/>
            <p:nvPr/>
          </p:nvSpPr>
          <p:spPr bwMode="auto">
            <a:xfrm>
              <a:off x="2716213" y="1577975"/>
              <a:ext cx="88900" cy="90488"/>
            </a:xfrm>
            <a:custGeom>
              <a:gdLst>
                <a:gd name="T0" fmla="*/ 2147483646 w 56"/>
                <a:gd name="T1" fmla="*/ 0 h 57"/>
                <a:gd name="T2" fmla="*/ 2147483646 w 56"/>
                <a:gd name="T3" fmla="*/ 0 h 57"/>
                <a:gd name="T4" fmla="*/ 2147483646 w 56"/>
                <a:gd name="T5" fmla="*/ 2147483646 h 57"/>
                <a:gd name="T6" fmla="*/ 2147483646 w 56"/>
                <a:gd name="T7" fmla="*/ 2147483646 h 57"/>
                <a:gd name="T8" fmla="*/ 2147483646 w 56"/>
                <a:gd name="T9" fmla="*/ 2147483646 h 57"/>
                <a:gd name="T10" fmla="*/ 2147483646 w 56"/>
                <a:gd name="T11" fmla="*/ 2147483646 h 57"/>
                <a:gd name="T12" fmla="*/ 2147483646 w 56"/>
                <a:gd name="T13" fmla="*/ 2147483646 h 57"/>
                <a:gd name="T14" fmla="*/ 2147483646 w 56"/>
                <a:gd name="T15" fmla="*/ 2147483646 h 57"/>
                <a:gd name="T16" fmla="*/ 2147483646 w 56"/>
                <a:gd name="T17" fmla="*/ 2147483646 h 57"/>
                <a:gd name="T18" fmla="*/ 2147483646 w 56"/>
                <a:gd name="T19" fmla="*/ 2147483646 h 57"/>
                <a:gd name="T20" fmla="*/ 2147483646 w 56"/>
                <a:gd name="T21" fmla="*/ 2147483646 h 57"/>
                <a:gd name="T22" fmla="*/ 2147483646 w 56"/>
                <a:gd name="T23" fmla="*/ 2147483646 h 57"/>
                <a:gd name="T24" fmla="*/ 2147483646 w 56"/>
                <a:gd name="T25" fmla="*/ 2147483646 h 57"/>
                <a:gd name="T26" fmla="*/ 2147483646 w 56"/>
                <a:gd name="T27" fmla="*/ 2147483646 h 57"/>
                <a:gd name="T28" fmla="*/ 0 w 56"/>
                <a:gd name="T29" fmla="*/ 2147483646 h 57"/>
                <a:gd name="T30" fmla="*/ 0 w 56"/>
                <a:gd name="T31" fmla="*/ 2147483646 h 57"/>
                <a:gd name="T32" fmla="*/ 0 w 56"/>
                <a:gd name="T33" fmla="*/ 2147483646 h 57"/>
                <a:gd name="T34" fmla="*/ 2147483646 w 56"/>
                <a:gd name="T35" fmla="*/ 2147483646 h 57"/>
                <a:gd name="T36" fmla="*/ 2147483646 w 56"/>
                <a:gd name="T37" fmla="*/ 2147483646 h 57"/>
                <a:gd name="T38" fmla="*/ 2147483646 w 56"/>
                <a:gd name="T39" fmla="*/ 2147483646 h 57"/>
                <a:gd name="T40" fmla="*/ 2147483646 w 56"/>
                <a:gd name="T41" fmla="*/ 0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6" y="0"/>
                  </a:lnTo>
                  <a:lnTo>
                    <a:pt x="51" y="9"/>
                  </a:lnTo>
                  <a:lnTo>
                    <a:pt x="54" y="9"/>
                  </a:lnTo>
                  <a:lnTo>
                    <a:pt x="55" y="11"/>
                  </a:lnTo>
                  <a:lnTo>
                    <a:pt x="56" y="14"/>
                  </a:lnTo>
                  <a:lnTo>
                    <a:pt x="56" y="17"/>
                  </a:lnTo>
                  <a:lnTo>
                    <a:pt x="48" y="52"/>
                  </a:lnTo>
                  <a:lnTo>
                    <a:pt x="47" y="55"/>
                  </a:lnTo>
                  <a:lnTo>
                    <a:pt x="46" y="56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5" y="48"/>
                  </a:lnTo>
                  <a:lnTo>
                    <a:pt x="3" y="48"/>
                  </a:lnTo>
                  <a:lnTo>
                    <a:pt x="0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5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09" name="Freeform 201">
              <a:extLst>
                <a:ext uri="{FF2B5EF4-FFF2-40B4-BE49-F238E27FC236}">
                  <a16:creationId xmlns:a16="http://schemas.microsoft.com/office/drawing/2014/main" id="{FCF32294-649F-4632-9878-205AB10C06F7}"/>
                </a:ext>
              </a:extLst>
            </p:cNvPr>
            <p:cNvSpPr/>
            <p:nvPr/>
          </p:nvSpPr>
          <p:spPr bwMode="auto">
            <a:xfrm>
              <a:off x="2695575" y="1668463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2147483646 w 56"/>
                <a:gd name="T27" fmla="*/ 2147483646 h 56"/>
                <a:gd name="T28" fmla="*/ 2147483646 w 56"/>
                <a:gd name="T29" fmla="*/ 2147483646 h 56"/>
                <a:gd name="T30" fmla="*/ 0 w 56"/>
                <a:gd name="T31" fmla="*/ 2147483646 h 56"/>
                <a:gd name="T32" fmla="*/ 0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2147483646 h 56"/>
                <a:gd name="T38" fmla="*/ 2147483646 w 56"/>
                <a:gd name="T39" fmla="*/ 2147483646 h 56"/>
                <a:gd name="T40" fmla="*/ 2147483646 w 56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6" y="0"/>
                  </a:lnTo>
                  <a:lnTo>
                    <a:pt x="51" y="8"/>
                  </a:lnTo>
                  <a:lnTo>
                    <a:pt x="54" y="9"/>
                  </a:lnTo>
                  <a:lnTo>
                    <a:pt x="55" y="11"/>
                  </a:lnTo>
                  <a:lnTo>
                    <a:pt x="56" y="13"/>
                  </a:lnTo>
                  <a:lnTo>
                    <a:pt x="56" y="16"/>
                  </a:lnTo>
                  <a:lnTo>
                    <a:pt x="48" y="53"/>
                  </a:lnTo>
                  <a:lnTo>
                    <a:pt x="47" y="54"/>
                  </a:lnTo>
                  <a:lnTo>
                    <a:pt x="46" y="56"/>
                  </a:lnTo>
                  <a:lnTo>
                    <a:pt x="43" y="56"/>
                  </a:lnTo>
                  <a:lnTo>
                    <a:pt x="40" y="56"/>
                  </a:lnTo>
                  <a:lnTo>
                    <a:pt x="5" y="49"/>
                  </a:lnTo>
                  <a:lnTo>
                    <a:pt x="3" y="47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10" name="Freeform 202">
              <a:extLst>
                <a:ext uri="{FF2B5EF4-FFF2-40B4-BE49-F238E27FC236}">
                  <a16:creationId xmlns:a16="http://schemas.microsoft.com/office/drawing/2014/main" id="{38E4BA87-0D36-402C-9AED-D1132B87C562}"/>
                </a:ext>
              </a:extLst>
            </p:cNvPr>
            <p:cNvSpPr/>
            <p:nvPr/>
          </p:nvSpPr>
          <p:spPr bwMode="auto">
            <a:xfrm>
              <a:off x="2674938" y="1760538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2147483646 w 56"/>
                <a:gd name="T27" fmla="*/ 2147483646 h 56"/>
                <a:gd name="T28" fmla="*/ 2147483646 w 56"/>
                <a:gd name="T29" fmla="*/ 2147483646 h 56"/>
                <a:gd name="T30" fmla="*/ 0 w 56"/>
                <a:gd name="T31" fmla="*/ 2147483646 h 56"/>
                <a:gd name="T32" fmla="*/ 0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2147483646 h 56"/>
                <a:gd name="T38" fmla="*/ 2147483646 w 56"/>
                <a:gd name="T39" fmla="*/ 0 h 56"/>
                <a:gd name="T40" fmla="*/ 2147483646 w 56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6" y="0"/>
                  </a:lnTo>
                  <a:lnTo>
                    <a:pt x="51" y="8"/>
                  </a:lnTo>
                  <a:lnTo>
                    <a:pt x="53" y="9"/>
                  </a:lnTo>
                  <a:lnTo>
                    <a:pt x="55" y="10"/>
                  </a:lnTo>
                  <a:lnTo>
                    <a:pt x="56" y="13"/>
                  </a:lnTo>
                  <a:lnTo>
                    <a:pt x="56" y="16"/>
                  </a:lnTo>
                  <a:lnTo>
                    <a:pt x="48" y="51"/>
                  </a:lnTo>
                  <a:lnTo>
                    <a:pt x="47" y="53"/>
                  </a:lnTo>
                  <a:lnTo>
                    <a:pt x="46" y="55"/>
                  </a:lnTo>
                  <a:lnTo>
                    <a:pt x="43" y="56"/>
                  </a:lnTo>
                  <a:lnTo>
                    <a:pt x="40" y="56"/>
                  </a:lnTo>
                  <a:lnTo>
                    <a:pt x="5" y="48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5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11" name="Freeform 203">
              <a:extLst>
                <a:ext uri="{FF2B5EF4-FFF2-40B4-BE49-F238E27FC236}">
                  <a16:creationId xmlns:a16="http://schemas.microsoft.com/office/drawing/2014/main" id="{0890DA2A-777F-4903-AE1B-AA4E32B6DE52}"/>
                </a:ext>
              </a:extLst>
            </p:cNvPr>
            <p:cNvSpPr/>
            <p:nvPr/>
          </p:nvSpPr>
          <p:spPr bwMode="auto">
            <a:xfrm>
              <a:off x="2654300" y="1849438"/>
              <a:ext cx="88900" cy="92075"/>
            </a:xfrm>
            <a:custGeom>
              <a:gdLst>
                <a:gd name="T0" fmla="*/ 2147483646 w 56"/>
                <a:gd name="T1" fmla="*/ 0 h 58"/>
                <a:gd name="T2" fmla="*/ 2147483646 w 56"/>
                <a:gd name="T3" fmla="*/ 2147483646 h 58"/>
                <a:gd name="T4" fmla="*/ 2147483646 w 56"/>
                <a:gd name="T5" fmla="*/ 2147483646 h 58"/>
                <a:gd name="T6" fmla="*/ 2147483646 w 56"/>
                <a:gd name="T7" fmla="*/ 2147483646 h 58"/>
                <a:gd name="T8" fmla="*/ 2147483646 w 56"/>
                <a:gd name="T9" fmla="*/ 2147483646 h 58"/>
                <a:gd name="T10" fmla="*/ 2147483646 w 56"/>
                <a:gd name="T11" fmla="*/ 2147483646 h 58"/>
                <a:gd name="T12" fmla="*/ 2147483646 w 56"/>
                <a:gd name="T13" fmla="*/ 2147483646 h 58"/>
                <a:gd name="T14" fmla="*/ 2147483646 w 56"/>
                <a:gd name="T15" fmla="*/ 2147483646 h 58"/>
                <a:gd name="T16" fmla="*/ 2147483646 w 56"/>
                <a:gd name="T17" fmla="*/ 2147483646 h 58"/>
                <a:gd name="T18" fmla="*/ 2147483646 w 56"/>
                <a:gd name="T19" fmla="*/ 2147483646 h 58"/>
                <a:gd name="T20" fmla="*/ 2147483646 w 56"/>
                <a:gd name="T21" fmla="*/ 2147483646 h 58"/>
                <a:gd name="T22" fmla="*/ 2147483646 w 56"/>
                <a:gd name="T23" fmla="*/ 2147483646 h 58"/>
                <a:gd name="T24" fmla="*/ 2147483646 w 56"/>
                <a:gd name="T25" fmla="*/ 2147483646 h 58"/>
                <a:gd name="T26" fmla="*/ 2147483646 w 56"/>
                <a:gd name="T27" fmla="*/ 2147483646 h 58"/>
                <a:gd name="T28" fmla="*/ 2147483646 w 56"/>
                <a:gd name="T29" fmla="*/ 2147483646 h 58"/>
                <a:gd name="T30" fmla="*/ 0 w 56"/>
                <a:gd name="T31" fmla="*/ 2147483646 h 58"/>
                <a:gd name="T32" fmla="*/ 0 w 56"/>
                <a:gd name="T33" fmla="*/ 2147483646 h 58"/>
                <a:gd name="T34" fmla="*/ 2147483646 w 56"/>
                <a:gd name="T35" fmla="*/ 2147483646 h 58"/>
                <a:gd name="T36" fmla="*/ 2147483646 w 56"/>
                <a:gd name="T37" fmla="*/ 2147483646 h 58"/>
                <a:gd name="T38" fmla="*/ 2147483646 w 56"/>
                <a:gd name="T39" fmla="*/ 2147483646 h 58"/>
                <a:gd name="T40" fmla="*/ 2147483646 w 56"/>
                <a:gd name="T41" fmla="*/ 0 h 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5" y="1"/>
                  </a:lnTo>
                  <a:lnTo>
                    <a:pt x="51" y="9"/>
                  </a:lnTo>
                  <a:lnTo>
                    <a:pt x="53" y="9"/>
                  </a:lnTo>
                  <a:lnTo>
                    <a:pt x="56" y="12"/>
                  </a:lnTo>
                  <a:lnTo>
                    <a:pt x="56" y="14"/>
                  </a:lnTo>
                  <a:lnTo>
                    <a:pt x="56" y="17"/>
                  </a:lnTo>
                  <a:lnTo>
                    <a:pt x="48" y="52"/>
                  </a:lnTo>
                  <a:lnTo>
                    <a:pt x="47" y="55"/>
                  </a:lnTo>
                  <a:lnTo>
                    <a:pt x="46" y="56"/>
                  </a:lnTo>
                  <a:lnTo>
                    <a:pt x="43" y="58"/>
                  </a:lnTo>
                  <a:lnTo>
                    <a:pt x="40" y="58"/>
                  </a:lnTo>
                  <a:lnTo>
                    <a:pt x="5" y="49"/>
                  </a:lnTo>
                  <a:lnTo>
                    <a:pt x="2" y="49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12" name="Freeform 204">
              <a:extLst>
                <a:ext uri="{FF2B5EF4-FFF2-40B4-BE49-F238E27FC236}">
                  <a16:creationId xmlns:a16="http://schemas.microsoft.com/office/drawing/2014/main" id="{82847B82-8322-484D-849E-44C4DFC2AD2D}"/>
                </a:ext>
              </a:extLst>
            </p:cNvPr>
            <p:cNvSpPr/>
            <p:nvPr/>
          </p:nvSpPr>
          <p:spPr bwMode="auto">
            <a:xfrm>
              <a:off x="2633663" y="1941513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2147483646 w 56"/>
                <a:gd name="T27" fmla="*/ 2147483646 h 56"/>
                <a:gd name="T28" fmla="*/ 0 w 56"/>
                <a:gd name="T29" fmla="*/ 2147483646 h 56"/>
                <a:gd name="T30" fmla="*/ 0 w 56"/>
                <a:gd name="T31" fmla="*/ 2147483646 h 56"/>
                <a:gd name="T32" fmla="*/ 2147483646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2147483646 h 56"/>
                <a:gd name="T38" fmla="*/ 2147483646 w 56"/>
                <a:gd name="T39" fmla="*/ 0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5" y="0"/>
                  </a:lnTo>
                  <a:lnTo>
                    <a:pt x="52" y="8"/>
                  </a:lnTo>
                  <a:lnTo>
                    <a:pt x="55" y="10"/>
                  </a:lnTo>
                  <a:lnTo>
                    <a:pt x="56" y="13"/>
                  </a:lnTo>
                  <a:lnTo>
                    <a:pt x="56" y="15"/>
                  </a:lnTo>
                  <a:lnTo>
                    <a:pt x="48" y="52"/>
                  </a:lnTo>
                  <a:lnTo>
                    <a:pt x="47" y="53"/>
                  </a:lnTo>
                  <a:lnTo>
                    <a:pt x="45" y="56"/>
                  </a:lnTo>
                  <a:lnTo>
                    <a:pt x="43" y="56"/>
                  </a:lnTo>
                  <a:lnTo>
                    <a:pt x="40" y="56"/>
                  </a:lnTo>
                  <a:lnTo>
                    <a:pt x="5" y="48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7" y="5"/>
                  </a:lnTo>
                  <a:lnTo>
                    <a:pt x="9" y="2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13" name="Freeform 206">
              <a:extLst>
                <a:ext uri="{FF2B5EF4-FFF2-40B4-BE49-F238E27FC236}">
                  <a16:creationId xmlns:a16="http://schemas.microsoft.com/office/drawing/2014/main" id="{C07F6EA3-4462-452F-A889-3D0DF88F4DFF}"/>
                </a:ext>
              </a:extLst>
            </p:cNvPr>
            <p:cNvSpPr/>
            <p:nvPr/>
          </p:nvSpPr>
          <p:spPr bwMode="auto">
            <a:xfrm>
              <a:off x="2613025" y="2032001"/>
              <a:ext cx="88900" cy="90488"/>
            </a:xfrm>
            <a:custGeom>
              <a:gdLst>
                <a:gd name="T0" fmla="*/ 2147483646 w 56"/>
                <a:gd name="T1" fmla="*/ 0 h 57"/>
                <a:gd name="T2" fmla="*/ 2147483646 w 56"/>
                <a:gd name="T3" fmla="*/ 0 h 57"/>
                <a:gd name="T4" fmla="*/ 2147483646 w 56"/>
                <a:gd name="T5" fmla="*/ 2147483646 h 57"/>
                <a:gd name="T6" fmla="*/ 2147483646 w 56"/>
                <a:gd name="T7" fmla="*/ 2147483646 h 57"/>
                <a:gd name="T8" fmla="*/ 2147483646 w 56"/>
                <a:gd name="T9" fmla="*/ 2147483646 h 57"/>
                <a:gd name="T10" fmla="*/ 2147483646 w 56"/>
                <a:gd name="T11" fmla="*/ 2147483646 h 57"/>
                <a:gd name="T12" fmla="*/ 2147483646 w 56"/>
                <a:gd name="T13" fmla="*/ 2147483646 h 57"/>
                <a:gd name="T14" fmla="*/ 2147483646 w 56"/>
                <a:gd name="T15" fmla="*/ 2147483646 h 57"/>
                <a:gd name="T16" fmla="*/ 2147483646 w 56"/>
                <a:gd name="T17" fmla="*/ 2147483646 h 57"/>
                <a:gd name="T18" fmla="*/ 2147483646 w 56"/>
                <a:gd name="T19" fmla="*/ 2147483646 h 57"/>
                <a:gd name="T20" fmla="*/ 2147483646 w 56"/>
                <a:gd name="T21" fmla="*/ 2147483646 h 57"/>
                <a:gd name="T22" fmla="*/ 2147483646 w 56"/>
                <a:gd name="T23" fmla="*/ 2147483646 h 57"/>
                <a:gd name="T24" fmla="*/ 2147483646 w 56"/>
                <a:gd name="T25" fmla="*/ 2147483646 h 57"/>
                <a:gd name="T26" fmla="*/ 2147483646 w 56"/>
                <a:gd name="T27" fmla="*/ 2147483646 h 57"/>
                <a:gd name="T28" fmla="*/ 0 w 56"/>
                <a:gd name="T29" fmla="*/ 2147483646 h 57"/>
                <a:gd name="T30" fmla="*/ 0 w 56"/>
                <a:gd name="T31" fmla="*/ 2147483646 h 57"/>
                <a:gd name="T32" fmla="*/ 2147483646 w 56"/>
                <a:gd name="T33" fmla="*/ 2147483646 h 57"/>
                <a:gd name="T34" fmla="*/ 2147483646 w 56"/>
                <a:gd name="T35" fmla="*/ 2147483646 h 57"/>
                <a:gd name="T36" fmla="*/ 2147483646 w 56"/>
                <a:gd name="T37" fmla="*/ 2147483646 h 57"/>
                <a:gd name="T38" fmla="*/ 2147483646 w 56"/>
                <a:gd name="T39" fmla="*/ 0 h 5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5" y="0"/>
                  </a:lnTo>
                  <a:lnTo>
                    <a:pt x="52" y="8"/>
                  </a:lnTo>
                  <a:lnTo>
                    <a:pt x="53" y="9"/>
                  </a:lnTo>
                  <a:lnTo>
                    <a:pt x="56" y="11"/>
                  </a:lnTo>
                  <a:lnTo>
                    <a:pt x="56" y="13"/>
                  </a:lnTo>
                  <a:lnTo>
                    <a:pt x="56" y="16"/>
                  </a:lnTo>
                  <a:lnTo>
                    <a:pt x="48" y="51"/>
                  </a:lnTo>
                  <a:lnTo>
                    <a:pt x="47" y="54"/>
                  </a:lnTo>
                  <a:lnTo>
                    <a:pt x="45" y="55"/>
                  </a:lnTo>
                  <a:lnTo>
                    <a:pt x="43" y="57"/>
                  </a:lnTo>
                  <a:lnTo>
                    <a:pt x="40" y="57"/>
                  </a:lnTo>
                  <a:lnTo>
                    <a:pt x="5" y="49"/>
                  </a:lnTo>
                  <a:lnTo>
                    <a:pt x="2" y="47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7" y="6"/>
                  </a:lnTo>
                  <a:lnTo>
                    <a:pt x="9" y="3"/>
                  </a:lnTo>
                  <a:lnTo>
                    <a:pt x="11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14" name="Freeform 207">
              <a:extLst>
                <a:ext uri="{FF2B5EF4-FFF2-40B4-BE49-F238E27FC236}">
                  <a16:creationId xmlns:a16="http://schemas.microsoft.com/office/drawing/2014/main" id="{F6F57AB1-7ED8-44A9-8EBF-E9C6F71A8B30}"/>
                </a:ext>
              </a:extLst>
            </p:cNvPr>
            <p:cNvSpPr/>
            <p:nvPr/>
          </p:nvSpPr>
          <p:spPr bwMode="auto">
            <a:xfrm>
              <a:off x="2590800" y="2124076"/>
              <a:ext cx="92075" cy="88900"/>
            </a:xfrm>
            <a:custGeom>
              <a:gdLst>
                <a:gd name="T0" fmla="*/ 2147483646 w 58"/>
                <a:gd name="T1" fmla="*/ 0 h 56"/>
                <a:gd name="T2" fmla="*/ 2147483646 w 58"/>
                <a:gd name="T3" fmla="*/ 0 h 56"/>
                <a:gd name="T4" fmla="*/ 2147483646 w 58"/>
                <a:gd name="T5" fmla="*/ 2147483646 h 56"/>
                <a:gd name="T6" fmla="*/ 2147483646 w 58"/>
                <a:gd name="T7" fmla="*/ 2147483646 h 56"/>
                <a:gd name="T8" fmla="*/ 2147483646 w 58"/>
                <a:gd name="T9" fmla="*/ 2147483646 h 56"/>
                <a:gd name="T10" fmla="*/ 2147483646 w 58"/>
                <a:gd name="T11" fmla="*/ 2147483646 h 56"/>
                <a:gd name="T12" fmla="*/ 2147483646 w 58"/>
                <a:gd name="T13" fmla="*/ 2147483646 h 56"/>
                <a:gd name="T14" fmla="*/ 2147483646 w 58"/>
                <a:gd name="T15" fmla="*/ 2147483646 h 56"/>
                <a:gd name="T16" fmla="*/ 2147483646 w 58"/>
                <a:gd name="T17" fmla="*/ 2147483646 h 56"/>
                <a:gd name="T18" fmla="*/ 2147483646 w 58"/>
                <a:gd name="T19" fmla="*/ 2147483646 h 56"/>
                <a:gd name="T20" fmla="*/ 2147483646 w 58"/>
                <a:gd name="T21" fmla="*/ 2147483646 h 56"/>
                <a:gd name="T22" fmla="*/ 2147483646 w 58"/>
                <a:gd name="T23" fmla="*/ 2147483646 h 56"/>
                <a:gd name="T24" fmla="*/ 2147483646 w 58"/>
                <a:gd name="T25" fmla="*/ 2147483646 h 56"/>
                <a:gd name="T26" fmla="*/ 2147483646 w 58"/>
                <a:gd name="T27" fmla="*/ 2147483646 h 56"/>
                <a:gd name="T28" fmla="*/ 2147483646 w 58"/>
                <a:gd name="T29" fmla="*/ 2147483646 h 56"/>
                <a:gd name="T30" fmla="*/ 0 w 58"/>
                <a:gd name="T31" fmla="*/ 2147483646 h 56"/>
                <a:gd name="T32" fmla="*/ 0 w 58"/>
                <a:gd name="T33" fmla="*/ 2147483646 h 56"/>
                <a:gd name="T34" fmla="*/ 2147483646 w 58"/>
                <a:gd name="T35" fmla="*/ 2147483646 h 56"/>
                <a:gd name="T36" fmla="*/ 2147483646 w 58"/>
                <a:gd name="T37" fmla="*/ 2147483646 h 56"/>
                <a:gd name="T38" fmla="*/ 2147483646 w 58"/>
                <a:gd name="T39" fmla="*/ 0 h 56"/>
                <a:gd name="T40" fmla="*/ 2147483646 w 58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6">
                  <a:moveTo>
                    <a:pt x="14" y="0"/>
                  </a:moveTo>
                  <a:lnTo>
                    <a:pt x="16" y="0"/>
                  </a:lnTo>
                  <a:lnTo>
                    <a:pt x="53" y="8"/>
                  </a:lnTo>
                  <a:lnTo>
                    <a:pt x="55" y="9"/>
                  </a:lnTo>
                  <a:lnTo>
                    <a:pt x="57" y="10"/>
                  </a:lnTo>
                  <a:lnTo>
                    <a:pt x="58" y="13"/>
                  </a:lnTo>
                  <a:lnTo>
                    <a:pt x="57" y="16"/>
                  </a:lnTo>
                  <a:lnTo>
                    <a:pt x="49" y="51"/>
                  </a:lnTo>
                  <a:lnTo>
                    <a:pt x="48" y="54"/>
                  </a:lnTo>
                  <a:lnTo>
                    <a:pt x="46" y="55"/>
                  </a:lnTo>
                  <a:lnTo>
                    <a:pt x="44" y="56"/>
                  </a:lnTo>
                  <a:lnTo>
                    <a:pt x="41" y="56"/>
                  </a:lnTo>
                  <a:lnTo>
                    <a:pt x="6" y="47"/>
                  </a:lnTo>
                  <a:lnTo>
                    <a:pt x="3" y="47"/>
                  </a:lnTo>
                  <a:lnTo>
                    <a:pt x="2" y="44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10" y="4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15" name="Freeform 208">
              <a:extLst>
                <a:ext uri="{FF2B5EF4-FFF2-40B4-BE49-F238E27FC236}">
                  <a16:creationId xmlns:a16="http://schemas.microsoft.com/office/drawing/2014/main" id="{F2605ABE-65AD-4BB8-97D3-A492A0244137}"/>
                </a:ext>
              </a:extLst>
            </p:cNvPr>
            <p:cNvSpPr/>
            <p:nvPr/>
          </p:nvSpPr>
          <p:spPr bwMode="auto">
            <a:xfrm>
              <a:off x="2717800" y="1138238"/>
              <a:ext cx="92075" cy="90488"/>
            </a:xfrm>
            <a:custGeom>
              <a:gdLst>
                <a:gd name="T0" fmla="*/ 2147483646 w 58"/>
                <a:gd name="T1" fmla="*/ 0 h 57"/>
                <a:gd name="T2" fmla="*/ 2147483646 w 58"/>
                <a:gd name="T3" fmla="*/ 0 h 57"/>
                <a:gd name="T4" fmla="*/ 2147483646 w 58"/>
                <a:gd name="T5" fmla="*/ 2147483646 h 57"/>
                <a:gd name="T6" fmla="*/ 2147483646 w 58"/>
                <a:gd name="T7" fmla="*/ 2147483646 h 57"/>
                <a:gd name="T8" fmla="*/ 2147483646 w 58"/>
                <a:gd name="T9" fmla="*/ 2147483646 h 57"/>
                <a:gd name="T10" fmla="*/ 2147483646 w 58"/>
                <a:gd name="T11" fmla="*/ 2147483646 h 57"/>
                <a:gd name="T12" fmla="*/ 2147483646 w 58"/>
                <a:gd name="T13" fmla="*/ 2147483646 h 57"/>
                <a:gd name="T14" fmla="*/ 2147483646 w 58"/>
                <a:gd name="T15" fmla="*/ 2147483646 h 57"/>
                <a:gd name="T16" fmla="*/ 2147483646 w 58"/>
                <a:gd name="T17" fmla="*/ 2147483646 h 57"/>
                <a:gd name="T18" fmla="*/ 2147483646 w 58"/>
                <a:gd name="T19" fmla="*/ 2147483646 h 57"/>
                <a:gd name="T20" fmla="*/ 2147483646 w 58"/>
                <a:gd name="T21" fmla="*/ 2147483646 h 57"/>
                <a:gd name="T22" fmla="*/ 2147483646 w 58"/>
                <a:gd name="T23" fmla="*/ 2147483646 h 57"/>
                <a:gd name="T24" fmla="*/ 2147483646 w 58"/>
                <a:gd name="T25" fmla="*/ 2147483646 h 57"/>
                <a:gd name="T26" fmla="*/ 2147483646 w 58"/>
                <a:gd name="T27" fmla="*/ 2147483646 h 57"/>
                <a:gd name="T28" fmla="*/ 2147483646 w 58"/>
                <a:gd name="T29" fmla="*/ 2147483646 h 57"/>
                <a:gd name="T30" fmla="*/ 0 w 58"/>
                <a:gd name="T31" fmla="*/ 2147483646 h 57"/>
                <a:gd name="T32" fmla="*/ 0 w 58"/>
                <a:gd name="T33" fmla="*/ 2147483646 h 57"/>
                <a:gd name="T34" fmla="*/ 2147483646 w 58"/>
                <a:gd name="T35" fmla="*/ 2147483646 h 57"/>
                <a:gd name="T36" fmla="*/ 2147483646 w 58"/>
                <a:gd name="T37" fmla="*/ 2147483646 h 57"/>
                <a:gd name="T38" fmla="*/ 2147483646 w 58"/>
                <a:gd name="T39" fmla="*/ 2147483646 h 57"/>
                <a:gd name="T40" fmla="*/ 2147483646 w 58"/>
                <a:gd name="T41" fmla="*/ 0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7">
                  <a:moveTo>
                    <a:pt x="15" y="0"/>
                  </a:moveTo>
                  <a:lnTo>
                    <a:pt x="17" y="0"/>
                  </a:lnTo>
                  <a:lnTo>
                    <a:pt x="53" y="8"/>
                  </a:lnTo>
                  <a:lnTo>
                    <a:pt x="55" y="10"/>
                  </a:lnTo>
                  <a:lnTo>
                    <a:pt x="57" y="12"/>
                  </a:lnTo>
                  <a:lnTo>
                    <a:pt x="58" y="13"/>
                  </a:lnTo>
                  <a:lnTo>
                    <a:pt x="58" y="16"/>
                  </a:lnTo>
                  <a:lnTo>
                    <a:pt x="49" y="53"/>
                  </a:lnTo>
                  <a:lnTo>
                    <a:pt x="49" y="54"/>
                  </a:lnTo>
                  <a:lnTo>
                    <a:pt x="46" y="57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6" y="49"/>
                  </a:lnTo>
                  <a:lnTo>
                    <a:pt x="3" y="48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9" y="6"/>
                  </a:lnTo>
                  <a:lnTo>
                    <a:pt x="9" y="3"/>
                  </a:lnTo>
                  <a:lnTo>
                    <a:pt x="12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16" name="Freeform 209">
              <a:extLst>
                <a:ext uri="{FF2B5EF4-FFF2-40B4-BE49-F238E27FC236}">
                  <a16:creationId xmlns:a16="http://schemas.microsoft.com/office/drawing/2014/main" id="{0C7752F9-F43D-42F7-A196-CB1DAE13F2E6}"/>
                </a:ext>
              </a:extLst>
            </p:cNvPr>
            <p:cNvSpPr/>
            <p:nvPr/>
          </p:nvSpPr>
          <p:spPr bwMode="auto">
            <a:xfrm>
              <a:off x="2738438" y="1049338"/>
              <a:ext cx="92075" cy="88900"/>
            </a:xfrm>
            <a:custGeom>
              <a:gdLst>
                <a:gd name="T0" fmla="*/ 2147483646 w 58"/>
                <a:gd name="T1" fmla="*/ 0 h 56"/>
                <a:gd name="T2" fmla="*/ 2147483646 w 58"/>
                <a:gd name="T3" fmla="*/ 0 h 56"/>
                <a:gd name="T4" fmla="*/ 2147483646 w 58"/>
                <a:gd name="T5" fmla="*/ 2147483646 h 56"/>
                <a:gd name="T6" fmla="*/ 2147483646 w 58"/>
                <a:gd name="T7" fmla="*/ 2147483646 h 56"/>
                <a:gd name="T8" fmla="*/ 2147483646 w 58"/>
                <a:gd name="T9" fmla="*/ 2147483646 h 56"/>
                <a:gd name="T10" fmla="*/ 2147483646 w 58"/>
                <a:gd name="T11" fmla="*/ 2147483646 h 56"/>
                <a:gd name="T12" fmla="*/ 2147483646 w 58"/>
                <a:gd name="T13" fmla="*/ 2147483646 h 56"/>
                <a:gd name="T14" fmla="*/ 2147483646 w 58"/>
                <a:gd name="T15" fmla="*/ 2147483646 h 56"/>
                <a:gd name="T16" fmla="*/ 2147483646 w 58"/>
                <a:gd name="T17" fmla="*/ 2147483646 h 56"/>
                <a:gd name="T18" fmla="*/ 2147483646 w 58"/>
                <a:gd name="T19" fmla="*/ 2147483646 h 56"/>
                <a:gd name="T20" fmla="*/ 2147483646 w 58"/>
                <a:gd name="T21" fmla="*/ 2147483646 h 56"/>
                <a:gd name="T22" fmla="*/ 2147483646 w 58"/>
                <a:gd name="T23" fmla="*/ 2147483646 h 56"/>
                <a:gd name="T24" fmla="*/ 2147483646 w 58"/>
                <a:gd name="T25" fmla="*/ 2147483646 h 56"/>
                <a:gd name="T26" fmla="*/ 2147483646 w 58"/>
                <a:gd name="T27" fmla="*/ 2147483646 h 56"/>
                <a:gd name="T28" fmla="*/ 2147483646 w 58"/>
                <a:gd name="T29" fmla="*/ 2147483646 h 56"/>
                <a:gd name="T30" fmla="*/ 0 w 58"/>
                <a:gd name="T31" fmla="*/ 2147483646 h 56"/>
                <a:gd name="T32" fmla="*/ 0 w 58"/>
                <a:gd name="T33" fmla="*/ 2147483646 h 56"/>
                <a:gd name="T34" fmla="*/ 2147483646 w 58"/>
                <a:gd name="T35" fmla="*/ 2147483646 h 56"/>
                <a:gd name="T36" fmla="*/ 2147483646 w 58"/>
                <a:gd name="T37" fmla="*/ 2147483646 h 56"/>
                <a:gd name="T38" fmla="*/ 2147483646 w 58"/>
                <a:gd name="T39" fmla="*/ 0 h 56"/>
                <a:gd name="T40" fmla="*/ 2147483646 w 58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6">
                  <a:moveTo>
                    <a:pt x="15" y="0"/>
                  </a:moveTo>
                  <a:lnTo>
                    <a:pt x="16" y="0"/>
                  </a:lnTo>
                  <a:lnTo>
                    <a:pt x="53" y="8"/>
                  </a:lnTo>
                  <a:lnTo>
                    <a:pt x="55" y="9"/>
                  </a:lnTo>
                  <a:lnTo>
                    <a:pt x="57" y="11"/>
                  </a:lnTo>
                  <a:lnTo>
                    <a:pt x="58" y="13"/>
                  </a:lnTo>
                  <a:lnTo>
                    <a:pt x="57" y="16"/>
                  </a:lnTo>
                  <a:lnTo>
                    <a:pt x="49" y="51"/>
                  </a:lnTo>
                  <a:lnTo>
                    <a:pt x="48" y="54"/>
                  </a:lnTo>
                  <a:lnTo>
                    <a:pt x="46" y="55"/>
                  </a:lnTo>
                  <a:lnTo>
                    <a:pt x="44" y="56"/>
                  </a:lnTo>
                  <a:lnTo>
                    <a:pt x="41" y="56"/>
                  </a:lnTo>
                  <a:lnTo>
                    <a:pt x="6" y="47"/>
                  </a:lnTo>
                  <a:lnTo>
                    <a:pt x="3" y="47"/>
                  </a:lnTo>
                  <a:lnTo>
                    <a:pt x="2" y="45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17" name="Freeform 210">
              <a:extLst>
                <a:ext uri="{FF2B5EF4-FFF2-40B4-BE49-F238E27FC236}">
                  <a16:creationId xmlns:a16="http://schemas.microsoft.com/office/drawing/2014/main" id="{C61C3FA4-668F-41AD-A658-36FB42946CC3}"/>
                </a:ext>
              </a:extLst>
            </p:cNvPr>
            <p:cNvSpPr/>
            <p:nvPr/>
          </p:nvSpPr>
          <p:spPr bwMode="auto">
            <a:xfrm>
              <a:off x="2759075" y="957263"/>
              <a:ext cx="90488" cy="90488"/>
            </a:xfrm>
            <a:custGeom>
              <a:gdLst>
                <a:gd name="T0" fmla="*/ 2147483646 w 57"/>
                <a:gd name="T1" fmla="*/ 0 h 57"/>
                <a:gd name="T2" fmla="*/ 2147483646 w 57"/>
                <a:gd name="T3" fmla="*/ 0 h 57"/>
                <a:gd name="T4" fmla="*/ 2147483646 w 57"/>
                <a:gd name="T5" fmla="*/ 2147483646 h 57"/>
                <a:gd name="T6" fmla="*/ 2147483646 w 57"/>
                <a:gd name="T7" fmla="*/ 2147483646 h 57"/>
                <a:gd name="T8" fmla="*/ 2147483646 w 57"/>
                <a:gd name="T9" fmla="*/ 2147483646 h 57"/>
                <a:gd name="T10" fmla="*/ 2147483646 w 57"/>
                <a:gd name="T11" fmla="*/ 2147483646 h 57"/>
                <a:gd name="T12" fmla="*/ 2147483646 w 57"/>
                <a:gd name="T13" fmla="*/ 2147483646 h 57"/>
                <a:gd name="T14" fmla="*/ 2147483646 w 57"/>
                <a:gd name="T15" fmla="*/ 2147483646 h 57"/>
                <a:gd name="T16" fmla="*/ 2147483646 w 57"/>
                <a:gd name="T17" fmla="*/ 2147483646 h 57"/>
                <a:gd name="T18" fmla="*/ 2147483646 w 57"/>
                <a:gd name="T19" fmla="*/ 2147483646 h 57"/>
                <a:gd name="T20" fmla="*/ 2147483646 w 57"/>
                <a:gd name="T21" fmla="*/ 2147483646 h 57"/>
                <a:gd name="T22" fmla="*/ 2147483646 w 57"/>
                <a:gd name="T23" fmla="*/ 2147483646 h 57"/>
                <a:gd name="T24" fmla="*/ 2147483646 w 57"/>
                <a:gd name="T25" fmla="*/ 2147483646 h 57"/>
                <a:gd name="T26" fmla="*/ 2147483646 w 57"/>
                <a:gd name="T27" fmla="*/ 2147483646 h 57"/>
                <a:gd name="T28" fmla="*/ 0 w 57"/>
                <a:gd name="T29" fmla="*/ 2147483646 h 57"/>
                <a:gd name="T30" fmla="*/ 0 w 57"/>
                <a:gd name="T31" fmla="*/ 2147483646 h 57"/>
                <a:gd name="T32" fmla="*/ 2147483646 w 57"/>
                <a:gd name="T33" fmla="*/ 2147483646 h 57"/>
                <a:gd name="T34" fmla="*/ 2147483646 w 57"/>
                <a:gd name="T35" fmla="*/ 2147483646 h 57"/>
                <a:gd name="T36" fmla="*/ 2147483646 w 57"/>
                <a:gd name="T37" fmla="*/ 2147483646 h 57"/>
                <a:gd name="T38" fmla="*/ 2147483646 w 57"/>
                <a:gd name="T39" fmla="*/ 0 h 5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57">
                  <a:moveTo>
                    <a:pt x="14" y="0"/>
                  </a:moveTo>
                  <a:lnTo>
                    <a:pt x="16" y="0"/>
                  </a:lnTo>
                  <a:lnTo>
                    <a:pt x="53" y="8"/>
                  </a:lnTo>
                  <a:lnTo>
                    <a:pt x="55" y="10"/>
                  </a:lnTo>
                  <a:lnTo>
                    <a:pt x="57" y="12"/>
                  </a:lnTo>
                  <a:lnTo>
                    <a:pt x="57" y="16"/>
                  </a:lnTo>
                  <a:lnTo>
                    <a:pt x="49" y="52"/>
                  </a:lnTo>
                  <a:lnTo>
                    <a:pt x="48" y="54"/>
                  </a:lnTo>
                  <a:lnTo>
                    <a:pt x="46" y="55"/>
                  </a:lnTo>
                  <a:lnTo>
                    <a:pt x="44" y="57"/>
                  </a:lnTo>
                  <a:lnTo>
                    <a:pt x="41" y="57"/>
                  </a:lnTo>
                  <a:lnTo>
                    <a:pt x="6" y="49"/>
                  </a:lnTo>
                  <a:lnTo>
                    <a:pt x="3" y="48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2" y="2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18" name="Freeform 211">
              <a:extLst>
                <a:ext uri="{FF2B5EF4-FFF2-40B4-BE49-F238E27FC236}">
                  <a16:creationId xmlns:a16="http://schemas.microsoft.com/office/drawing/2014/main" id="{D3A869FB-4654-43A5-B162-5652C96ED8E0}"/>
                </a:ext>
              </a:extLst>
            </p:cNvPr>
            <p:cNvSpPr/>
            <p:nvPr/>
          </p:nvSpPr>
          <p:spPr bwMode="auto">
            <a:xfrm>
              <a:off x="2700338" y="1230313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2147483646 w 56"/>
                <a:gd name="T27" fmla="*/ 2147483646 h 56"/>
                <a:gd name="T28" fmla="*/ 0 w 56"/>
                <a:gd name="T29" fmla="*/ 2147483646 h 56"/>
                <a:gd name="T30" fmla="*/ 0 w 56"/>
                <a:gd name="T31" fmla="*/ 2147483646 h 56"/>
                <a:gd name="T32" fmla="*/ 0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2147483646 h 56"/>
                <a:gd name="T38" fmla="*/ 2147483646 w 56"/>
                <a:gd name="T39" fmla="*/ 2147483646 h 56"/>
                <a:gd name="T40" fmla="*/ 2147483646 w 56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5" y="0"/>
                  </a:lnTo>
                  <a:lnTo>
                    <a:pt x="51" y="8"/>
                  </a:lnTo>
                  <a:lnTo>
                    <a:pt x="53" y="9"/>
                  </a:lnTo>
                  <a:lnTo>
                    <a:pt x="54" y="10"/>
                  </a:lnTo>
                  <a:lnTo>
                    <a:pt x="56" y="13"/>
                  </a:lnTo>
                  <a:lnTo>
                    <a:pt x="56" y="16"/>
                  </a:lnTo>
                  <a:lnTo>
                    <a:pt x="47" y="51"/>
                  </a:lnTo>
                  <a:lnTo>
                    <a:pt x="47" y="54"/>
                  </a:lnTo>
                  <a:lnTo>
                    <a:pt x="44" y="55"/>
                  </a:lnTo>
                  <a:lnTo>
                    <a:pt x="43" y="56"/>
                  </a:lnTo>
                  <a:lnTo>
                    <a:pt x="40" y="56"/>
                  </a:lnTo>
                  <a:lnTo>
                    <a:pt x="3" y="48"/>
                  </a:lnTo>
                  <a:lnTo>
                    <a:pt x="1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7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19" name="Freeform 212">
              <a:extLst>
                <a:ext uri="{FF2B5EF4-FFF2-40B4-BE49-F238E27FC236}">
                  <a16:creationId xmlns:a16="http://schemas.microsoft.com/office/drawing/2014/main" id="{E4637721-BD9E-4DAD-8830-4A671C7C5A86}"/>
                </a:ext>
              </a:extLst>
            </p:cNvPr>
            <p:cNvSpPr/>
            <p:nvPr/>
          </p:nvSpPr>
          <p:spPr bwMode="auto">
            <a:xfrm>
              <a:off x="2678113" y="1322388"/>
              <a:ext cx="90488" cy="88900"/>
            </a:xfrm>
            <a:custGeom>
              <a:gdLst>
                <a:gd name="T0" fmla="*/ 2147483646 w 57"/>
                <a:gd name="T1" fmla="*/ 0 h 56"/>
                <a:gd name="T2" fmla="*/ 2147483646 w 57"/>
                <a:gd name="T3" fmla="*/ 0 h 56"/>
                <a:gd name="T4" fmla="*/ 2147483646 w 57"/>
                <a:gd name="T5" fmla="*/ 2147483646 h 56"/>
                <a:gd name="T6" fmla="*/ 2147483646 w 57"/>
                <a:gd name="T7" fmla="*/ 2147483646 h 56"/>
                <a:gd name="T8" fmla="*/ 2147483646 w 57"/>
                <a:gd name="T9" fmla="*/ 2147483646 h 56"/>
                <a:gd name="T10" fmla="*/ 2147483646 w 57"/>
                <a:gd name="T11" fmla="*/ 2147483646 h 56"/>
                <a:gd name="T12" fmla="*/ 2147483646 w 57"/>
                <a:gd name="T13" fmla="*/ 2147483646 h 56"/>
                <a:gd name="T14" fmla="*/ 2147483646 w 57"/>
                <a:gd name="T15" fmla="*/ 2147483646 h 56"/>
                <a:gd name="T16" fmla="*/ 2147483646 w 57"/>
                <a:gd name="T17" fmla="*/ 2147483646 h 56"/>
                <a:gd name="T18" fmla="*/ 2147483646 w 57"/>
                <a:gd name="T19" fmla="*/ 2147483646 h 56"/>
                <a:gd name="T20" fmla="*/ 2147483646 w 57"/>
                <a:gd name="T21" fmla="*/ 2147483646 h 56"/>
                <a:gd name="T22" fmla="*/ 2147483646 w 57"/>
                <a:gd name="T23" fmla="*/ 2147483646 h 56"/>
                <a:gd name="T24" fmla="*/ 2147483646 w 57"/>
                <a:gd name="T25" fmla="*/ 2147483646 h 56"/>
                <a:gd name="T26" fmla="*/ 0 w 57"/>
                <a:gd name="T27" fmla="*/ 2147483646 h 56"/>
                <a:gd name="T28" fmla="*/ 0 w 57"/>
                <a:gd name="T29" fmla="*/ 2147483646 h 56"/>
                <a:gd name="T30" fmla="*/ 0 w 57"/>
                <a:gd name="T31" fmla="*/ 2147483646 h 56"/>
                <a:gd name="T32" fmla="*/ 2147483646 w 57"/>
                <a:gd name="T33" fmla="*/ 2147483646 h 56"/>
                <a:gd name="T34" fmla="*/ 2147483646 w 57"/>
                <a:gd name="T35" fmla="*/ 2147483646 h 56"/>
                <a:gd name="T36" fmla="*/ 2147483646 w 57"/>
                <a:gd name="T37" fmla="*/ 0 h 56"/>
                <a:gd name="T38" fmla="*/ 2147483646 w 57"/>
                <a:gd name="T39" fmla="*/ 0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56">
                  <a:moveTo>
                    <a:pt x="14" y="0"/>
                  </a:moveTo>
                  <a:lnTo>
                    <a:pt x="16" y="0"/>
                  </a:lnTo>
                  <a:lnTo>
                    <a:pt x="51" y="7"/>
                  </a:lnTo>
                  <a:lnTo>
                    <a:pt x="54" y="9"/>
                  </a:lnTo>
                  <a:lnTo>
                    <a:pt x="55" y="10"/>
                  </a:lnTo>
                  <a:lnTo>
                    <a:pt x="57" y="13"/>
                  </a:lnTo>
                  <a:lnTo>
                    <a:pt x="57" y="15"/>
                  </a:lnTo>
                  <a:lnTo>
                    <a:pt x="49" y="51"/>
                  </a:lnTo>
                  <a:lnTo>
                    <a:pt x="46" y="53"/>
                  </a:lnTo>
                  <a:lnTo>
                    <a:pt x="44" y="56"/>
                  </a:lnTo>
                  <a:lnTo>
                    <a:pt x="41" y="56"/>
                  </a:lnTo>
                  <a:lnTo>
                    <a:pt x="4" y="48"/>
                  </a:lnTo>
                  <a:lnTo>
                    <a:pt x="3" y="47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1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20" name="Freeform 213">
              <a:extLst>
                <a:ext uri="{FF2B5EF4-FFF2-40B4-BE49-F238E27FC236}">
                  <a16:creationId xmlns:a16="http://schemas.microsoft.com/office/drawing/2014/main" id="{05D32027-2CB8-473A-9695-E53A6382CBE7}"/>
                </a:ext>
              </a:extLst>
            </p:cNvPr>
            <p:cNvSpPr/>
            <p:nvPr/>
          </p:nvSpPr>
          <p:spPr bwMode="auto">
            <a:xfrm>
              <a:off x="2657475" y="1411288"/>
              <a:ext cx="90488" cy="88900"/>
            </a:xfrm>
            <a:custGeom>
              <a:gdLst>
                <a:gd name="T0" fmla="*/ 2147483646 w 57"/>
                <a:gd name="T1" fmla="*/ 0 h 56"/>
                <a:gd name="T2" fmla="*/ 2147483646 w 57"/>
                <a:gd name="T3" fmla="*/ 0 h 56"/>
                <a:gd name="T4" fmla="*/ 2147483646 w 57"/>
                <a:gd name="T5" fmla="*/ 2147483646 h 56"/>
                <a:gd name="T6" fmla="*/ 2147483646 w 57"/>
                <a:gd name="T7" fmla="*/ 2147483646 h 56"/>
                <a:gd name="T8" fmla="*/ 2147483646 w 57"/>
                <a:gd name="T9" fmla="*/ 2147483646 h 56"/>
                <a:gd name="T10" fmla="*/ 2147483646 w 57"/>
                <a:gd name="T11" fmla="*/ 2147483646 h 56"/>
                <a:gd name="T12" fmla="*/ 2147483646 w 57"/>
                <a:gd name="T13" fmla="*/ 2147483646 h 56"/>
                <a:gd name="T14" fmla="*/ 2147483646 w 57"/>
                <a:gd name="T15" fmla="*/ 2147483646 h 56"/>
                <a:gd name="T16" fmla="*/ 2147483646 w 57"/>
                <a:gd name="T17" fmla="*/ 2147483646 h 56"/>
                <a:gd name="T18" fmla="*/ 2147483646 w 57"/>
                <a:gd name="T19" fmla="*/ 2147483646 h 56"/>
                <a:gd name="T20" fmla="*/ 2147483646 w 57"/>
                <a:gd name="T21" fmla="*/ 2147483646 h 56"/>
                <a:gd name="T22" fmla="*/ 2147483646 w 57"/>
                <a:gd name="T23" fmla="*/ 2147483646 h 56"/>
                <a:gd name="T24" fmla="*/ 2147483646 w 57"/>
                <a:gd name="T25" fmla="*/ 2147483646 h 56"/>
                <a:gd name="T26" fmla="*/ 2147483646 w 57"/>
                <a:gd name="T27" fmla="*/ 2147483646 h 56"/>
                <a:gd name="T28" fmla="*/ 0 w 57"/>
                <a:gd name="T29" fmla="*/ 2147483646 h 56"/>
                <a:gd name="T30" fmla="*/ 0 w 57"/>
                <a:gd name="T31" fmla="*/ 2147483646 h 56"/>
                <a:gd name="T32" fmla="*/ 0 w 57"/>
                <a:gd name="T33" fmla="*/ 2147483646 h 56"/>
                <a:gd name="T34" fmla="*/ 2147483646 w 57"/>
                <a:gd name="T35" fmla="*/ 2147483646 h 56"/>
                <a:gd name="T36" fmla="*/ 2147483646 w 57"/>
                <a:gd name="T37" fmla="*/ 2147483646 h 56"/>
                <a:gd name="T38" fmla="*/ 2147483646 w 57"/>
                <a:gd name="T39" fmla="*/ 2147483646 h 56"/>
                <a:gd name="T40" fmla="*/ 2147483646 w 57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6">
                  <a:moveTo>
                    <a:pt x="13" y="0"/>
                  </a:moveTo>
                  <a:lnTo>
                    <a:pt x="16" y="0"/>
                  </a:lnTo>
                  <a:lnTo>
                    <a:pt x="51" y="8"/>
                  </a:lnTo>
                  <a:lnTo>
                    <a:pt x="54" y="9"/>
                  </a:lnTo>
                  <a:lnTo>
                    <a:pt x="55" y="12"/>
                  </a:lnTo>
                  <a:lnTo>
                    <a:pt x="57" y="13"/>
                  </a:lnTo>
                  <a:lnTo>
                    <a:pt x="57" y="16"/>
                  </a:lnTo>
                  <a:lnTo>
                    <a:pt x="49" y="52"/>
                  </a:lnTo>
                  <a:lnTo>
                    <a:pt x="47" y="54"/>
                  </a:lnTo>
                  <a:lnTo>
                    <a:pt x="45" y="56"/>
                  </a:lnTo>
                  <a:lnTo>
                    <a:pt x="44" y="56"/>
                  </a:lnTo>
                  <a:lnTo>
                    <a:pt x="41" y="56"/>
                  </a:lnTo>
                  <a:lnTo>
                    <a:pt x="4" y="48"/>
                  </a:lnTo>
                  <a:lnTo>
                    <a:pt x="3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5"/>
                  </a:lnTo>
                  <a:lnTo>
                    <a:pt x="9" y="2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21" name="Freeform 214">
              <a:extLst>
                <a:ext uri="{FF2B5EF4-FFF2-40B4-BE49-F238E27FC236}">
                  <a16:creationId xmlns:a16="http://schemas.microsoft.com/office/drawing/2014/main" id="{0B56C7A4-8F78-4395-9053-44178C6F85A6}"/>
                </a:ext>
              </a:extLst>
            </p:cNvPr>
            <p:cNvSpPr/>
            <p:nvPr/>
          </p:nvSpPr>
          <p:spPr bwMode="auto">
            <a:xfrm>
              <a:off x="2636838" y="1501776"/>
              <a:ext cx="90488" cy="90488"/>
            </a:xfrm>
            <a:custGeom>
              <a:gdLst>
                <a:gd name="T0" fmla="*/ 2147483646 w 57"/>
                <a:gd name="T1" fmla="*/ 0 h 57"/>
                <a:gd name="T2" fmla="*/ 2147483646 w 57"/>
                <a:gd name="T3" fmla="*/ 0 h 57"/>
                <a:gd name="T4" fmla="*/ 2147483646 w 57"/>
                <a:gd name="T5" fmla="*/ 2147483646 h 57"/>
                <a:gd name="T6" fmla="*/ 2147483646 w 57"/>
                <a:gd name="T7" fmla="*/ 2147483646 h 57"/>
                <a:gd name="T8" fmla="*/ 2147483646 w 57"/>
                <a:gd name="T9" fmla="*/ 2147483646 h 57"/>
                <a:gd name="T10" fmla="*/ 2147483646 w 57"/>
                <a:gd name="T11" fmla="*/ 2147483646 h 57"/>
                <a:gd name="T12" fmla="*/ 2147483646 w 57"/>
                <a:gd name="T13" fmla="*/ 2147483646 h 57"/>
                <a:gd name="T14" fmla="*/ 2147483646 w 57"/>
                <a:gd name="T15" fmla="*/ 2147483646 h 57"/>
                <a:gd name="T16" fmla="*/ 2147483646 w 57"/>
                <a:gd name="T17" fmla="*/ 2147483646 h 57"/>
                <a:gd name="T18" fmla="*/ 2147483646 w 57"/>
                <a:gd name="T19" fmla="*/ 2147483646 h 57"/>
                <a:gd name="T20" fmla="*/ 2147483646 w 57"/>
                <a:gd name="T21" fmla="*/ 2147483646 h 57"/>
                <a:gd name="T22" fmla="*/ 2147483646 w 57"/>
                <a:gd name="T23" fmla="*/ 2147483646 h 57"/>
                <a:gd name="T24" fmla="*/ 2147483646 w 57"/>
                <a:gd name="T25" fmla="*/ 2147483646 h 57"/>
                <a:gd name="T26" fmla="*/ 2147483646 w 57"/>
                <a:gd name="T27" fmla="*/ 2147483646 h 57"/>
                <a:gd name="T28" fmla="*/ 0 w 57"/>
                <a:gd name="T29" fmla="*/ 2147483646 h 57"/>
                <a:gd name="T30" fmla="*/ 0 w 57"/>
                <a:gd name="T31" fmla="*/ 2147483646 h 57"/>
                <a:gd name="T32" fmla="*/ 0 w 57"/>
                <a:gd name="T33" fmla="*/ 2147483646 h 57"/>
                <a:gd name="T34" fmla="*/ 2147483646 w 57"/>
                <a:gd name="T35" fmla="*/ 2147483646 h 57"/>
                <a:gd name="T36" fmla="*/ 2147483646 w 57"/>
                <a:gd name="T37" fmla="*/ 2147483646 h 57"/>
                <a:gd name="T38" fmla="*/ 2147483646 w 57"/>
                <a:gd name="T39" fmla="*/ 2147483646 h 57"/>
                <a:gd name="T40" fmla="*/ 2147483646 w 57"/>
                <a:gd name="T41" fmla="*/ 0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7">
                  <a:moveTo>
                    <a:pt x="13" y="0"/>
                  </a:moveTo>
                  <a:lnTo>
                    <a:pt x="16" y="0"/>
                  </a:lnTo>
                  <a:lnTo>
                    <a:pt x="51" y="8"/>
                  </a:lnTo>
                  <a:lnTo>
                    <a:pt x="54" y="10"/>
                  </a:lnTo>
                  <a:lnTo>
                    <a:pt x="55" y="11"/>
                  </a:lnTo>
                  <a:lnTo>
                    <a:pt x="57" y="14"/>
                  </a:lnTo>
                  <a:lnTo>
                    <a:pt x="57" y="16"/>
                  </a:lnTo>
                  <a:lnTo>
                    <a:pt x="49" y="52"/>
                  </a:lnTo>
                  <a:lnTo>
                    <a:pt x="47" y="54"/>
                  </a:lnTo>
                  <a:lnTo>
                    <a:pt x="46" y="55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5" y="49"/>
                  </a:lnTo>
                  <a:lnTo>
                    <a:pt x="3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8" y="6"/>
                  </a:lnTo>
                  <a:lnTo>
                    <a:pt x="9" y="3"/>
                  </a:lnTo>
                  <a:lnTo>
                    <a:pt x="11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22" name="Freeform 215">
              <a:extLst>
                <a:ext uri="{FF2B5EF4-FFF2-40B4-BE49-F238E27FC236}">
                  <a16:creationId xmlns:a16="http://schemas.microsoft.com/office/drawing/2014/main" id="{A9E65213-F3AE-40D7-BBAD-2D8958406C08}"/>
                </a:ext>
              </a:extLst>
            </p:cNvPr>
            <p:cNvSpPr/>
            <p:nvPr/>
          </p:nvSpPr>
          <p:spPr bwMode="auto">
            <a:xfrm>
              <a:off x="2616200" y="1593851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2147483646 w 56"/>
                <a:gd name="T27" fmla="*/ 2147483646 h 56"/>
                <a:gd name="T28" fmla="*/ 0 w 56"/>
                <a:gd name="T29" fmla="*/ 2147483646 h 56"/>
                <a:gd name="T30" fmla="*/ 0 w 56"/>
                <a:gd name="T31" fmla="*/ 2147483646 h 56"/>
                <a:gd name="T32" fmla="*/ 2147483646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0 h 56"/>
                <a:gd name="T38" fmla="*/ 2147483646 w 56"/>
                <a:gd name="T39" fmla="*/ 0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6" y="0"/>
                  </a:lnTo>
                  <a:lnTo>
                    <a:pt x="51" y="8"/>
                  </a:lnTo>
                  <a:lnTo>
                    <a:pt x="55" y="9"/>
                  </a:lnTo>
                  <a:lnTo>
                    <a:pt x="56" y="12"/>
                  </a:lnTo>
                  <a:lnTo>
                    <a:pt x="56" y="16"/>
                  </a:lnTo>
                  <a:lnTo>
                    <a:pt x="49" y="51"/>
                  </a:lnTo>
                  <a:lnTo>
                    <a:pt x="47" y="54"/>
                  </a:lnTo>
                  <a:lnTo>
                    <a:pt x="46" y="55"/>
                  </a:lnTo>
                  <a:lnTo>
                    <a:pt x="43" y="56"/>
                  </a:lnTo>
                  <a:lnTo>
                    <a:pt x="41" y="56"/>
                  </a:lnTo>
                  <a:lnTo>
                    <a:pt x="5" y="49"/>
                  </a:lnTo>
                  <a:lnTo>
                    <a:pt x="3" y="47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8" y="4"/>
                  </a:lnTo>
                  <a:lnTo>
                    <a:pt x="9" y="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23" name="Freeform 216">
              <a:extLst>
                <a:ext uri="{FF2B5EF4-FFF2-40B4-BE49-F238E27FC236}">
                  <a16:creationId xmlns:a16="http://schemas.microsoft.com/office/drawing/2014/main" id="{E4808567-2CF7-4D67-81E9-7DCF2659573A}"/>
                </a:ext>
              </a:extLst>
            </p:cNvPr>
            <p:cNvSpPr/>
            <p:nvPr/>
          </p:nvSpPr>
          <p:spPr bwMode="auto">
            <a:xfrm>
              <a:off x="2595563" y="1682751"/>
              <a:ext cx="88900" cy="92075"/>
            </a:xfrm>
            <a:custGeom>
              <a:gdLst>
                <a:gd name="T0" fmla="*/ 2147483646 w 56"/>
                <a:gd name="T1" fmla="*/ 0 h 58"/>
                <a:gd name="T2" fmla="*/ 2147483646 w 56"/>
                <a:gd name="T3" fmla="*/ 0 h 58"/>
                <a:gd name="T4" fmla="*/ 2147483646 w 56"/>
                <a:gd name="T5" fmla="*/ 2147483646 h 58"/>
                <a:gd name="T6" fmla="*/ 2147483646 w 56"/>
                <a:gd name="T7" fmla="*/ 2147483646 h 58"/>
                <a:gd name="T8" fmla="*/ 2147483646 w 56"/>
                <a:gd name="T9" fmla="*/ 2147483646 h 58"/>
                <a:gd name="T10" fmla="*/ 2147483646 w 56"/>
                <a:gd name="T11" fmla="*/ 2147483646 h 58"/>
                <a:gd name="T12" fmla="*/ 2147483646 w 56"/>
                <a:gd name="T13" fmla="*/ 2147483646 h 58"/>
                <a:gd name="T14" fmla="*/ 2147483646 w 56"/>
                <a:gd name="T15" fmla="*/ 2147483646 h 58"/>
                <a:gd name="T16" fmla="*/ 2147483646 w 56"/>
                <a:gd name="T17" fmla="*/ 2147483646 h 58"/>
                <a:gd name="T18" fmla="*/ 2147483646 w 56"/>
                <a:gd name="T19" fmla="*/ 2147483646 h 58"/>
                <a:gd name="T20" fmla="*/ 2147483646 w 56"/>
                <a:gd name="T21" fmla="*/ 2147483646 h 58"/>
                <a:gd name="T22" fmla="*/ 2147483646 w 56"/>
                <a:gd name="T23" fmla="*/ 2147483646 h 58"/>
                <a:gd name="T24" fmla="*/ 2147483646 w 56"/>
                <a:gd name="T25" fmla="*/ 2147483646 h 58"/>
                <a:gd name="T26" fmla="*/ 2147483646 w 56"/>
                <a:gd name="T27" fmla="*/ 2147483646 h 58"/>
                <a:gd name="T28" fmla="*/ 0 w 56"/>
                <a:gd name="T29" fmla="*/ 2147483646 h 58"/>
                <a:gd name="T30" fmla="*/ 0 w 56"/>
                <a:gd name="T31" fmla="*/ 2147483646 h 58"/>
                <a:gd name="T32" fmla="*/ 2147483646 w 56"/>
                <a:gd name="T33" fmla="*/ 2147483646 h 58"/>
                <a:gd name="T34" fmla="*/ 2147483646 w 56"/>
                <a:gd name="T35" fmla="*/ 2147483646 h 58"/>
                <a:gd name="T36" fmla="*/ 2147483646 w 56"/>
                <a:gd name="T37" fmla="*/ 2147483646 h 58"/>
                <a:gd name="T38" fmla="*/ 2147483646 w 56"/>
                <a:gd name="T39" fmla="*/ 0 h 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6" y="0"/>
                  </a:lnTo>
                  <a:lnTo>
                    <a:pt x="51" y="10"/>
                  </a:lnTo>
                  <a:lnTo>
                    <a:pt x="54" y="10"/>
                  </a:lnTo>
                  <a:lnTo>
                    <a:pt x="55" y="12"/>
                  </a:lnTo>
                  <a:lnTo>
                    <a:pt x="56" y="15"/>
                  </a:lnTo>
                  <a:lnTo>
                    <a:pt x="56" y="16"/>
                  </a:lnTo>
                  <a:lnTo>
                    <a:pt x="48" y="53"/>
                  </a:lnTo>
                  <a:lnTo>
                    <a:pt x="47" y="55"/>
                  </a:lnTo>
                  <a:lnTo>
                    <a:pt x="46" y="57"/>
                  </a:lnTo>
                  <a:lnTo>
                    <a:pt x="43" y="58"/>
                  </a:lnTo>
                  <a:lnTo>
                    <a:pt x="41" y="57"/>
                  </a:lnTo>
                  <a:lnTo>
                    <a:pt x="5" y="49"/>
                  </a:lnTo>
                  <a:lnTo>
                    <a:pt x="1" y="47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8" y="6"/>
                  </a:lnTo>
                  <a:lnTo>
                    <a:pt x="9" y="3"/>
                  </a:lnTo>
                  <a:lnTo>
                    <a:pt x="11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24" name="Freeform 217">
              <a:extLst>
                <a:ext uri="{FF2B5EF4-FFF2-40B4-BE49-F238E27FC236}">
                  <a16:creationId xmlns:a16="http://schemas.microsoft.com/office/drawing/2014/main" id="{FA556DD8-90D0-4F83-ABF1-7D2F41A462E1}"/>
                </a:ext>
              </a:extLst>
            </p:cNvPr>
            <p:cNvSpPr/>
            <p:nvPr/>
          </p:nvSpPr>
          <p:spPr bwMode="auto">
            <a:xfrm>
              <a:off x="2574925" y="1774826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2147483646 w 56"/>
                <a:gd name="T27" fmla="*/ 2147483646 h 56"/>
                <a:gd name="T28" fmla="*/ 0 w 56"/>
                <a:gd name="T29" fmla="*/ 2147483646 h 56"/>
                <a:gd name="T30" fmla="*/ 0 w 56"/>
                <a:gd name="T31" fmla="*/ 2147483646 h 56"/>
                <a:gd name="T32" fmla="*/ 2147483646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2147483646 h 56"/>
                <a:gd name="T38" fmla="*/ 2147483646 w 56"/>
                <a:gd name="T39" fmla="*/ 0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6" y="0"/>
                  </a:lnTo>
                  <a:lnTo>
                    <a:pt x="51" y="8"/>
                  </a:lnTo>
                  <a:lnTo>
                    <a:pt x="55" y="9"/>
                  </a:lnTo>
                  <a:lnTo>
                    <a:pt x="56" y="13"/>
                  </a:lnTo>
                  <a:lnTo>
                    <a:pt x="56" y="16"/>
                  </a:lnTo>
                  <a:lnTo>
                    <a:pt x="48" y="51"/>
                  </a:lnTo>
                  <a:lnTo>
                    <a:pt x="47" y="54"/>
                  </a:lnTo>
                  <a:lnTo>
                    <a:pt x="46" y="56"/>
                  </a:lnTo>
                  <a:lnTo>
                    <a:pt x="43" y="56"/>
                  </a:lnTo>
                  <a:lnTo>
                    <a:pt x="41" y="56"/>
                  </a:lnTo>
                  <a:lnTo>
                    <a:pt x="5" y="48"/>
                  </a:lnTo>
                  <a:lnTo>
                    <a:pt x="3" y="47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25" name="Freeform 218">
              <a:extLst>
                <a:ext uri="{FF2B5EF4-FFF2-40B4-BE49-F238E27FC236}">
                  <a16:creationId xmlns:a16="http://schemas.microsoft.com/office/drawing/2014/main" id="{4CB221A5-4D3F-4584-AD8F-689203753700}"/>
                </a:ext>
              </a:extLst>
            </p:cNvPr>
            <p:cNvSpPr/>
            <p:nvPr/>
          </p:nvSpPr>
          <p:spPr bwMode="auto">
            <a:xfrm>
              <a:off x="2554288" y="1866901"/>
              <a:ext cx="88900" cy="88900"/>
            </a:xfrm>
            <a:custGeom>
              <a:gdLst>
                <a:gd name="T0" fmla="*/ 2147483646 w 56"/>
                <a:gd name="T1" fmla="*/ 0 h 56"/>
                <a:gd name="T2" fmla="*/ 2147483646 w 56"/>
                <a:gd name="T3" fmla="*/ 0 h 56"/>
                <a:gd name="T4" fmla="*/ 2147483646 w 56"/>
                <a:gd name="T5" fmla="*/ 2147483646 h 56"/>
                <a:gd name="T6" fmla="*/ 2147483646 w 56"/>
                <a:gd name="T7" fmla="*/ 2147483646 h 56"/>
                <a:gd name="T8" fmla="*/ 2147483646 w 56"/>
                <a:gd name="T9" fmla="*/ 2147483646 h 56"/>
                <a:gd name="T10" fmla="*/ 2147483646 w 56"/>
                <a:gd name="T11" fmla="*/ 2147483646 h 56"/>
                <a:gd name="T12" fmla="*/ 2147483646 w 56"/>
                <a:gd name="T13" fmla="*/ 2147483646 h 56"/>
                <a:gd name="T14" fmla="*/ 2147483646 w 56"/>
                <a:gd name="T15" fmla="*/ 2147483646 h 56"/>
                <a:gd name="T16" fmla="*/ 2147483646 w 56"/>
                <a:gd name="T17" fmla="*/ 2147483646 h 56"/>
                <a:gd name="T18" fmla="*/ 2147483646 w 56"/>
                <a:gd name="T19" fmla="*/ 2147483646 h 56"/>
                <a:gd name="T20" fmla="*/ 2147483646 w 56"/>
                <a:gd name="T21" fmla="*/ 2147483646 h 56"/>
                <a:gd name="T22" fmla="*/ 2147483646 w 56"/>
                <a:gd name="T23" fmla="*/ 2147483646 h 56"/>
                <a:gd name="T24" fmla="*/ 2147483646 w 56"/>
                <a:gd name="T25" fmla="*/ 2147483646 h 56"/>
                <a:gd name="T26" fmla="*/ 2147483646 w 56"/>
                <a:gd name="T27" fmla="*/ 2147483646 h 56"/>
                <a:gd name="T28" fmla="*/ 2147483646 w 56"/>
                <a:gd name="T29" fmla="*/ 2147483646 h 56"/>
                <a:gd name="T30" fmla="*/ 0 w 56"/>
                <a:gd name="T31" fmla="*/ 2147483646 h 56"/>
                <a:gd name="T32" fmla="*/ 0 w 56"/>
                <a:gd name="T33" fmla="*/ 2147483646 h 56"/>
                <a:gd name="T34" fmla="*/ 2147483646 w 56"/>
                <a:gd name="T35" fmla="*/ 2147483646 h 56"/>
                <a:gd name="T36" fmla="*/ 2147483646 w 56"/>
                <a:gd name="T37" fmla="*/ 2147483646 h 56"/>
                <a:gd name="T38" fmla="*/ 2147483646 w 56"/>
                <a:gd name="T39" fmla="*/ 0 h 56"/>
                <a:gd name="T40" fmla="*/ 2147483646 w 56"/>
                <a:gd name="T41" fmla="*/ 0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6">
                  <a:moveTo>
                    <a:pt x="13" y="0"/>
                  </a:moveTo>
                  <a:lnTo>
                    <a:pt x="16" y="0"/>
                  </a:lnTo>
                  <a:lnTo>
                    <a:pt x="52" y="7"/>
                  </a:lnTo>
                  <a:lnTo>
                    <a:pt x="54" y="9"/>
                  </a:lnTo>
                  <a:lnTo>
                    <a:pt x="56" y="10"/>
                  </a:lnTo>
                  <a:lnTo>
                    <a:pt x="56" y="13"/>
                  </a:lnTo>
                  <a:lnTo>
                    <a:pt x="56" y="15"/>
                  </a:lnTo>
                  <a:lnTo>
                    <a:pt x="48" y="51"/>
                  </a:lnTo>
                  <a:lnTo>
                    <a:pt x="47" y="53"/>
                  </a:lnTo>
                  <a:lnTo>
                    <a:pt x="46" y="55"/>
                  </a:lnTo>
                  <a:lnTo>
                    <a:pt x="43" y="56"/>
                  </a:lnTo>
                  <a:lnTo>
                    <a:pt x="40" y="56"/>
                  </a:lnTo>
                  <a:lnTo>
                    <a:pt x="5" y="48"/>
                  </a:lnTo>
                  <a:lnTo>
                    <a:pt x="2" y="47"/>
                  </a:lnTo>
                  <a:lnTo>
                    <a:pt x="1" y="44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3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26" name="Freeform 219">
              <a:extLst>
                <a:ext uri="{FF2B5EF4-FFF2-40B4-BE49-F238E27FC236}">
                  <a16:creationId xmlns:a16="http://schemas.microsoft.com/office/drawing/2014/main" id="{B9E23F7B-FD07-47DE-BE72-1279E8A22D6B}"/>
                </a:ext>
              </a:extLst>
            </p:cNvPr>
            <p:cNvSpPr/>
            <p:nvPr/>
          </p:nvSpPr>
          <p:spPr bwMode="auto">
            <a:xfrm>
              <a:off x="2533650" y="1955801"/>
              <a:ext cx="88900" cy="90488"/>
            </a:xfrm>
            <a:custGeom>
              <a:gdLst>
                <a:gd name="T0" fmla="*/ 2147483646 w 56"/>
                <a:gd name="T1" fmla="*/ 0 h 57"/>
                <a:gd name="T2" fmla="*/ 2147483646 w 56"/>
                <a:gd name="T3" fmla="*/ 0 h 57"/>
                <a:gd name="T4" fmla="*/ 2147483646 w 56"/>
                <a:gd name="T5" fmla="*/ 2147483646 h 57"/>
                <a:gd name="T6" fmla="*/ 2147483646 w 56"/>
                <a:gd name="T7" fmla="*/ 2147483646 h 57"/>
                <a:gd name="T8" fmla="*/ 2147483646 w 56"/>
                <a:gd name="T9" fmla="*/ 2147483646 h 57"/>
                <a:gd name="T10" fmla="*/ 2147483646 w 56"/>
                <a:gd name="T11" fmla="*/ 2147483646 h 57"/>
                <a:gd name="T12" fmla="*/ 2147483646 w 56"/>
                <a:gd name="T13" fmla="*/ 2147483646 h 57"/>
                <a:gd name="T14" fmla="*/ 2147483646 w 56"/>
                <a:gd name="T15" fmla="*/ 2147483646 h 57"/>
                <a:gd name="T16" fmla="*/ 2147483646 w 56"/>
                <a:gd name="T17" fmla="*/ 2147483646 h 57"/>
                <a:gd name="T18" fmla="*/ 2147483646 w 56"/>
                <a:gd name="T19" fmla="*/ 2147483646 h 57"/>
                <a:gd name="T20" fmla="*/ 2147483646 w 56"/>
                <a:gd name="T21" fmla="*/ 2147483646 h 57"/>
                <a:gd name="T22" fmla="*/ 2147483646 w 56"/>
                <a:gd name="T23" fmla="*/ 2147483646 h 57"/>
                <a:gd name="T24" fmla="*/ 2147483646 w 56"/>
                <a:gd name="T25" fmla="*/ 2147483646 h 57"/>
                <a:gd name="T26" fmla="*/ 2147483646 w 56"/>
                <a:gd name="T27" fmla="*/ 2147483646 h 57"/>
                <a:gd name="T28" fmla="*/ 2147483646 w 56"/>
                <a:gd name="T29" fmla="*/ 2147483646 h 57"/>
                <a:gd name="T30" fmla="*/ 0 w 56"/>
                <a:gd name="T31" fmla="*/ 2147483646 h 57"/>
                <a:gd name="T32" fmla="*/ 0 w 56"/>
                <a:gd name="T33" fmla="*/ 2147483646 h 57"/>
                <a:gd name="T34" fmla="*/ 2147483646 w 56"/>
                <a:gd name="T35" fmla="*/ 2147483646 h 57"/>
                <a:gd name="T36" fmla="*/ 2147483646 w 56"/>
                <a:gd name="T37" fmla="*/ 2147483646 h 57"/>
                <a:gd name="T38" fmla="*/ 2147483646 w 56"/>
                <a:gd name="T39" fmla="*/ 2147483646 h 57"/>
                <a:gd name="T40" fmla="*/ 2147483646 w 56"/>
                <a:gd name="T41" fmla="*/ 0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6" h="57">
                  <a:moveTo>
                    <a:pt x="13" y="0"/>
                  </a:moveTo>
                  <a:lnTo>
                    <a:pt x="15" y="0"/>
                  </a:lnTo>
                  <a:lnTo>
                    <a:pt x="52" y="9"/>
                  </a:lnTo>
                  <a:lnTo>
                    <a:pt x="53" y="9"/>
                  </a:lnTo>
                  <a:lnTo>
                    <a:pt x="56" y="12"/>
                  </a:lnTo>
                  <a:lnTo>
                    <a:pt x="56" y="14"/>
                  </a:lnTo>
                  <a:lnTo>
                    <a:pt x="56" y="17"/>
                  </a:lnTo>
                  <a:lnTo>
                    <a:pt x="48" y="52"/>
                  </a:lnTo>
                  <a:lnTo>
                    <a:pt x="47" y="55"/>
                  </a:lnTo>
                  <a:lnTo>
                    <a:pt x="46" y="56"/>
                  </a:lnTo>
                  <a:lnTo>
                    <a:pt x="43" y="57"/>
                  </a:lnTo>
                  <a:lnTo>
                    <a:pt x="40" y="57"/>
                  </a:lnTo>
                  <a:lnTo>
                    <a:pt x="5" y="48"/>
                  </a:lnTo>
                  <a:lnTo>
                    <a:pt x="2" y="48"/>
                  </a:lnTo>
                  <a:lnTo>
                    <a:pt x="1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8" y="5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27" name="Freeform 220">
              <a:extLst>
                <a:ext uri="{FF2B5EF4-FFF2-40B4-BE49-F238E27FC236}">
                  <a16:creationId xmlns:a16="http://schemas.microsoft.com/office/drawing/2014/main" id="{27B3166F-4AB2-43FB-B9D5-1C24FA5F099A}"/>
                </a:ext>
              </a:extLst>
            </p:cNvPr>
            <p:cNvSpPr/>
            <p:nvPr/>
          </p:nvSpPr>
          <p:spPr bwMode="auto">
            <a:xfrm>
              <a:off x="2667000" y="2206626"/>
              <a:ext cx="92075" cy="107950"/>
            </a:xfrm>
            <a:custGeom>
              <a:gdLst>
                <a:gd name="T0" fmla="*/ 2147483646 w 58"/>
                <a:gd name="T1" fmla="*/ 0 h 68"/>
                <a:gd name="T2" fmla="*/ 2147483646 w 58"/>
                <a:gd name="T3" fmla="*/ 0 h 68"/>
                <a:gd name="T4" fmla="*/ 2147483646 w 58"/>
                <a:gd name="T5" fmla="*/ 2147483646 h 68"/>
                <a:gd name="T6" fmla="*/ 2147483646 w 58"/>
                <a:gd name="T7" fmla="*/ 2147483646 h 68"/>
                <a:gd name="T8" fmla="*/ 2147483646 w 58"/>
                <a:gd name="T9" fmla="*/ 2147483646 h 68"/>
                <a:gd name="T10" fmla="*/ 2147483646 w 58"/>
                <a:gd name="T11" fmla="*/ 2147483646 h 68"/>
                <a:gd name="T12" fmla="*/ 2147483646 w 58"/>
                <a:gd name="T13" fmla="*/ 2147483646 h 68"/>
                <a:gd name="T14" fmla="*/ 2147483646 w 58"/>
                <a:gd name="T15" fmla="*/ 2147483646 h 68"/>
                <a:gd name="T16" fmla="*/ 2147483646 w 58"/>
                <a:gd name="T17" fmla="*/ 2147483646 h 68"/>
                <a:gd name="T18" fmla="*/ 2147483646 w 58"/>
                <a:gd name="T19" fmla="*/ 2147483646 h 68"/>
                <a:gd name="T20" fmla="*/ 2147483646 w 58"/>
                <a:gd name="T21" fmla="*/ 2147483646 h 68"/>
                <a:gd name="T22" fmla="*/ 2147483646 w 58"/>
                <a:gd name="T23" fmla="*/ 2147483646 h 68"/>
                <a:gd name="T24" fmla="*/ 2147483646 w 58"/>
                <a:gd name="T25" fmla="*/ 2147483646 h 68"/>
                <a:gd name="T26" fmla="*/ 2147483646 w 58"/>
                <a:gd name="T27" fmla="*/ 2147483646 h 68"/>
                <a:gd name="T28" fmla="*/ 2147483646 w 58"/>
                <a:gd name="T29" fmla="*/ 2147483646 h 68"/>
                <a:gd name="T30" fmla="*/ 0 w 58"/>
                <a:gd name="T31" fmla="*/ 2147483646 h 68"/>
                <a:gd name="T32" fmla="*/ 0 w 58"/>
                <a:gd name="T33" fmla="*/ 2147483646 h 68"/>
                <a:gd name="T34" fmla="*/ 2147483646 w 58"/>
                <a:gd name="T35" fmla="*/ 2147483646 h 68"/>
                <a:gd name="T36" fmla="*/ 2147483646 w 58"/>
                <a:gd name="T37" fmla="*/ 2147483646 h 68"/>
                <a:gd name="T38" fmla="*/ 2147483646 w 58"/>
                <a:gd name="T39" fmla="*/ 2147483646 h 68"/>
                <a:gd name="T40" fmla="*/ 2147483646 w 58"/>
                <a:gd name="T41" fmla="*/ 0 h 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68">
                  <a:moveTo>
                    <a:pt x="15" y="0"/>
                  </a:moveTo>
                  <a:lnTo>
                    <a:pt x="18" y="0"/>
                  </a:lnTo>
                  <a:lnTo>
                    <a:pt x="55" y="9"/>
                  </a:lnTo>
                  <a:lnTo>
                    <a:pt x="56" y="9"/>
                  </a:lnTo>
                  <a:lnTo>
                    <a:pt x="58" y="12"/>
                  </a:lnTo>
                  <a:lnTo>
                    <a:pt x="58" y="15"/>
                  </a:lnTo>
                  <a:lnTo>
                    <a:pt x="58" y="17"/>
                  </a:lnTo>
                  <a:lnTo>
                    <a:pt x="48" y="63"/>
                  </a:lnTo>
                  <a:lnTo>
                    <a:pt x="48" y="66"/>
                  </a:lnTo>
                  <a:lnTo>
                    <a:pt x="45" y="67"/>
                  </a:lnTo>
                  <a:lnTo>
                    <a:pt x="43" y="68"/>
                  </a:lnTo>
                  <a:lnTo>
                    <a:pt x="40" y="68"/>
                  </a:lnTo>
                  <a:lnTo>
                    <a:pt x="5" y="59"/>
                  </a:lnTo>
                  <a:lnTo>
                    <a:pt x="2" y="59"/>
                  </a:lnTo>
                  <a:lnTo>
                    <a:pt x="1" y="57"/>
                  </a:lnTo>
                  <a:lnTo>
                    <a:pt x="0" y="54"/>
                  </a:lnTo>
                  <a:lnTo>
                    <a:pt x="0" y="53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28" name="Freeform 221">
              <a:extLst>
                <a:ext uri="{FF2B5EF4-FFF2-40B4-BE49-F238E27FC236}">
                  <a16:creationId xmlns:a16="http://schemas.microsoft.com/office/drawing/2014/main" id="{83B295D1-6D94-4889-B5B8-1BA02FBFCDD1}"/>
                </a:ext>
              </a:extLst>
            </p:cNvPr>
            <p:cNvSpPr/>
            <p:nvPr/>
          </p:nvSpPr>
          <p:spPr bwMode="auto">
            <a:xfrm>
              <a:off x="2573338" y="2214563"/>
              <a:ext cx="141288" cy="90488"/>
            </a:xfrm>
            <a:custGeom>
              <a:gdLst>
                <a:gd name="T0" fmla="*/ 2147483646 w 89"/>
                <a:gd name="T1" fmla="*/ 0 h 57"/>
                <a:gd name="T2" fmla="*/ 2147483646 w 89"/>
                <a:gd name="T3" fmla="*/ 0 h 57"/>
                <a:gd name="T4" fmla="*/ 2147483646 w 89"/>
                <a:gd name="T5" fmla="*/ 2147483646 h 57"/>
                <a:gd name="T6" fmla="*/ 2147483646 w 89"/>
                <a:gd name="T7" fmla="*/ 2147483646 h 57"/>
                <a:gd name="T8" fmla="*/ 2147483646 w 89"/>
                <a:gd name="T9" fmla="*/ 2147483646 h 57"/>
                <a:gd name="T10" fmla="*/ 2147483646 w 89"/>
                <a:gd name="T11" fmla="*/ 2147483646 h 57"/>
                <a:gd name="T12" fmla="*/ 2147483646 w 89"/>
                <a:gd name="T13" fmla="*/ 2147483646 h 57"/>
                <a:gd name="T14" fmla="*/ 2147483646 w 89"/>
                <a:gd name="T15" fmla="*/ 2147483646 h 57"/>
                <a:gd name="T16" fmla="*/ 2147483646 w 89"/>
                <a:gd name="T17" fmla="*/ 2147483646 h 57"/>
                <a:gd name="T18" fmla="*/ 2147483646 w 89"/>
                <a:gd name="T19" fmla="*/ 2147483646 h 57"/>
                <a:gd name="T20" fmla="*/ 2147483646 w 89"/>
                <a:gd name="T21" fmla="*/ 2147483646 h 57"/>
                <a:gd name="T22" fmla="*/ 2147483646 w 89"/>
                <a:gd name="T23" fmla="*/ 2147483646 h 57"/>
                <a:gd name="T24" fmla="*/ 2147483646 w 89"/>
                <a:gd name="T25" fmla="*/ 2147483646 h 57"/>
                <a:gd name="T26" fmla="*/ 2147483646 w 89"/>
                <a:gd name="T27" fmla="*/ 2147483646 h 57"/>
                <a:gd name="T28" fmla="*/ 2147483646 w 89"/>
                <a:gd name="T29" fmla="*/ 2147483646 h 57"/>
                <a:gd name="T30" fmla="*/ 0 w 89"/>
                <a:gd name="T31" fmla="*/ 2147483646 h 57"/>
                <a:gd name="T32" fmla="*/ 0 w 89"/>
                <a:gd name="T33" fmla="*/ 2147483646 h 57"/>
                <a:gd name="T34" fmla="*/ 2147483646 w 89"/>
                <a:gd name="T35" fmla="*/ 2147483646 h 57"/>
                <a:gd name="T36" fmla="*/ 2147483646 w 89"/>
                <a:gd name="T37" fmla="*/ 2147483646 h 57"/>
                <a:gd name="T38" fmla="*/ 2147483646 w 89"/>
                <a:gd name="T39" fmla="*/ 2147483646 h 57"/>
                <a:gd name="T40" fmla="*/ 2147483646 w 89"/>
                <a:gd name="T41" fmla="*/ 0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9" h="57">
                  <a:moveTo>
                    <a:pt x="11" y="0"/>
                  </a:moveTo>
                  <a:lnTo>
                    <a:pt x="14" y="0"/>
                  </a:lnTo>
                  <a:lnTo>
                    <a:pt x="83" y="16"/>
                  </a:lnTo>
                  <a:lnTo>
                    <a:pt x="86" y="18"/>
                  </a:lnTo>
                  <a:lnTo>
                    <a:pt x="87" y="19"/>
                  </a:lnTo>
                  <a:lnTo>
                    <a:pt x="89" y="21"/>
                  </a:lnTo>
                  <a:lnTo>
                    <a:pt x="89" y="24"/>
                  </a:lnTo>
                  <a:lnTo>
                    <a:pt x="82" y="52"/>
                  </a:lnTo>
                  <a:lnTo>
                    <a:pt x="81" y="54"/>
                  </a:lnTo>
                  <a:lnTo>
                    <a:pt x="80" y="55"/>
                  </a:lnTo>
                  <a:lnTo>
                    <a:pt x="77" y="57"/>
                  </a:lnTo>
                  <a:lnTo>
                    <a:pt x="74" y="57"/>
                  </a:lnTo>
                  <a:lnTo>
                    <a:pt x="5" y="41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6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29" name="Freeform 222">
              <a:extLst>
                <a:ext uri="{FF2B5EF4-FFF2-40B4-BE49-F238E27FC236}">
                  <a16:creationId xmlns:a16="http://schemas.microsoft.com/office/drawing/2014/main" id="{7ABE3CCD-6188-43C0-8FE0-6E5332412B88}"/>
                </a:ext>
              </a:extLst>
            </p:cNvPr>
            <p:cNvSpPr/>
            <p:nvPr/>
          </p:nvSpPr>
          <p:spPr bwMode="auto">
            <a:xfrm>
              <a:off x="2757488" y="2206626"/>
              <a:ext cx="100013" cy="127000"/>
            </a:xfrm>
            <a:custGeom>
              <a:gdLst>
                <a:gd name="T0" fmla="*/ 2147483646 w 63"/>
                <a:gd name="T1" fmla="*/ 0 h 80"/>
                <a:gd name="T2" fmla="*/ 2147483646 w 63"/>
                <a:gd name="T3" fmla="*/ 0 h 80"/>
                <a:gd name="T4" fmla="*/ 2147483646 w 63"/>
                <a:gd name="T5" fmla="*/ 2147483646 h 80"/>
                <a:gd name="T6" fmla="*/ 2147483646 w 63"/>
                <a:gd name="T7" fmla="*/ 2147483646 h 80"/>
                <a:gd name="T8" fmla="*/ 2147483646 w 63"/>
                <a:gd name="T9" fmla="*/ 2147483646 h 80"/>
                <a:gd name="T10" fmla="*/ 2147483646 w 63"/>
                <a:gd name="T11" fmla="*/ 2147483646 h 80"/>
                <a:gd name="T12" fmla="*/ 2147483646 w 63"/>
                <a:gd name="T13" fmla="*/ 2147483646 h 80"/>
                <a:gd name="T14" fmla="*/ 2147483646 w 63"/>
                <a:gd name="T15" fmla="*/ 2147483646 h 80"/>
                <a:gd name="T16" fmla="*/ 2147483646 w 63"/>
                <a:gd name="T17" fmla="*/ 2147483646 h 80"/>
                <a:gd name="T18" fmla="*/ 2147483646 w 63"/>
                <a:gd name="T19" fmla="*/ 2147483646 h 80"/>
                <a:gd name="T20" fmla="*/ 2147483646 w 63"/>
                <a:gd name="T21" fmla="*/ 2147483646 h 80"/>
                <a:gd name="T22" fmla="*/ 2147483646 w 63"/>
                <a:gd name="T23" fmla="*/ 2147483646 h 80"/>
                <a:gd name="T24" fmla="*/ 2147483646 w 63"/>
                <a:gd name="T25" fmla="*/ 2147483646 h 80"/>
                <a:gd name="T26" fmla="*/ 2147483646 w 63"/>
                <a:gd name="T27" fmla="*/ 2147483646 h 80"/>
                <a:gd name="T28" fmla="*/ 2147483646 w 63"/>
                <a:gd name="T29" fmla="*/ 2147483646 h 80"/>
                <a:gd name="T30" fmla="*/ 0 w 63"/>
                <a:gd name="T31" fmla="*/ 2147483646 h 80"/>
                <a:gd name="T32" fmla="*/ 0 w 63"/>
                <a:gd name="T33" fmla="*/ 2147483646 h 80"/>
                <a:gd name="T34" fmla="*/ 2147483646 w 63"/>
                <a:gd name="T35" fmla="*/ 2147483646 h 80"/>
                <a:gd name="T36" fmla="*/ 2147483646 w 63"/>
                <a:gd name="T37" fmla="*/ 2147483646 h 80"/>
                <a:gd name="T38" fmla="*/ 2147483646 w 63"/>
                <a:gd name="T39" fmla="*/ 2147483646 h 80"/>
                <a:gd name="T40" fmla="*/ 2147483646 w 63"/>
                <a:gd name="T41" fmla="*/ 0 h 8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2" h="80">
                  <a:moveTo>
                    <a:pt x="18" y="0"/>
                  </a:moveTo>
                  <a:lnTo>
                    <a:pt x="21" y="0"/>
                  </a:lnTo>
                  <a:lnTo>
                    <a:pt x="58" y="8"/>
                  </a:lnTo>
                  <a:lnTo>
                    <a:pt x="60" y="9"/>
                  </a:lnTo>
                  <a:lnTo>
                    <a:pt x="62" y="11"/>
                  </a:lnTo>
                  <a:lnTo>
                    <a:pt x="63" y="13"/>
                  </a:lnTo>
                  <a:lnTo>
                    <a:pt x="62" y="16"/>
                  </a:lnTo>
                  <a:lnTo>
                    <a:pt x="49" y="75"/>
                  </a:lnTo>
                  <a:lnTo>
                    <a:pt x="47" y="77"/>
                  </a:lnTo>
                  <a:lnTo>
                    <a:pt x="46" y="79"/>
                  </a:lnTo>
                  <a:lnTo>
                    <a:pt x="43" y="80"/>
                  </a:lnTo>
                  <a:lnTo>
                    <a:pt x="41" y="80"/>
                  </a:lnTo>
                  <a:lnTo>
                    <a:pt x="5" y="72"/>
                  </a:lnTo>
                  <a:lnTo>
                    <a:pt x="3" y="71"/>
                  </a:lnTo>
                  <a:lnTo>
                    <a:pt x="1" y="70"/>
                  </a:lnTo>
                  <a:lnTo>
                    <a:pt x="0" y="67"/>
                  </a:lnTo>
                  <a:lnTo>
                    <a:pt x="0" y="64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7" y="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30" name="Freeform 223">
              <a:extLst>
                <a:ext uri="{FF2B5EF4-FFF2-40B4-BE49-F238E27FC236}">
                  <a16:creationId xmlns:a16="http://schemas.microsoft.com/office/drawing/2014/main" id="{1D663379-E219-4B59-B52C-1258B29E408E}"/>
                </a:ext>
              </a:extLst>
            </p:cNvPr>
            <p:cNvSpPr/>
            <p:nvPr/>
          </p:nvSpPr>
          <p:spPr bwMode="auto">
            <a:xfrm>
              <a:off x="2482850" y="2049463"/>
              <a:ext cx="119063" cy="222250"/>
            </a:xfrm>
            <a:custGeom>
              <a:gdLst>
                <a:gd name="T0" fmla="*/ 2147483646 w 75"/>
                <a:gd name="T1" fmla="*/ 0 h 140"/>
                <a:gd name="T2" fmla="*/ 2147483646 w 75"/>
                <a:gd name="T3" fmla="*/ 0 h 140"/>
                <a:gd name="T4" fmla="*/ 2147483646 w 75"/>
                <a:gd name="T5" fmla="*/ 2147483646 h 140"/>
                <a:gd name="T6" fmla="*/ 2147483646 w 75"/>
                <a:gd name="T7" fmla="*/ 2147483646 h 140"/>
                <a:gd name="T8" fmla="*/ 2147483646 w 75"/>
                <a:gd name="T9" fmla="*/ 2147483646 h 140"/>
                <a:gd name="T10" fmla="*/ 2147483646 w 75"/>
                <a:gd name="T11" fmla="*/ 2147483646 h 140"/>
                <a:gd name="T12" fmla="*/ 2147483646 w 75"/>
                <a:gd name="T13" fmla="*/ 2147483646 h 140"/>
                <a:gd name="T14" fmla="*/ 2147483646 w 75"/>
                <a:gd name="T15" fmla="*/ 2147483646 h 140"/>
                <a:gd name="T16" fmla="*/ 2147483646 w 75"/>
                <a:gd name="T17" fmla="*/ 2147483646 h 140"/>
                <a:gd name="T18" fmla="*/ 2147483646 w 75"/>
                <a:gd name="T19" fmla="*/ 2147483646 h 140"/>
                <a:gd name="T20" fmla="*/ 2147483646 w 75"/>
                <a:gd name="T21" fmla="*/ 2147483646 h 140"/>
                <a:gd name="T22" fmla="*/ 2147483646 w 75"/>
                <a:gd name="T23" fmla="*/ 2147483646 h 140"/>
                <a:gd name="T24" fmla="*/ 2147483646 w 75"/>
                <a:gd name="T25" fmla="*/ 2147483646 h 140"/>
                <a:gd name="T26" fmla="*/ 2147483646 w 75"/>
                <a:gd name="T27" fmla="*/ 2147483646 h 140"/>
                <a:gd name="T28" fmla="*/ 0 w 75"/>
                <a:gd name="T29" fmla="*/ 2147483646 h 140"/>
                <a:gd name="T30" fmla="*/ 0 w 75"/>
                <a:gd name="T31" fmla="*/ 2147483646 h 140"/>
                <a:gd name="T32" fmla="*/ 0 w 75"/>
                <a:gd name="T33" fmla="*/ 2147483646 h 140"/>
                <a:gd name="T34" fmla="*/ 2147483646 w 75"/>
                <a:gd name="T35" fmla="*/ 2147483646 h 140"/>
                <a:gd name="T36" fmla="*/ 2147483646 w 75"/>
                <a:gd name="T37" fmla="*/ 2147483646 h 140"/>
                <a:gd name="T38" fmla="*/ 2147483646 w 75"/>
                <a:gd name="T39" fmla="*/ 0 h 140"/>
                <a:gd name="T40" fmla="*/ 2147483646 w 75"/>
                <a:gd name="T41" fmla="*/ 0 h 14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5" h="140">
                  <a:moveTo>
                    <a:pt x="32" y="0"/>
                  </a:moveTo>
                  <a:lnTo>
                    <a:pt x="34" y="0"/>
                  </a:lnTo>
                  <a:lnTo>
                    <a:pt x="71" y="8"/>
                  </a:lnTo>
                  <a:lnTo>
                    <a:pt x="72" y="9"/>
                  </a:lnTo>
                  <a:lnTo>
                    <a:pt x="75" y="10"/>
                  </a:lnTo>
                  <a:lnTo>
                    <a:pt x="75" y="13"/>
                  </a:lnTo>
                  <a:lnTo>
                    <a:pt x="75" y="15"/>
                  </a:lnTo>
                  <a:lnTo>
                    <a:pt x="49" y="135"/>
                  </a:lnTo>
                  <a:lnTo>
                    <a:pt x="47" y="137"/>
                  </a:lnTo>
                  <a:lnTo>
                    <a:pt x="45" y="139"/>
                  </a:lnTo>
                  <a:lnTo>
                    <a:pt x="44" y="140"/>
                  </a:lnTo>
                  <a:lnTo>
                    <a:pt x="41" y="140"/>
                  </a:lnTo>
                  <a:lnTo>
                    <a:pt x="4" y="132"/>
                  </a:lnTo>
                  <a:lnTo>
                    <a:pt x="3" y="131"/>
                  </a:lnTo>
                  <a:lnTo>
                    <a:pt x="0" y="128"/>
                  </a:lnTo>
                  <a:lnTo>
                    <a:pt x="0" y="127"/>
                  </a:lnTo>
                  <a:lnTo>
                    <a:pt x="0" y="124"/>
                  </a:lnTo>
                  <a:lnTo>
                    <a:pt x="27" y="4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E1EAE7"/>
            </a:solidFill>
            <a:ln w="0">
              <a:solidFill>
                <a:srgbClr val="E1EA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31" name="Freeform 430">
              <a:extLst>
                <a:ext uri="{FF2B5EF4-FFF2-40B4-BE49-F238E27FC236}">
                  <a16:creationId xmlns:a16="http://schemas.microsoft.com/office/drawing/2014/main" id="{02B81C78-4939-4193-941F-6BCD0641994A}"/>
                </a:ext>
              </a:extLst>
            </p:cNvPr>
            <p:cNvSpPr/>
            <p:nvPr/>
          </p:nvSpPr>
          <p:spPr bwMode="auto">
            <a:xfrm>
              <a:off x="2160588" y="2817813"/>
              <a:ext cx="165100" cy="106363"/>
            </a:xfrm>
            <a:custGeom>
              <a:gdLst>
                <a:gd name="T0" fmla="*/ 2147483646 w 104"/>
                <a:gd name="T1" fmla="*/ 0 h 67"/>
                <a:gd name="T2" fmla="*/ 2147483646 w 104"/>
                <a:gd name="T3" fmla="*/ 2147483646 h 67"/>
                <a:gd name="T4" fmla="*/ 2147483646 w 104"/>
                <a:gd name="T5" fmla="*/ 2147483646 h 67"/>
                <a:gd name="T6" fmla="*/ 2147483646 w 104"/>
                <a:gd name="T7" fmla="*/ 2147483646 h 67"/>
                <a:gd name="T8" fmla="*/ 2147483646 w 104"/>
                <a:gd name="T9" fmla="*/ 2147483646 h 67"/>
                <a:gd name="T10" fmla="*/ 2147483646 w 104"/>
                <a:gd name="T11" fmla="*/ 2147483646 h 67"/>
                <a:gd name="T12" fmla="*/ 2147483646 w 104"/>
                <a:gd name="T13" fmla="*/ 2147483646 h 67"/>
                <a:gd name="T14" fmla="*/ 2147483646 w 104"/>
                <a:gd name="T15" fmla="*/ 2147483646 h 67"/>
                <a:gd name="T16" fmla="*/ 2147483646 w 104"/>
                <a:gd name="T17" fmla="*/ 2147483646 h 67"/>
                <a:gd name="T18" fmla="*/ 2147483646 w 104"/>
                <a:gd name="T19" fmla="*/ 2147483646 h 67"/>
                <a:gd name="T20" fmla="*/ 2147483646 w 104"/>
                <a:gd name="T21" fmla="*/ 2147483646 h 67"/>
                <a:gd name="T22" fmla="*/ 0 w 104"/>
                <a:gd name="T23" fmla="*/ 2147483646 h 67"/>
                <a:gd name="T24" fmla="*/ 0 w 104"/>
                <a:gd name="T25" fmla="*/ 2147483646 h 67"/>
                <a:gd name="T26" fmla="*/ 2147483646 w 104"/>
                <a:gd name="T27" fmla="*/ 2147483646 h 67"/>
                <a:gd name="T28" fmla="*/ 2147483646 w 104"/>
                <a:gd name="T29" fmla="*/ 2147483646 h 67"/>
                <a:gd name="T30" fmla="*/ 2147483646 w 104"/>
                <a:gd name="T31" fmla="*/ 2147483646 h 67"/>
                <a:gd name="T32" fmla="*/ 2147483646 w 104"/>
                <a:gd name="T33" fmla="*/ 0 h 6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4" h="67">
                  <a:moveTo>
                    <a:pt x="32" y="0"/>
                  </a:moveTo>
                  <a:lnTo>
                    <a:pt x="42" y="1"/>
                  </a:lnTo>
                  <a:lnTo>
                    <a:pt x="50" y="4"/>
                  </a:lnTo>
                  <a:lnTo>
                    <a:pt x="69" y="17"/>
                  </a:lnTo>
                  <a:lnTo>
                    <a:pt x="86" y="30"/>
                  </a:lnTo>
                  <a:lnTo>
                    <a:pt x="91" y="37"/>
                  </a:lnTo>
                  <a:lnTo>
                    <a:pt x="96" y="46"/>
                  </a:lnTo>
                  <a:lnTo>
                    <a:pt x="101" y="54"/>
                  </a:lnTo>
                  <a:lnTo>
                    <a:pt x="104" y="60"/>
                  </a:lnTo>
                  <a:lnTo>
                    <a:pt x="104" y="63"/>
                  </a:lnTo>
                  <a:lnTo>
                    <a:pt x="99" y="67"/>
                  </a:lnTo>
                  <a:lnTo>
                    <a:pt x="0" y="11"/>
                  </a:lnTo>
                  <a:lnTo>
                    <a:pt x="0" y="5"/>
                  </a:lnTo>
                  <a:lnTo>
                    <a:pt x="3" y="4"/>
                  </a:lnTo>
                  <a:lnTo>
                    <a:pt x="11" y="3"/>
                  </a:lnTo>
                  <a:lnTo>
                    <a:pt x="21" y="1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CB7E6B"/>
            </a:solidFill>
            <a:ln w="0">
              <a:solidFill>
                <a:srgbClr val="CB7E6B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32" name="Freeform 431">
              <a:extLst>
                <a:ext uri="{FF2B5EF4-FFF2-40B4-BE49-F238E27FC236}">
                  <a16:creationId xmlns:a16="http://schemas.microsoft.com/office/drawing/2014/main" id="{0F94EE50-A2BD-45BC-9462-1C820CA81D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3000" y="2165351"/>
              <a:ext cx="1319213" cy="949325"/>
            </a:xfrm>
            <a:custGeom>
              <a:gdLst>
                <a:gd name="T0" fmla="*/ 2147483646 w 831"/>
                <a:gd name="T1" fmla="*/ 2147483646 h 598"/>
                <a:gd name="T2" fmla="*/ 2147483646 w 831"/>
                <a:gd name="T3" fmla="*/ 2147483646 h 598"/>
                <a:gd name="T4" fmla="*/ 2147483646 w 831"/>
                <a:gd name="T5" fmla="*/ 2147483646 h 598"/>
                <a:gd name="T6" fmla="*/ 2147483646 w 831"/>
                <a:gd name="T7" fmla="*/ 2147483646 h 598"/>
                <a:gd name="T8" fmla="*/ 2147483646 w 831"/>
                <a:gd name="T9" fmla="*/ 2147483646 h 598"/>
                <a:gd name="T10" fmla="*/ 2147483646 w 831"/>
                <a:gd name="T11" fmla="*/ 2147483646 h 598"/>
                <a:gd name="T12" fmla="*/ 2147483646 w 831"/>
                <a:gd name="T13" fmla="*/ 2147483646 h 598"/>
                <a:gd name="T14" fmla="*/ 2147483646 w 831"/>
                <a:gd name="T15" fmla="*/ 2147483646 h 598"/>
                <a:gd name="T16" fmla="*/ 2147483646 w 831"/>
                <a:gd name="T17" fmla="*/ 2147483646 h 598"/>
                <a:gd name="T18" fmla="*/ 2147483646 w 831"/>
                <a:gd name="T19" fmla="*/ 2147483646 h 598"/>
                <a:gd name="T20" fmla="*/ 2147483646 w 831"/>
                <a:gd name="T21" fmla="*/ 2147483646 h 598"/>
                <a:gd name="T22" fmla="*/ 2147483646 w 831"/>
                <a:gd name="T23" fmla="*/ 2147483646 h 598"/>
                <a:gd name="T24" fmla="*/ 2147483646 w 831"/>
                <a:gd name="T25" fmla="*/ 2147483646 h 598"/>
                <a:gd name="T26" fmla="*/ 2147483646 w 831"/>
                <a:gd name="T27" fmla="*/ 2147483646 h 598"/>
                <a:gd name="T28" fmla="*/ 2147483646 w 831"/>
                <a:gd name="T29" fmla="*/ 2147483646 h 598"/>
                <a:gd name="T30" fmla="*/ 2147483646 w 831"/>
                <a:gd name="T31" fmla="*/ 2147483646 h 598"/>
                <a:gd name="T32" fmla="*/ 2147483646 w 831"/>
                <a:gd name="T33" fmla="*/ 2147483646 h 598"/>
                <a:gd name="T34" fmla="*/ 2147483646 w 831"/>
                <a:gd name="T35" fmla="*/ 2147483646 h 598"/>
                <a:gd name="T36" fmla="*/ 2147483646 w 831"/>
                <a:gd name="T37" fmla="*/ 2147483646 h 598"/>
                <a:gd name="T38" fmla="*/ 2147483646 w 831"/>
                <a:gd name="T39" fmla="*/ 2147483646 h 598"/>
                <a:gd name="T40" fmla="*/ 2147483646 w 831"/>
                <a:gd name="T41" fmla="*/ 2147483646 h 598"/>
                <a:gd name="T42" fmla="*/ 2147483646 w 831"/>
                <a:gd name="T43" fmla="*/ 2147483646 h 598"/>
                <a:gd name="T44" fmla="*/ 2147483646 w 831"/>
                <a:gd name="T45" fmla="*/ 2147483646 h 598"/>
                <a:gd name="T46" fmla="*/ 2147483646 w 831"/>
                <a:gd name="T47" fmla="*/ 2147483646 h 598"/>
                <a:gd name="T48" fmla="*/ 2147483646 w 831"/>
                <a:gd name="T49" fmla="*/ 2147483646 h 598"/>
                <a:gd name="T50" fmla="*/ 2147483646 w 831"/>
                <a:gd name="T51" fmla="*/ 2147483646 h 598"/>
                <a:gd name="T52" fmla="*/ 2147483646 w 831"/>
                <a:gd name="T53" fmla="*/ 2147483646 h 598"/>
                <a:gd name="T54" fmla="*/ 2147483646 w 831"/>
                <a:gd name="T55" fmla="*/ 2147483646 h 598"/>
                <a:gd name="T56" fmla="*/ 2147483646 w 831"/>
                <a:gd name="T57" fmla="*/ 2147483646 h 598"/>
                <a:gd name="T58" fmla="*/ 2147483646 w 831"/>
                <a:gd name="T59" fmla="*/ 2147483646 h 598"/>
                <a:gd name="T60" fmla="*/ 2147483646 w 831"/>
                <a:gd name="T61" fmla="*/ 2147483646 h 598"/>
                <a:gd name="T62" fmla="*/ 2147483646 w 831"/>
                <a:gd name="T63" fmla="*/ 2147483646 h 598"/>
                <a:gd name="T64" fmla="*/ 2147483646 w 831"/>
                <a:gd name="T65" fmla="*/ 2147483646 h 598"/>
                <a:gd name="T66" fmla="*/ 2147483646 w 831"/>
                <a:gd name="T67" fmla="*/ 2147483646 h 598"/>
                <a:gd name="T68" fmla="*/ 2147483646 w 831"/>
                <a:gd name="T69" fmla="*/ 2147483646 h 598"/>
                <a:gd name="T70" fmla="*/ 2147483646 w 831"/>
                <a:gd name="T71" fmla="*/ 2147483646 h 598"/>
                <a:gd name="T72" fmla="*/ 2147483646 w 831"/>
                <a:gd name="T73" fmla="*/ 2147483646 h 598"/>
                <a:gd name="T74" fmla="*/ 2147483646 w 831"/>
                <a:gd name="T75" fmla="*/ 2147483646 h 598"/>
                <a:gd name="T76" fmla="*/ 2147483646 w 831"/>
                <a:gd name="T77" fmla="*/ 2147483646 h 598"/>
                <a:gd name="T78" fmla="*/ 2147483646 w 831"/>
                <a:gd name="T79" fmla="*/ 2147483646 h 598"/>
                <a:gd name="T80" fmla="*/ 2147483646 w 831"/>
                <a:gd name="T81" fmla="*/ 2147483646 h 598"/>
                <a:gd name="T82" fmla="*/ 2147483646 w 831"/>
                <a:gd name="T83" fmla="*/ 2147483646 h 598"/>
                <a:gd name="T84" fmla="*/ 2147483646 w 831"/>
                <a:gd name="T85" fmla="*/ 2147483646 h 598"/>
                <a:gd name="T86" fmla="*/ 2147483646 w 831"/>
                <a:gd name="T87" fmla="*/ 2147483646 h 598"/>
                <a:gd name="T88" fmla="*/ 2147483646 w 831"/>
                <a:gd name="T89" fmla="*/ 2147483646 h 598"/>
                <a:gd name="T90" fmla="*/ 2147483646 w 831"/>
                <a:gd name="T91" fmla="*/ 2147483646 h 598"/>
                <a:gd name="T92" fmla="*/ 2147483646 w 831"/>
                <a:gd name="T93" fmla="*/ 2147483646 h 598"/>
                <a:gd name="T94" fmla="*/ 2147483646 w 831"/>
                <a:gd name="T95" fmla="*/ 2147483646 h 598"/>
                <a:gd name="T96" fmla="*/ 2147483646 w 831"/>
                <a:gd name="T97" fmla="*/ 2147483646 h 598"/>
                <a:gd name="T98" fmla="*/ 2147483646 w 831"/>
                <a:gd name="T99" fmla="*/ 2147483646 h 598"/>
                <a:gd name="T100" fmla="*/ 2147483646 w 831"/>
                <a:gd name="T101" fmla="*/ 2147483646 h 598"/>
                <a:gd name="T102" fmla="*/ 2147483646 w 831"/>
                <a:gd name="T103" fmla="*/ 2147483646 h 598"/>
                <a:gd name="T104" fmla="*/ 2147483646 w 831"/>
                <a:gd name="T105" fmla="*/ 2147483646 h 598"/>
                <a:gd name="T106" fmla="*/ 2147483646 w 831"/>
                <a:gd name="T107" fmla="*/ 2147483646 h 598"/>
                <a:gd name="T108" fmla="*/ 2147483646 w 831"/>
                <a:gd name="T109" fmla="*/ 2147483646 h 59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831" h="598">
                  <a:moveTo>
                    <a:pt x="767" y="432"/>
                  </a:moveTo>
                  <a:lnTo>
                    <a:pt x="770" y="433"/>
                  </a:lnTo>
                  <a:lnTo>
                    <a:pt x="771" y="433"/>
                  </a:lnTo>
                  <a:lnTo>
                    <a:pt x="767" y="432"/>
                  </a:lnTo>
                  <a:close/>
                  <a:moveTo>
                    <a:pt x="666" y="411"/>
                  </a:moveTo>
                  <a:lnTo>
                    <a:pt x="655" y="414"/>
                  </a:lnTo>
                  <a:lnTo>
                    <a:pt x="645" y="419"/>
                  </a:lnTo>
                  <a:lnTo>
                    <a:pt x="653" y="422"/>
                  </a:lnTo>
                  <a:lnTo>
                    <a:pt x="660" y="424"/>
                  </a:lnTo>
                  <a:lnTo>
                    <a:pt x="668" y="429"/>
                  </a:lnTo>
                  <a:lnTo>
                    <a:pt x="670" y="431"/>
                  </a:lnTo>
                  <a:lnTo>
                    <a:pt x="673" y="432"/>
                  </a:lnTo>
                  <a:lnTo>
                    <a:pt x="679" y="436"/>
                  </a:lnTo>
                  <a:lnTo>
                    <a:pt x="687" y="441"/>
                  </a:lnTo>
                  <a:lnTo>
                    <a:pt x="699" y="449"/>
                  </a:lnTo>
                  <a:lnTo>
                    <a:pt x="715" y="461"/>
                  </a:lnTo>
                  <a:lnTo>
                    <a:pt x="720" y="463"/>
                  </a:lnTo>
                  <a:lnTo>
                    <a:pt x="724" y="466"/>
                  </a:lnTo>
                  <a:lnTo>
                    <a:pt x="728" y="469"/>
                  </a:lnTo>
                  <a:lnTo>
                    <a:pt x="732" y="470"/>
                  </a:lnTo>
                  <a:lnTo>
                    <a:pt x="733" y="471"/>
                  </a:lnTo>
                  <a:lnTo>
                    <a:pt x="734" y="471"/>
                  </a:lnTo>
                  <a:lnTo>
                    <a:pt x="737" y="473"/>
                  </a:lnTo>
                  <a:lnTo>
                    <a:pt x="744" y="474"/>
                  </a:lnTo>
                  <a:lnTo>
                    <a:pt x="751" y="475"/>
                  </a:lnTo>
                  <a:lnTo>
                    <a:pt x="758" y="478"/>
                  </a:lnTo>
                  <a:lnTo>
                    <a:pt x="757" y="467"/>
                  </a:lnTo>
                  <a:lnTo>
                    <a:pt x="753" y="460"/>
                  </a:lnTo>
                  <a:lnTo>
                    <a:pt x="753" y="452"/>
                  </a:lnTo>
                  <a:lnTo>
                    <a:pt x="753" y="448"/>
                  </a:lnTo>
                  <a:lnTo>
                    <a:pt x="754" y="444"/>
                  </a:lnTo>
                  <a:lnTo>
                    <a:pt x="755" y="440"/>
                  </a:lnTo>
                  <a:lnTo>
                    <a:pt x="758" y="436"/>
                  </a:lnTo>
                  <a:lnTo>
                    <a:pt x="759" y="433"/>
                  </a:lnTo>
                  <a:lnTo>
                    <a:pt x="759" y="432"/>
                  </a:lnTo>
                  <a:lnTo>
                    <a:pt x="761" y="432"/>
                  </a:lnTo>
                  <a:lnTo>
                    <a:pt x="750" y="429"/>
                  </a:lnTo>
                  <a:lnTo>
                    <a:pt x="741" y="426"/>
                  </a:lnTo>
                  <a:lnTo>
                    <a:pt x="733" y="422"/>
                  </a:lnTo>
                  <a:lnTo>
                    <a:pt x="730" y="420"/>
                  </a:lnTo>
                  <a:lnTo>
                    <a:pt x="727" y="420"/>
                  </a:lnTo>
                  <a:lnTo>
                    <a:pt x="717" y="419"/>
                  </a:lnTo>
                  <a:lnTo>
                    <a:pt x="706" y="418"/>
                  </a:lnTo>
                  <a:lnTo>
                    <a:pt x="693" y="415"/>
                  </a:lnTo>
                  <a:lnTo>
                    <a:pt x="682" y="412"/>
                  </a:lnTo>
                  <a:lnTo>
                    <a:pt x="666" y="411"/>
                  </a:lnTo>
                  <a:close/>
                  <a:moveTo>
                    <a:pt x="0" y="0"/>
                  </a:moveTo>
                  <a:lnTo>
                    <a:pt x="10" y="8"/>
                  </a:lnTo>
                  <a:lnTo>
                    <a:pt x="26" y="20"/>
                  </a:lnTo>
                  <a:lnTo>
                    <a:pt x="45" y="33"/>
                  </a:lnTo>
                  <a:lnTo>
                    <a:pt x="65" y="50"/>
                  </a:lnTo>
                  <a:lnTo>
                    <a:pt x="89" y="68"/>
                  </a:lnTo>
                  <a:lnTo>
                    <a:pt x="115" y="88"/>
                  </a:lnTo>
                  <a:lnTo>
                    <a:pt x="141" y="109"/>
                  </a:lnTo>
                  <a:lnTo>
                    <a:pt x="169" y="130"/>
                  </a:lnTo>
                  <a:lnTo>
                    <a:pt x="195" y="151"/>
                  </a:lnTo>
                  <a:lnTo>
                    <a:pt x="221" y="172"/>
                  </a:lnTo>
                  <a:lnTo>
                    <a:pt x="246" y="191"/>
                  </a:lnTo>
                  <a:lnTo>
                    <a:pt x="270" y="208"/>
                  </a:lnTo>
                  <a:lnTo>
                    <a:pt x="289" y="224"/>
                  </a:lnTo>
                  <a:lnTo>
                    <a:pt x="306" y="237"/>
                  </a:lnTo>
                  <a:lnTo>
                    <a:pt x="319" y="246"/>
                  </a:lnTo>
                  <a:lnTo>
                    <a:pt x="329" y="253"/>
                  </a:lnTo>
                  <a:lnTo>
                    <a:pt x="346" y="263"/>
                  </a:lnTo>
                  <a:lnTo>
                    <a:pt x="359" y="271"/>
                  </a:lnTo>
                  <a:lnTo>
                    <a:pt x="368" y="276"/>
                  </a:lnTo>
                  <a:lnTo>
                    <a:pt x="374" y="279"/>
                  </a:lnTo>
                  <a:lnTo>
                    <a:pt x="380" y="282"/>
                  </a:lnTo>
                  <a:lnTo>
                    <a:pt x="385" y="284"/>
                  </a:lnTo>
                  <a:lnTo>
                    <a:pt x="391" y="287"/>
                  </a:lnTo>
                  <a:lnTo>
                    <a:pt x="401" y="291"/>
                  </a:lnTo>
                  <a:lnTo>
                    <a:pt x="425" y="301"/>
                  </a:lnTo>
                  <a:lnTo>
                    <a:pt x="446" y="310"/>
                  </a:lnTo>
                  <a:lnTo>
                    <a:pt x="465" y="314"/>
                  </a:lnTo>
                  <a:lnTo>
                    <a:pt x="477" y="317"/>
                  </a:lnTo>
                  <a:lnTo>
                    <a:pt x="492" y="318"/>
                  </a:lnTo>
                  <a:lnTo>
                    <a:pt x="507" y="319"/>
                  </a:lnTo>
                  <a:lnTo>
                    <a:pt x="517" y="319"/>
                  </a:lnTo>
                  <a:lnTo>
                    <a:pt x="522" y="319"/>
                  </a:lnTo>
                  <a:lnTo>
                    <a:pt x="526" y="321"/>
                  </a:lnTo>
                  <a:lnTo>
                    <a:pt x="537" y="322"/>
                  </a:lnTo>
                  <a:lnTo>
                    <a:pt x="552" y="325"/>
                  </a:lnTo>
                  <a:lnTo>
                    <a:pt x="571" y="327"/>
                  </a:lnTo>
                  <a:lnTo>
                    <a:pt x="590" y="331"/>
                  </a:lnTo>
                  <a:lnTo>
                    <a:pt x="609" y="334"/>
                  </a:lnTo>
                  <a:lnTo>
                    <a:pt x="624" y="337"/>
                  </a:lnTo>
                  <a:lnTo>
                    <a:pt x="635" y="339"/>
                  </a:lnTo>
                  <a:lnTo>
                    <a:pt x="645" y="343"/>
                  </a:lnTo>
                  <a:lnTo>
                    <a:pt x="652" y="344"/>
                  </a:lnTo>
                  <a:lnTo>
                    <a:pt x="656" y="347"/>
                  </a:lnTo>
                  <a:lnTo>
                    <a:pt x="662" y="350"/>
                  </a:lnTo>
                  <a:lnTo>
                    <a:pt x="670" y="352"/>
                  </a:lnTo>
                  <a:lnTo>
                    <a:pt x="682" y="357"/>
                  </a:lnTo>
                  <a:lnTo>
                    <a:pt x="693" y="360"/>
                  </a:lnTo>
                  <a:lnTo>
                    <a:pt x="706" y="361"/>
                  </a:lnTo>
                  <a:lnTo>
                    <a:pt x="721" y="365"/>
                  </a:lnTo>
                  <a:lnTo>
                    <a:pt x="734" y="368"/>
                  </a:lnTo>
                  <a:lnTo>
                    <a:pt x="741" y="371"/>
                  </a:lnTo>
                  <a:lnTo>
                    <a:pt x="745" y="372"/>
                  </a:lnTo>
                  <a:lnTo>
                    <a:pt x="747" y="372"/>
                  </a:lnTo>
                  <a:lnTo>
                    <a:pt x="751" y="374"/>
                  </a:lnTo>
                  <a:lnTo>
                    <a:pt x="761" y="378"/>
                  </a:lnTo>
                  <a:lnTo>
                    <a:pt x="770" y="384"/>
                  </a:lnTo>
                  <a:lnTo>
                    <a:pt x="778" y="388"/>
                  </a:lnTo>
                  <a:lnTo>
                    <a:pt x="784" y="389"/>
                  </a:lnTo>
                  <a:lnTo>
                    <a:pt x="795" y="391"/>
                  </a:lnTo>
                  <a:lnTo>
                    <a:pt x="806" y="394"/>
                  </a:lnTo>
                  <a:lnTo>
                    <a:pt x="818" y="397"/>
                  </a:lnTo>
                  <a:lnTo>
                    <a:pt x="827" y="399"/>
                  </a:lnTo>
                  <a:lnTo>
                    <a:pt x="830" y="399"/>
                  </a:lnTo>
                  <a:lnTo>
                    <a:pt x="830" y="401"/>
                  </a:lnTo>
                  <a:lnTo>
                    <a:pt x="831" y="401"/>
                  </a:lnTo>
                  <a:lnTo>
                    <a:pt x="831" y="402"/>
                  </a:lnTo>
                  <a:lnTo>
                    <a:pt x="830" y="403"/>
                  </a:lnTo>
                  <a:lnTo>
                    <a:pt x="829" y="406"/>
                  </a:lnTo>
                  <a:lnTo>
                    <a:pt x="826" y="409"/>
                  </a:lnTo>
                  <a:lnTo>
                    <a:pt x="823" y="411"/>
                  </a:lnTo>
                  <a:lnTo>
                    <a:pt x="823" y="414"/>
                  </a:lnTo>
                  <a:lnTo>
                    <a:pt x="822" y="416"/>
                  </a:lnTo>
                  <a:lnTo>
                    <a:pt x="821" y="418"/>
                  </a:lnTo>
                  <a:lnTo>
                    <a:pt x="819" y="419"/>
                  </a:lnTo>
                  <a:lnTo>
                    <a:pt x="818" y="420"/>
                  </a:lnTo>
                  <a:lnTo>
                    <a:pt x="814" y="424"/>
                  </a:lnTo>
                  <a:lnTo>
                    <a:pt x="805" y="428"/>
                  </a:lnTo>
                  <a:lnTo>
                    <a:pt x="789" y="432"/>
                  </a:lnTo>
                  <a:lnTo>
                    <a:pt x="778" y="433"/>
                  </a:lnTo>
                  <a:lnTo>
                    <a:pt x="779" y="433"/>
                  </a:lnTo>
                  <a:lnTo>
                    <a:pt x="789" y="432"/>
                  </a:lnTo>
                  <a:lnTo>
                    <a:pt x="797" y="446"/>
                  </a:lnTo>
                  <a:lnTo>
                    <a:pt x="802" y="458"/>
                  </a:lnTo>
                  <a:lnTo>
                    <a:pt x="809" y="469"/>
                  </a:lnTo>
                  <a:lnTo>
                    <a:pt x="809" y="471"/>
                  </a:lnTo>
                  <a:lnTo>
                    <a:pt x="810" y="477"/>
                  </a:lnTo>
                  <a:lnTo>
                    <a:pt x="812" y="486"/>
                  </a:lnTo>
                  <a:lnTo>
                    <a:pt x="810" y="495"/>
                  </a:lnTo>
                  <a:lnTo>
                    <a:pt x="809" y="505"/>
                  </a:lnTo>
                  <a:lnTo>
                    <a:pt x="809" y="516"/>
                  </a:lnTo>
                  <a:lnTo>
                    <a:pt x="809" y="526"/>
                  </a:lnTo>
                  <a:lnTo>
                    <a:pt x="806" y="534"/>
                  </a:lnTo>
                  <a:lnTo>
                    <a:pt x="804" y="539"/>
                  </a:lnTo>
                  <a:lnTo>
                    <a:pt x="800" y="545"/>
                  </a:lnTo>
                  <a:lnTo>
                    <a:pt x="796" y="549"/>
                  </a:lnTo>
                  <a:lnTo>
                    <a:pt x="791" y="553"/>
                  </a:lnTo>
                  <a:lnTo>
                    <a:pt x="784" y="554"/>
                  </a:lnTo>
                  <a:lnTo>
                    <a:pt x="776" y="554"/>
                  </a:lnTo>
                  <a:lnTo>
                    <a:pt x="768" y="551"/>
                  </a:lnTo>
                  <a:lnTo>
                    <a:pt x="763" y="550"/>
                  </a:lnTo>
                  <a:lnTo>
                    <a:pt x="761" y="549"/>
                  </a:lnTo>
                  <a:lnTo>
                    <a:pt x="761" y="550"/>
                  </a:lnTo>
                  <a:lnTo>
                    <a:pt x="759" y="551"/>
                  </a:lnTo>
                  <a:lnTo>
                    <a:pt x="758" y="553"/>
                  </a:lnTo>
                  <a:lnTo>
                    <a:pt x="755" y="554"/>
                  </a:lnTo>
                  <a:lnTo>
                    <a:pt x="749" y="556"/>
                  </a:lnTo>
                  <a:lnTo>
                    <a:pt x="737" y="559"/>
                  </a:lnTo>
                  <a:lnTo>
                    <a:pt x="717" y="562"/>
                  </a:lnTo>
                  <a:lnTo>
                    <a:pt x="703" y="563"/>
                  </a:lnTo>
                  <a:lnTo>
                    <a:pt x="694" y="563"/>
                  </a:lnTo>
                  <a:lnTo>
                    <a:pt x="687" y="562"/>
                  </a:lnTo>
                  <a:lnTo>
                    <a:pt x="685" y="562"/>
                  </a:lnTo>
                  <a:lnTo>
                    <a:pt x="681" y="564"/>
                  </a:lnTo>
                  <a:lnTo>
                    <a:pt x="673" y="567"/>
                  </a:lnTo>
                  <a:lnTo>
                    <a:pt x="658" y="571"/>
                  </a:lnTo>
                  <a:lnTo>
                    <a:pt x="641" y="572"/>
                  </a:lnTo>
                  <a:lnTo>
                    <a:pt x="624" y="575"/>
                  </a:lnTo>
                  <a:lnTo>
                    <a:pt x="613" y="576"/>
                  </a:lnTo>
                  <a:lnTo>
                    <a:pt x="603" y="580"/>
                  </a:lnTo>
                  <a:lnTo>
                    <a:pt x="593" y="583"/>
                  </a:lnTo>
                  <a:lnTo>
                    <a:pt x="585" y="584"/>
                  </a:lnTo>
                  <a:lnTo>
                    <a:pt x="581" y="587"/>
                  </a:lnTo>
                  <a:lnTo>
                    <a:pt x="577" y="588"/>
                  </a:lnTo>
                  <a:lnTo>
                    <a:pt x="572" y="590"/>
                  </a:lnTo>
                  <a:lnTo>
                    <a:pt x="566" y="593"/>
                  </a:lnTo>
                  <a:lnTo>
                    <a:pt x="563" y="594"/>
                  </a:lnTo>
                  <a:lnTo>
                    <a:pt x="555" y="597"/>
                  </a:lnTo>
                  <a:lnTo>
                    <a:pt x="543" y="598"/>
                  </a:lnTo>
                  <a:lnTo>
                    <a:pt x="534" y="597"/>
                  </a:lnTo>
                  <a:lnTo>
                    <a:pt x="528" y="593"/>
                  </a:lnTo>
                  <a:lnTo>
                    <a:pt x="522" y="590"/>
                  </a:lnTo>
                  <a:lnTo>
                    <a:pt x="521" y="589"/>
                  </a:lnTo>
                  <a:lnTo>
                    <a:pt x="520" y="587"/>
                  </a:lnTo>
                  <a:lnTo>
                    <a:pt x="513" y="581"/>
                  </a:lnTo>
                  <a:lnTo>
                    <a:pt x="507" y="575"/>
                  </a:lnTo>
                  <a:lnTo>
                    <a:pt x="499" y="566"/>
                  </a:lnTo>
                  <a:lnTo>
                    <a:pt x="491" y="559"/>
                  </a:lnTo>
                  <a:lnTo>
                    <a:pt x="484" y="554"/>
                  </a:lnTo>
                  <a:lnTo>
                    <a:pt x="477" y="547"/>
                  </a:lnTo>
                  <a:lnTo>
                    <a:pt x="465" y="539"/>
                  </a:lnTo>
                  <a:lnTo>
                    <a:pt x="453" y="530"/>
                  </a:lnTo>
                  <a:lnTo>
                    <a:pt x="441" y="522"/>
                  </a:lnTo>
                  <a:lnTo>
                    <a:pt x="432" y="515"/>
                  </a:lnTo>
                  <a:lnTo>
                    <a:pt x="420" y="503"/>
                  </a:lnTo>
                  <a:lnTo>
                    <a:pt x="408" y="490"/>
                  </a:lnTo>
                  <a:lnTo>
                    <a:pt x="395" y="478"/>
                  </a:lnTo>
                  <a:lnTo>
                    <a:pt x="382" y="467"/>
                  </a:lnTo>
                  <a:lnTo>
                    <a:pt x="372" y="462"/>
                  </a:lnTo>
                  <a:lnTo>
                    <a:pt x="365" y="458"/>
                  </a:lnTo>
                  <a:lnTo>
                    <a:pt x="359" y="454"/>
                  </a:lnTo>
                  <a:lnTo>
                    <a:pt x="351" y="449"/>
                  </a:lnTo>
                  <a:lnTo>
                    <a:pt x="342" y="444"/>
                  </a:lnTo>
                  <a:lnTo>
                    <a:pt x="334" y="441"/>
                  </a:lnTo>
                  <a:lnTo>
                    <a:pt x="322" y="437"/>
                  </a:lnTo>
                  <a:lnTo>
                    <a:pt x="313" y="432"/>
                  </a:lnTo>
                  <a:lnTo>
                    <a:pt x="309" y="429"/>
                  </a:lnTo>
                  <a:lnTo>
                    <a:pt x="300" y="426"/>
                  </a:lnTo>
                  <a:lnTo>
                    <a:pt x="285" y="418"/>
                  </a:lnTo>
                  <a:lnTo>
                    <a:pt x="267" y="409"/>
                  </a:lnTo>
                  <a:lnTo>
                    <a:pt x="245" y="398"/>
                  </a:lnTo>
                  <a:lnTo>
                    <a:pt x="221" y="385"/>
                  </a:lnTo>
                  <a:lnTo>
                    <a:pt x="195" y="372"/>
                  </a:lnTo>
                  <a:lnTo>
                    <a:pt x="168" y="359"/>
                  </a:lnTo>
                  <a:lnTo>
                    <a:pt x="140" y="346"/>
                  </a:lnTo>
                  <a:lnTo>
                    <a:pt x="114" y="333"/>
                  </a:lnTo>
                  <a:lnTo>
                    <a:pt x="88" y="319"/>
                  </a:lnTo>
                  <a:lnTo>
                    <a:pt x="64" y="308"/>
                  </a:lnTo>
                  <a:lnTo>
                    <a:pt x="43" y="297"/>
                  </a:lnTo>
                  <a:lnTo>
                    <a:pt x="25" y="288"/>
                  </a:lnTo>
                  <a:lnTo>
                    <a:pt x="12" y="282"/>
                  </a:lnTo>
                  <a:lnTo>
                    <a:pt x="3" y="278"/>
                  </a:lnTo>
                  <a:lnTo>
                    <a:pt x="0" y="2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9C8E"/>
            </a:solidFill>
            <a:ln w="0">
              <a:solidFill>
                <a:srgbClr val="D79C8E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33" name="Freeform 432">
              <a:extLst>
                <a:ext uri="{FF2B5EF4-FFF2-40B4-BE49-F238E27FC236}">
                  <a16:creationId xmlns:a16="http://schemas.microsoft.com/office/drawing/2014/main" id="{4120AFBC-9611-48A5-B538-7ABB98A4A6F6}"/>
                </a:ext>
              </a:extLst>
            </p:cNvPr>
            <p:cNvSpPr/>
            <p:nvPr/>
          </p:nvSpPr>
          <p:spPr bwMode="auto">
            <a:xfrm>
              <a:off x="2214563" y="2994026"/>
              <a:ext cx="139700" cy="44450"/>
            </a:xfrm>
            <a:custGeom>
              <a:gdLst>
                <a:gd name="T0" fmla="*/ 2147483646 w 88"/>
                <a:gd name="T1" fmla="*/ 0 h 28"/>
                <a:gd name="T2" fmla="*/ 2147483646 w 88"/>
                <a:gd name="T3" fmla="*/ 0 h 28"/>
                <a:gd name="T4" fmla="*/ 2147483646 w 88"/>
                <a:gd name="T5" fmla="*/ 2147483646 h 28"/>
                <a:gd name="T6" fmla="*/ 2147483646 w 88"/>
                <a:gd name="T7" fmla="*/ 2147483646 h 28"/>
                <a:gd name="T8" fmla="*/ 2147483646 w 88"/>
                <a:gd name="T9" fmla="*/ 2147483646 h 28"/>
                <a:gd name="T10" fmla="*/ 2147483646 w 88"/>
                <a:gd name="T11" fmla="*/ 2147483646 h 28"/>
                <a:gd name="T12" fmla="*/ 2147483646 w 88"/>
                <a:gd name="T13" fmla="*/ 2147483646 h 28"/>
                <a:gd name="T14" fmla="*/ 2147483646 w 88"/>
                <a:gd name="T15" fmla="*/ 2147483646 h 28"/>
                <a:gd name="T16" fmla="*/ 2147483646 w 88"/>
                <a:gd name="T17" fmla="*/ 2147483646 h 28"/>
                <a:gd name="T18" fmla="*/ 2147483646 w 88"/>
                <a:gd name="T19" fmla="*/ 2147483646 h 28"/>
                <a:gd name="T20" fmla="*/ 2147483646 w 88"/>
                <a:gd name="T21" fmla="*/ 2147483646 h 28"/>
                <a:gd name="T22" fmla="*/ 2147483646 w 88"/>
                <a:gd name="T23" fmla="*/ 2147483646 h 28"/>
                <a:gd name="T24" fmla="*/ 2147483646 w 88"/>
                <a:gd name="T25" fmla="*/ 2147483646 h 28"/>
                <a:gd name="T26" fmla="*/ 2147483646 w 88"/>
                <a:gd name="T27" fmla="*/ 2147483646 h 28"/>
                <a:gd name="T28" fmla="*/ 2147483646 w 88"/>
                <a:gd name="T29" fmla="*/ 2147483646 h 28"/>
                <a:gd name="T30" fmla="*/ 2147483646 w 88"/>
                <a:gd name="T31" fmla="*/ 2147483646 h 28"/>
                <a:gd name="T32" fmla="*/ 2147483646 w 88"/>
                <a:gd name="T33" fmla="*/ 2147483646 h 28"/>
                <a:gd name="T34" fmla="*/ 0 w 88"/>
                <a:gd name="T35" fmla="*/ 2147483646 h 28"/>
                <a:gd name="T36" fmla="*/ 0 w 88"/>
                <a:gd name="T37" fmla="*/ 2147483646 h 28"/>
                <a:gd name="T38" fmla="*/ 2147483646 w 88"/>
                <a:gd name="T39" fmla="*/ 2147483646 h 28"/>
                <a:gd name="T40" fmla="*/ 2147483646 w 88"/>
                <a:gd name="T41" fmla="*/ 2147483646 h 28"/>
                <a:gd name="T42" fmla="*/ 2147483646 w 88"/>
                <a:gd name="T43" fmla="*/ 2147483646 h 28"/>
                <a:gd name="T44" fmla="*/ 2147483646 w 88"/>
                <a:gd name="T45" fmla="*/ 0 h 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88" h="28">
                  <a:moveTo>
                    <a:pt x="10" y="0"/>
                  </a:moveTo>
                  <a:lnTo>
                    <a:pt x="15" y="0"/>
                  </a:lnTo>
                  <a:lnTo>
                    <a:pt x="23" y="3"/>
                  </a:lnTo>
                  <a:lnTo>
                    <a:pt x="36" y="8"/>
                  </a:lnTo>
                  <a:lnTo>
                    <a:pt x="49" y="13"/>
                  </a:lnTo>
                  <a:lnTo>
                    <a:pt x="63" y="19"/>
                  </a:lnTo>
                  <a:lnTo>
                    <a:pt x="75" y="23"/>
                  </a:lnTo>
                  <a:lnTo>
                    <a:pt x="86" y="27"/>
                  </a:lnTo>
                  <a:lnTo>
                    <a:pt x="88" y="28"/>
                  </a:lnTo>
                  <a:lnTo>
                    <a:pt x="86" y="27"/>
                  </a:lnTo>
                  <a:lnTo>
                    <a:pt x="78" y="24"/>
                  </a:lnTo>
                  <a:lnTo>
                    <a:pt x="67" y="21"/>
                  </a:lnTo>
                  <a:lnTo>
                    <a:pt x="55" y="17"/>
                  </a:lnTo>
                  <a:lnTo>
                    <a:pt x="41" y="13"/>
                  </a:lnTo>
                  <a:lnTo>
                    <a:pt x="28" y="10"/>
                  </a:lnTo>
                  <a:lnTo>
                    <a:pt x="16" y="7"/>
                  </a:lnTo>
                  <a:lnTo>
                    <a:pt x="6" y="4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54D39"/>
            </a:solidFill>
            <a:ln w="0">
              <a:solidFill>
                <a:srgbClr val="C54D3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34" name="Freeform 433">
              <a:extLst>
                <a:ext uri="{FF2B5EF4-FFF2-40B4-BE49-F238E27FC236}">
                  <a16:creationId xmlns:a16="http://schemas.microsoft.com/office/drawing/2014/main" id="{23FB773C-09DA-4346-A929-11C2D11D0BF2}"/>
                </a:ext>
              </a:extLst>
            </p:cNvPr>
            <p:cNvSpPr/>
            <p:nvPr/>
          </p:nvSpPr>
          <p:spPr bwMode="auto">
            <a:xfrm>
              <a:off x="2128838" y="3057526"/>
              <a:ext cx="101600" cy="3175"/>
            </a:xfrm>
            <a:custGeom>
              <a:gdLst>
                <a:gd name="T0" fmla="*/ 2147483646 w 64"/>
                <a:gd name="T1" fmla="*/ 0 h 2"/>
                <a:gd name="T2" fmla="*/ 2147483646 w 64"/>
                <a:gd name="T3" fmla="*/ 0 h 2"/>
                <a:gd name="T4" fmla="*/ 2147483646 w 64"/>
                <a:gd name="T5" fmla="*/ 0 h 2"/>
                <a:gd name="T6" fmla="*/ 2147483646 w 64"/>
                <a:gd name="T7" fmla="*/ 2147483646 h 2"/>
                <a:gd name="T8" fmla="*/ 2147483646 w 64"/>
                <a:gd name="T9" fmla="*/ 2147483646 h 2"/>
                <a:gd name="T10" fmla="*/ 2147483646 w 64"/>
                <a:gd name="T11" fmla="*/ 2147483646 h 2"/>
                <a:gd name="T12" fmla="*/ 2147483646 w 64"/>
                <a:gd name="T13" fmla="*/ 2147483646 h 2"/>
                <a:gd name="T14" fmla="*/ 2147483646 w 64"/>
                <a:gd name="T15" fmla="*/ 2147483646 h 2"/>
                <a:gd name="T16" fmla="*/ 0 w 64"/>
                <a:gd name="T17" fmla="*/ 2147483646 h 2"/>
                <a:gd name="T18" fmla="*/ 2147483646 w 64"/>
                <a:gd name="T19" fmla="*/ 2147483646 h 2"/>
                <a:gd name="T20" fmla="*/ 2147483646 w 64"/>
                <a:gd name="T21" fmla="*/ 2147483646 h 2"/>
                <a:gd name="T22" fmla="*/ 2147483646 w 64"/>
                <a:gd name="T23" fmla="*/ 2147483646 h 2"/>
                <a:gd name="T24" fmla="*/ 2147483646 w 64"/>
                <a:gd name="T25" fmla="*/ 0 h 2"/>
                <a:gd name="T26" fmla="*/ 2147483646 w 64"/>
                <a:gd name="T27" fmla="*/ 0 h 2"/>
                <a:gd name="T28" fmla="*/ 2147483646 w 64"/>
                <a:gd name="T29" fmla="*/ 0 h 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4" h="2">
                  <a:moveTo>
                    <a:pt x="47" y="0"/>
                  </a:moveTo>
                  <a:lnTo>
                    <a:pt x="57" y="0"/>
                  </a:lnTo>
                  <a:lnTo>
                    <a:pt x="64" y="0"/>
                  </a:lnTo>
                  <a:lnTo>
                    <a:pt x="61" y="1"/>
                  </a:lnTo>
                  <a:lnTo>
                    <a:pt x="52" y="1"/>
                  </a:lnTo>
                  <a:lnTo>
                    <a:pt x="37" y="2"/>
                  </a:lnTo>
                  <a:lnTo>
                    <a:pt x="23" y="2"/>
                  </a:lnTo>
                  <a:lnTo>
                    <a:pt x="9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9" y="1"/>
                  </a:lnTo>
                  <a:lnTo>
                    <a:pt x="18" y="1"/>
                  </a:lnTo>
                  <a:lnTo>
                    <a:pt x="26" y="0"/>
                  </a:lnTo>
                  <a:lnTo>
                    <a:pt x="35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C54D39"/>
            </a:solidFill>
            <a:ln w="0">
              <a:solidFill>
                <a:srgbClr val="C54D3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35" name="Freeform 434">
              <a:extLst>
                <a:ext uri="{FF2B5EF4-FFF2-40B4-BE49-F238E27FC236}">
                  <a16:creationId xmlns:a16="http://schemas.microsoft.com/office/drawing/2014/main" id="{22D0916C-018E-4C26-A80C-6F7FFB9D3F02}"/>
                </a:ext>
              </a:extLst>
            </p:cNvPr>
            <p:cNvSpPr/>
            <p:nvPr/>
          </p:nvSpPr>
          <p:spPr bwMode="auto">
            <a:xfrm>
              <a:off x="2346325" y="2919413"/>
              <a:ext cx="53975" cy="33338"/>
            </a:xfrm>
            <a:custGeom>
              <a:gdLst>
                <a:gd name="T0" fmla="*/ 0 w 34"/>
                <a:gd name="T1" fmla="*/ 0 h 21"/>
                <a:gd name="T2" fmla="*/ 2147483646 w 34"/>
                <a:gd name="T3" fmla="*/ 2147483646 h 21"/>
                <a:gd name="T4" fmla="*/ 2147483646 w 34"/>
                <a:gd name="T5" fmla="*/ 2147483646 h 21"/>
                <a:gd name="T6" fmla="*/ 2147483646 w 34"/>
                <a:gd name="T7" fmla="*/ 2147483646 h 21"/>
                <a:gd name="T8" fmla="*/ 2147483646 w 34"/>
                <a:gd name="T9" fmla="*/ 2147483646 h 21"/>
                <a:gd name="T10" fmla="*/ 2147483646 w 34"/>
                <a:gd name="T11" fmla="*/ 2147483646 h 21"/>
                <a:gd name="T12" fmla="*/ 2147483646 w 34"/>
                <a:gd name="T13" fmla="*/ 2147483646 h 21"/>
                <a:gd name="T14" fmla="*/ 2147483646 w 34"/>
                <a:gd name="T15" fmla="*/ 2147483646 h 21"/>
                <a:gd name="T16" fmla="*/ 2147483646 w 34"/>
                <a:gd name="T17" fmla="*/ 2147483646 h 21"/>
                <a:gd name="T18" fmla="*/ 2147483646 w 34"/>
                <a:gd name="T19" fmla="*/ 2147483646 h 21"/>
                <a:gd name="T20" fmla="*/ 0 w 34"/>
                <a:gd name="T21" fmla="*/ 2147483646 h 21"/>
                <a:gd name="T22" fmla="*/ 0 w 34"/>
                <a:gd name="T23" fmla="*/ 0 h 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4" h="21">
                  <a:moveTo>
                    <a:pt x="0" y="0"/>
                  </a:moveTo>
                  <a:lnTo>
                    <a:pt x="3" y="2"/>
                  </a:lnTo>
                  <a:lnTo>
                    <a:pt x="9" y="4"/>
                  </a:lnTo>
                  <a:lnTo>
                    <a:pt x="17" y="9"/>
                  </a:lnTo>
                  <a:lnTo>
                    <a:pt x="26" y="15"/>
                  </a:lnTo>
                  <a:lnTo>
                    <a:pt x="34" y="21"/>
                  </a:lnTo>
                  <a:lnTo>
                    <a:pt x="31" y="19"/>
                  </a:lnTo>
                  <a:lnTo>
                    <a:pt x="26" y="16"/>
                  </a:lnTo>
                  <a:lnTo>
                    <a:pt x="18" y="11"/>
                  </a:lnTo>
                  <a:lnTo>
                    <a:pt x="9" y="7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442B"/>
            </a:solidFill>
            <a:ln w="0">
              <a:solidFill>
                <a:srgbClr val="A6442B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36" name="Freeform 435">
              <a:extLst>
                <a:ext uri="{FF2B5EF4-FFF2-40B4-BE49-F238E27FC236}">
                  <a16:creationId xmlns:a16="http://schemas.microsoft.com/office/drawing/2014/main" id="{D3B6EDD1-E143-4878-80D3-5B1EF0690A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46325" y="2903538"/>
              <a:ext cx="61913" cy="19050"/>
            </a:xfrm>
            <a:custGeom>
              <a:gdLst>
                <a:gd name="T0" fmla="*/ 2147483646 w 39"/>
                <a:gd name="T1" fmla="*/ 2147483646 h 12"/>
                <a:gd name="T2" fmla="*/ 2147483646 w 39"/>
                <a:gd name="T3" fmla="*/ 2147483646 h 12"/>
                <a:gd name="T4" fmla="*/ 2147483646 w 39"/>
                <a:gd name="T5" fmla="*/ 2147483646 h 12"/>
                <a:gd name="T6" fmla="*/ 2147483646 w 39"/>
                <a:gd name="T7" fmla="*/ 2147483646 h 12"/>
                <a:gd name="T8" fmla="*/ 2147483646 w 39"/>
                <a:gd name="T9" fmla="*/ 0 h 12"/>
                <a:gd name="T10" fmla="*/ 2147483646 w 39"/>
                <a:gd name="T11" fmla="*/ 2147483646 h 12"/>
                <a:gd name="T12" fmla="*/ 2147483646 w 39"/>
                <a:gd name="T13" fmla="*/ 2147483646 h 12"/>
                <a:gd name="T14" fmla="*/ 2147483646 w 39"/>
                <a:gd name="T15" fmla="*/ 2147483646 h 12"/>
                <a:gd name="T16" fmla="*/ 2147483646 w 39"/>
                <a:gd name="T17" fmla="*/ 2147483646 h 12"/>
                <a:gd name="T18" fmla="*/ 0 w 39"/>
                <a:gd name="T19" fmla="*/ 2147483646 h 12"/>
                <a:gd name="T20" fmla="*/ 2147483646 w 39"/>
                <a:gd name="T21" fmla="*/ 2147483646 h 12"/>
                <a:gd name="T22" fmla="*/ 2147483646 w 39"/>
                <a:gd name="T23" fmla="*/ 2147483646 h 12"/>
                <a:gd name="T24" fmla="*/ 2147483646 w 39"/>
                <a:gd name="T25" fmla="*/ 2147483646 h 12"/>
                <a:gd name="T26" fmla="*/ 2147483646 w 39"/>
                <a:gd name="T27" fmla="*/ 0 h 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9" h="12">
                  <a:moveTo>
                    <a:pt x="35" y="1"/>
                  </a:moveTo>
                  <a:lnTo>
                    <a:pt x="39" y="1"/>
                  </a:lnTo>
                  <a:lnTo>
                    <a:pt x="35" y="1"/>
                  </a:lnTo>
                  <a:close/>
                  <a:moveTo>
                    <a:pt x="26" y="0"/>
                  </a:moveTo>
                  <a:lnTo>
                    <a:pt x="35" y="1"/>
                  </a:lnTo>
                  <a:lnTo>
                    <a:pt x="27" y="1"/>
                  </a:lnTo>
                  <a:lnTo>
                    <a:pt x="16" y="4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3" y="9"/>
                  </a:lnTo>
                  <a:lnTo>
                    <a:pt x="8" y="5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A6442B"/>
            </a:solidFill>
            <a:ln w="0">
              <a:solidFill>
                <a:srgbClr val="A6442B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37" name="Freeform 514">
              <a:extLst>
                <a:ext uri="{FF2B5EF4-FFF2-40B4-BE49-F238E27FC236}">
                  <a16:creationId xmlns:a16="http://schemas.microsoft.com/office/drawing/2014/main" id="{AE191F63-168B-4555-B946-34C37DB5F8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2713" y="642938"/>
              <a:ext cx="1641475" cy="614363"/>
            </a:xfrm>
            <a:custGeom>
              <a:gdLst>
                <a:gd name="T0" fmla="*/ 2147483646 w 1034"/>
                <a:gd name="T1" fmla="*/ 2147483646 h 387"/>
                <a:gd name="T2" fmla="*/ 2147483646 w 1034"/>
                <a:gd name="T3" fmla="*/ 0 h 387"/>
                <a:gd name="T4" fmla="*/ 2147483646 w 1034"/>
                <a:gd name="T5" fmla="*/ 2147483646 h 387"/>
                <a:gd name="T6" fmla="*/ 2147483646 w 1034"/>
                <a:gd name="T7" fmla="*/ 2147483646 h 387"/>
                <a:gd name="T8" fmla="*/ 2147483646 w 1034"/>
                <a:gd name="T9" fmla="*/ 2147483646 h 387"/>
                <a:gd name="T10" fmla="*/ 2147483646 w 1034"/>
                <a:gd name="T11" fmla="*/ 2147483646 h 387"/>
                <a:gd name="T12" fmla="*/ 2147483646 w 1034"/>
                <a:gd name="T13" fmla="*/ 2147483646 h 387"/>
                <a:gd name="T14" fmla="*/ 2147483646 w 1034"/>
                <a:gd name="T15" fmla="*/ 2147483646 h 387"/>
                <a:gd name="T16" fmla="*/ 2147483646 w 1034"/>
                <a:gd name="T17" fmla="*/ 2147483646 h 387"/>
                <a:gd name="T18" fmla="*/ 2147483646 w 1034"/>
                <a:gd name="T19" fmla="*/ 2147483646 h 387"/>
                <a:gd name="T20" fmla="*/ 2147483646 w 1034"/>
                <a:gd name="T21" fmla="*/ 2147483646 h 387"/>
                <a:gd name="T22" fmla="*/ 2147483646 w 1034"/>
                <a:gd name="T23" fmla="*/ 2147483646 h 387"/>
                <a:gd name="T24" fmla="*/ 2147483646 w 1034"/>
                <a:gd name="T25" fmla="*/ 2147483646 h 387"/>
                <a:gd name="T26" fmla="*/ 2147483646 w 1034"/>
                <a:gd name="T27" fmla="*/ 2147483646 h 387"/>
                <a:gd name="T28" fmla="*/ 2147483646 w 1034"/>
                <a:gd name="T29" fmla="*/ 2147483646 h 387"/>
                <a:gd name="T30" fmla="*/ 2147483646 w 1034"/>
                <a:gd name="T31" fmla="*/ 2147483646 h 387"/>
                <a:gd name="T32" fmla="*/ 2147483646 w 1034"/>
                <a:gd name="T33" fmla="*/ 2147483646 h 387"/>
                <a:gd name="T34" fmla="*/ 2147483646 w 1034"/>
                <a:gd name="T35" fmla="*/ 2147483646 h 387"/>
                <a:gd name="T36" fmla="*/ 2147483646 w 1034"/>
                <a:gd name="T37" fmla="*/ 2147483646 h 387"/>
                <a:gd name="T38" fmla="*/ 2147483646 w 1034"/>
                <a:gd name="T39" fmla="*/ 2147483646 h 387"/>
                <a:gd name="T40" fmla="*/ 2147483646 w 1034"/>
                <a:gd name="T41" fmla="*/ 2147483646 h 387"/>
                <a:gd name="T42" fmla="*/ 2147483646 w 1034"/>
                <a:gd name="T43" fmla="*/ 2147483646 h 387"/>
                <a:gd name="T44" fmla="*/ 2147483646 w 1034"/>
                <a:gd name="T45" fmla="*/ 2147483646 h 387"/>
                <a:gd name="T46" fmla="*/ 2147483646 w 1034"/>
                <a:gd name="T47" fmla="*/ 2147483646 h 387"/>
                <a:gd name="T48" fmla="*/ 2147483646 w 1034"/>
                <a:gd name="T49" fmla="*/ 2147483646 h 387"/>
                <a:gd name="T50" fmla="*/ 2147483646 w 1034"/>
                <a:gd name="T51" fmla="*/ 2147483646 h 387"/>
                <a:gd name="T52" fmla="*/ 2147483646 w 1034"/>
                <a:gd name="T53" fmla="*/ 2147483646 h 387"/>
                <a:gd name="T54" fmla="*/ 2147483646 w 1034"/>
                <a:gd name="T55" fmla="*/ 2147483646 h 387"/>
                <a:gd name="T56" fmla="*/ 2147483646 w 1034"/>
                <a:gd name="T57" fmla="*/ 2147483646 h 387"/>
                <a:gd name="T58" fmla="*/ 2147483646 w 1034"/>
                <a:gd name="T59" fmla="*/ 2147483646 h 387"/>
                <a:gd name="T60" fmla="*/ 2147483646 w 1034"/>
                <a:gd name="T61" fmla="*/ 2147483646 h 387"/>
                <a:gd name="T62" fmla="*/ 2147483646 w 1034"/>
                <a:gd name="T63" fmla="*/ 2147483646 h 387"/>
                <a:gd name="T64" fmla="*/ 2147483646 w 1034"/>
                <a:gd name="T65" fmla="*/ 2147483646 h 387"/>
                <a:gd name="T66" fmla="*/ 2147483646 w 1034"/>
                <a:gd name="T67" fmla="*/ 2147483646 h 387"/>
                <a:gd name="T68" fmla="*/ 2147483646 w 1034"/>
                <a:gd name="T69" fmla="*/ 2147483646 h 387"/>
                <a:gd name="T70" fmla="*/ 2147483646 w 1034"/>
                <a:gd name="T71" fmla="*/ 2147483646 h 387"/>
                <a:gd name="T72" fmla="*/ 2147483646 w 1034"/>
                <a:gd name="T73" fmla="*/ 2147483646 h 387"/>
                <a:gd name="T74" fmla="*/ 2147483646 w 1034"/>
                <a:gd name="T75" fmla="*/ 2147483646 h 387"/>
                <a:gd name="T76" fmla="*/ 2147483646 w 1034"/>
                <a:gd name="T77" fmla="*/ 2147483646 h 387"/>
                <a:gd name="T78" fmla="*/ 2147483646 w 1034"/>
                <a:gd name="T79" fmla="*/ 2147483646 h 387"/>
                <a:gd name="T80" fmla="*/ 2147483646 w 1034"/>
                <a:gd name="T81" fmla="*/ 2147483646 h 387"/>
                <a:gd name="T82" fmla="*/ 2147483646 w 1034"/>
                <a:gd name="T83" fmla="*/ 2147483646 h 387"/>
                <a:gd name="T84" fmla="*/ 2147483646 w 1034"/>
                <a:gd name="T85" fmla="*/ 2147483646 h 387"/>
                <a:gd name="T86" fmla="*/ 2147483646 w 1034"/>
                <a:gd name="T87" fmla="*/ 2147483646 h 387"/>
                <a:gd name="T88" fmla="*/ 2147483646 w 1034"/>
                <a:gd name="T89" fmla="*/ 2147483646 h 387"/>
                <a:gd name="T90" fmla="*/ 2147483646 w 1034"/>
                <a:gd name="T91" fmla="*/ 2147483646 h 387"/>
                <a:gd name="T92" fmla="*/ 2147483646 w 1034"/>
                <a:gd name="T93" fmla="*/ 2147483646 h 387"/>
                <a:gd name="T94" fmla="*/ 2147483646 w 1034"/>
                <a:gd name="T95" fmla="*/ 2147483646 h 387"/>
                <a:gd name="T96" fmla="*/ 2147483646 w 1034"/>
                <a:gd name="T97" fmla="*/ 2147483646 h 387"/>
                <a:gd name="T98" fmla="*/ 2147483646 w 1034"/>
                <a:gd name="T99" fmla="*/ 2147483646 h 387"/>
                <a:gd name="T100" fmla="*/ 2147483646 w 1034"/>
                <a:gd name="T101" fmla="*/ 2147483646 h 387"/>
                <a:gd name="T102" fmla="*/ 2147483646 w 1034"/>
                <a:gd name="T103" fmla="*/ 2147483646 h 387"/>
                <a:gd name="T104" fmla="*/ 2147483646 w 1034"/>
                <a:gd name="T105" fmla="*/ 2147483646 h 387"/>
                <a:gd name="T106" fmla="*/ 2147483646 w 1034"/>
                <a:gd name="T107" fmla="*/ 2147483646 h 387"/>
                <a:gd name="T108" fmla="*/ 2147483646 w 1034"/>
                <a:gd name="T109" fmla="*/ 2147483646 h 387"/>
                <a:gd name="T110" fmla="*/ 2147483646 w 1034"/>
                <a:gd name="T111" fmla="*/ 2147483646 h 387"/>
                <a:gd name="T112" fmla="*/ 2147483646 w 1034"/>
                <a:gd name="T113" fmla="*/ 2147483646 h 387"/>
                <a:gd name="T114" fmla="*/ 2147483646 w 1034"/>
                <a:gd name="T115" fmla="*/ 2147483646 h 387"/>
                <a:gd name="T116" fmla="*/ 2147483646 w 1034"/>
                <a:gd name="T117" fmla="*/ 2147483646 h 387"/>
                <a:gd name="T118" fmla="*/ 2147483646 w 1034"/>
                <a:gd name="T119" fmla="*/ 2147483646 h 387"/>
                <a:gd name="T120" fmla="*/ 2147483646 w 1034"/>
                <a:gd name="T121" fmla="*/ 2147483646 h 387"/>
                <a:gd name="T122" fmla="*/ 2147483646 w 1034"/>
                <a:gd name="T123" fmla="*/ 2147483646 h 387"/>
                <a:gd name="T124" fmla="*/ 2147483646 w 1034"/>
                <a:gd name="T125" fmla="*/ 2147483646 h 3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34" h="387">
                  <a:moveTo>
                    <a:pt x="2" y="200"/>
                  </a:moveTo>
                  <a:lnTo>
                    <a:pt x="2" y="206"/>
                  </a:lnTo>
                  <a:lnTo>
                    <a:pt x="1" y="206"/>
                  </a:lnTo>
                  <a:lnTo>
                    <a:pt x="1" y="205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2" y="200"/>
                  </a:lnTo>
                  <a:close/>
                  <a:moveTo>
                    <a:pt x="31" y="0"/>
                  </a:moveTo>
                  <a:lnTo>
                    <a:pt x="34" y="1"/>
                  </a:lnTo>
                  <a:lnTo>
                    <a:pt x="43" y="5"/>
                  </a:lnTo>
                  <a:lnTo>
                    <a:pt x="57" y="10"/>
                  </a:lnTo>
                  <a:lnTo>
                    <a:pt x="75" y="18"/>
                  </a:lnTo>
                  <a:lnTo>
                    <a:pt x="99" y="26"/>
                  </a:lnTo>
                  <a:lnTo>
                    <a:pt x="124" y="35"/>
                  </a:lnTo>
                  <a:lnTo>
                    <a:pt x="154" y="43"/>
                  </a:lnTo>
                  <a:lnTo>
                    <a:pt x="185" y="52"/>
                  </a:lnTo>
                  <a:lnTo>
                    <a:pt x="218" y="60"/>
                  </a:lnTo>
                  <a:lnTo>
                    <a:pt x="252" y="68"/>
                  </a:lnTo>
                  <a:lnTo>
                    <a:pt x="288" y="73"/>
                  </a:lnTo>
                  <a:lnTo>
                    <a:pt x="322" y="77"/>
                  </a:lnTo>
                  <a:lnTo>
                    <a:pt x="341" y="79"/>
                  </a:lnTo>
                  <a:lnTo>
                    <a:pt x="358" y="83"/>
                  </a:lnTo>
                  <a:lnTo>
                    <a:pt x="375" y="87"/>
                  </a:lnTo>
                  <a:lnTo>
                    <a:pt x="394" y="92"/>
                  </a:lnTo>
                  <a:lnTo>
                    <a:pt x="412" y="96"/>
                  </a:lnTo>
                  <a:lnTo>
                    <a:pt x="434" y="100"/>
                  </a:lnTo>
                  <a:lnTo>
                    <a:pt x="458" y="102"/>
                  </a:lnTo>
                  <a:lnTo>
                    <a:pt x="485" y="102"/>
                  </a:lnTo>
                  <a:lnTo>
                    <a:pt x="517" y="99"/>
                  </a:lnTo>
                  <a:lnTo>
                    <a:pt x="521" y="98"/>
                  </a:lnTo>
                  <a:lnTo>
                    <a:pt x="531" y="96"/>
                  </a:lnTo>
                  <a:lnTo>
                    <a:pt x="547" y="95"/>
                  </a:lnTo>
                  <a:lnTo>
                    <a:pt x="565" y="92"/>
                  </a:lnTo>
                  <a:lnTo>
                    <a:pt x="587" y="89"/>
                  </a:lnTo>
                  <a:lnTo>
                    <a:pt x="611" y="86"/>
                  </a:lnTo>
                  <a:lnTo>
                    <a:pt x="636" y="83"/>
                  </a:lnTo>
                  <a:lnTo>
                    <a:pt x="659" y="81"/>
                  </a:lnTo>
                  <a:lnTo>
                    <a:pt x="682" y="79"/>
                  </a:lnTo>
                  <a:lnTo>
                    <a:pt x="700" y="78"/>
                  </a:lnTo>
                  <a:lnTo>
                    <a:pt x="714" y="78"/>
                  </a:lnTo>
                  <a:lnTo>
                    <a:pt x="744" y="78"/>
                  </a:lnTo>
                  <a:lnTo>
                    <a:pt x="769" y="75"/>
                  </a:lnTo>
                  <a:lnTo>
                    <a:pt x="789" y="73"/>
                  </a:lnTo>
                  <a:lnTo>
                    <a:pt x="805" y="73"/>
                  </a:lnTo>
                  <a:lnTo>
                    <a:pt x="818" y="78"/>
                  </a:lnTo>
                  <a:lnTo>
                    <a:pt x="832" y="83"/>
                  </a:lnTo>
                  <a:lnTo>
                    <a:pt x="847" y="91"/>
                  </a:lnTo>
                  <a:lnTo>
                    <a:pt x="860" y="95"/>
                  </a:lnTo>
                  <a:lnTo>
                    <a:pt x="861" y="96"/>
                  </a:lnTo>
                  <a:lnTo>
                    <a:pt x="865" y="100"/>
                  </a:lnTo>
                  <a:lnTo>
                    <a:pt x="870" y="107"/>
                  </a:lnTo>
                  <a:lnTo>
                    <a:pt x="877" y="112"/>
                  </a:lnTo>
                  <a:lnTo>
                    <a:pt x="883" y="116"/>
                  </a:lnTo>
                  <a:lnTo>
                    <a:pt x="894" y="121"/>
                  </a:lnTo>
                  <a:lnTo>
                    <a:pt x="903" y="125"/>
                  </a:lnTo>
                  <a:lnTo>
                    <a:pt x="908" y="130"/>
                  </a:lnTo>
                  <a:lnTo>
                    <a:pt x="911" y="132"/>
                  </a:lnTo>
                  <a:lnTo>
                    <a:pt x="919" y="136"/>
                  </a:lnTo>
                  <a:lnTo>
                    <a:pt x="928" y="141"/>
                  </a:lnTo>
                  <a:lnTo>
                    <a:pt x="939" y="147"/>
                  </a:lnTo>
                  <a:lnTo>
                    <a:pt x="951" y="153"/>
                  </a:lnTo>
                  <a:lnTo>
                    <a:pt x="963" y="159"/>
                  </a:lnTo>
                  <a:lnTo>
                    <a:pt x="974" y="164"/>
                  </a:lnTo>
                  <a:lnTo>
                    <a:pt x="980" y="168"/>
                  </a:lnTo>
                  <a:lnTo>
                    <a:pt x="981" y="171"/>
                  </a:lnTo>
                  <a:lnTo>
                    <a:pt x="980" y="174"/>
                  </a:lnTo>
                  <a:lnTo>
                    <a:pt x="979" y="176"/>
                  </a:lnTo>
                  <a:lnTo>
                    <a:pt x="976" y="179"/>
                  </a:lnTo>
                  <a:lnTo>
                    <a:pt x="974" y="180"/>
                  </a:lnTo>
                  <a:lnTo>
                    <a:pt x="971" y="181"/>
                  </a:lnTo>
                  <a:lnTo>
                    <a:pt x="970" y="183"/>
                  </a:lnTo>
                  <a:lnTo>
                    <a:pt x="968" y="184"/>
                  </a:lnTo>
                  <a:lnTo>
                    <a:pt x="966" y="187"/>
                  </a:lnTo>
                  <a:lnTo>
                    <a:pt x="963" y="188"/>
                  </a:lnTo>
                  <a:lnTo>
                    <a:pt x="960" y="191"/>
                  </a:lnTo>
                  <a:lnTo>
                    <a:pt x="956" y="191"/>
                  </a:lnTo>
                  <a:lnTo>
                    <a:pt x="962" y="193"/>
                  </a:lnTo>
                  <a:lnTo>
                    <a:pt x="971" y="196"/>
                  </a:lnTo>
                  <a:lnTo>
                    <a:pt x="981" y="200"/>
                  </a:lnTo>
                  <a:lnTo>
                    <a:pt x="993" y="205"/>
                  </a:lnTo>
                  <a:lnTo>
                    <a:pt x="1006" y="209"/>
                  </a:lnTo>
                  <a:lnTo>
                    <a:pt x="1018" y="213"/>
                  </a:lnTo>
                  <a:lnTo>
                    <a:pt x="1025" y="216"/>
                  </a:lnTo>
                  <a:lnTo>
                    <a:pt x="1028" y="218"/>
                  </a:lnTo>
                  <a:lnTo>
                    <a:pt x="1031" y="219"/>
                  </a:lnTo>
                  <a:lnTo>
                    <a:pt x="1032" y="222"/>
                  </a:lnTo>
                  <a:lnTo>
                    <a:pt x="1034" y="223"/>
                  </a:lnTo>
                  <a:lnTo>
                    <a:pt x="1032" y="225"/>
                  </a:lnTo>
                  <a:lnTo>
                    <a:pt x="1032" y="226"/>
                  </a:lnTo>
                  <a:lnTo>
                    <a:pt x="1031" y="227"/>
                  </a:lnTo>
                  <a:lnTo>
                    <a:pt x="1030" y="229"/>
                  </a:lnTo>
                  <a:lnTo>
                    <a:pt x="1030" y="230"/>
                  </a:lnTo>
                  <a:lnTo>
                    <a:pt x="1030" y="231"/>
                  </a:lnTo>
                  <a:lnTo>
                    <a:pt x="1027" y="233"/>
                  </a:lnTo>
                  <a:lnTo>
                    <a:pt x="1025" y="234"/>
                  </a:lnTo>
                  <a:lnTo>
                    <a:pt x="1023" y="235"/>
                  </a:lnTo>
                  <a:lnTo>
                    <a:pt x="1021" y="236"/>
                  </a:lnTo>
                  <a:lnTo>
                    <a:pt x="1019" y="238"/>
                  </a:lnTo>
                  <a:lnTo>
                    <a:pt x="1018" y="238"/>
                  </a:lnTo>
                  <a:lnTo>
                    <a:pt x="1018" y="239"/>
                  </a:lnTo>
                  <a:lnTo>
                    <a:pt x="1015" y="242"/>
                  </a:lnTo>
                  <a:lnTo>
                    <a:pt x="1010" y="244"/>
                  </a:lnTo>
                  <a:lnTo>
                    <a:pt x="1004" y="247"/>
                  </a:lnTo>
                  <a:lnTo>
                    <a:pt x="992" y="248"/>
                  </a:lnTo>
                  <a:lnTo>
                    <a:pt x="977" y="247"/>
                  </a:lnTo>
                  <a:lnTo>
                    <a:pt x="945" y="240"/>
                  </a:lnTo>
                  <a:lnTo>
                    <a:pt x="919" y="233"/>
                  </a:lnTo>
                  <a:lnTo>
                    <a:pt x="898" y="225"/>
                  </a:lnTo>
                  <a:lnTo>
                    <a:pt x="884" y="221"/>
                  </a:lnTo>
                  <a:lnTo>
                    <a:pt x="874" y="219"/>
                  </a:lnTo>
                  <a:lnTo>
                    <a:pt x="866" y="221"/>
                  </a:lnTo>
                  <a:lnTo>
                    <a:pt x="862" y="221"/>
                  </a:lnTo>
                  <a:lnTo>
                    <a:pt x="857" y="221"/>
                  </a:lnTo>
                  <a:lnTo>
                    <a:pt x="847" y="221"/>
                  </a:lnTo>
                  <a:lnTo>
                    <a:pt x="833" y="219"/>
                  </a:lnTo>
                  <a:lnTo>
                    <a:pt x="818" y="219"/>
                  </a:lnTo>
                  <a:lnTo>
                    <a:pt x="802" y="218"/>
                  </a:lnTo>
                  <a:lnTo>
                    <a:pt x="799" y="221"/>
                  </a:lnTo>
                  <a:lnTo>
                    <a:pt x="797" y="223"/>
                  </a:lnTo>
                  <a:lnTo>
                    <a:pt x="797" y="227"/>
                  </a:lnTo>
                  <a:lnTo>
                    <a:pt x="797" y="230"/>
                  </a:lnTo>
                  <a:lnTo>
                    <a:pt x="798" y="233"/>
                  </a:lnTo>
                  <a:lnTo>
                    <a:pt x="798" y="235"/>
                  </a:lnTo>
                  <a:lnTo>
                    <a:pt x="799" y="236"/>
                  </a:lnTo>
                  <a:lnTo>
                    <a:pt x="803" y="238"/>
                  </a:lnTo>
                  <a:lnTo>
                    <a:pt x="811" y="239"/>
                  </a:lnTo>
                  <a:lnTo>
                    <a:pt x="824" y="242"/>
                  </a:lnTo>
                  <a:lnTo>
                    <a:pt x="839" y="246"/>
                  </a:lnTo>
                  <a:lnTo>
                    <a:pt x="853" y="248"/>
                  </a:lnTo>
                  <a:lnTo>
                    <a:pt x="866" y="252"/>
                  </a:lnTo>
                  <a:lnTo>
                    <a:pt x="877" y="255"/>
                  </a:lnTo>
                  <a:lnTo>
                    <a:pt x="883" y="256"/>
                  </a:lnTo>
                  <a:lnTo>
                    <a:pt x="898" y="264"/>
                  </a:lnTo>
                  <a:lnTo>
                    <a:pt x="916" y="274"/>
                  </a:lnTo>
                  <a:lnTo>
                    <a:pt x="930" y="280"/>
                  </a:lnTo>
                  <a:lnTo>
                    <a:pt x="947" y="285"/>
                  </a:lnTo>
                  <a:lnTo>
                    <a:pt x="964" y="290"/>
                  </a:lnTo>
                  <a:lnTo>
                    <a:pt x="976" y="295"/>
                  </a:lnTo>
                  <a:lnTo>
                    <a:pt x="983" y="299"/>
                  </a:lnTo>
                  <a:lnTo>
                    <a:pt x="991" y="302"/>
                  </a:lnTo>
                  <a:lnTo>
                    <a:pt x="998" y="306"/>
                  </a:lnTo>
                  <a:lnTo>
                    <a:pt x="1005" y="311"/>
                  </a:lnTo>
                  <a:lnTo>
                    <a:pt x="1006" y="319"/>
                  </a:lnTo>
                  <a:lnTo>
                    <a:pt x="1006" y="323"/>
                  </a:lnTo>
                  <a:lnTo>
                    <a:pt x="1004" y="327"/>
                  </a:lnTo>
                  <a:lnTo>
                    <a:pt x="1002" y="329"/>
                  </a:lnTo>
                  <a:lnTo>
                    <a:pt x="998" y="331"/>
                  </a:lnTo>
                  <a:lnTo>
                    <a:pt x="996" y="333"/>
                  </a:lnTo>
                  <a:lnTo>
                    <a:pt x="993" y="333"/>
                  </a:lnTo>
                  <a:lnTo>
                    <a:pt x="992" y="335"/>
                  </a:lnTo>
                  <a:lnTo>
                    <a:pt x="991" y="335"/>
                  </a:lnTo>
                  <a:lnTo>
                    <a:pt x="988" y="337"/>
                  </a:lnTo>
                  <a:lnTo>
                    <a:pt x="983" y="339"/>
                  </a:lnTo>
                  <a:lnTo>
                    <a:pt x="974" y="339"/>
                  </a:lnTo>
                  <a:lnTo>
                    <a:pt x="963" y="339"/>
                  </a:lnTo>
                  <a:lnTo>
                    <a:pt x="947" y="336"/>
                  </a:lnTo>
                  <a:lnTo>
                    <a:pt x="928" y="331"/>
                  </a:lnTo>
                  <a:lnTo>
                    <a:pt x="905" y="324"/>
                  </a:lnTo>
                  <a:lnTo>
                    <a:pt x="890" y="319"/>
                  </a:lnTo>
                  <a:lnTo>
                    <a:pt x="878" y="316"/>
                  </a:lnTo>
                  <a:lnTo>
                    <a:pt x="871" y="315"/>
                  </a:lnTo>
                  <a:lnTo>
                    <a:pt x="867" y="314"/>
                  </a:lnTo>
                  <a:lnTo>
                    <a:pt x="864" y="314"/>
                  </a:lnTo>
                  <a:lnTo>
                    <a:pt x="853" y="312"/>
                  </a:lnTo>
                  <a:lnTo>
                    <a:pt x="839" y="310"/>
                  </a:lnTo>
                  <a:lnTo>
                    <a:pt x="822" y="307"/>
                  </a:lnTo>
                  <a:lnTo>
                    <a:pt x="805" y="303"/>
                  </a:lnTo>
                  <a:lnTo>
                    <a:pt x="786" y="301"/>
                  </a:lnTo>
                  <a:lnTo>
                    <a:pt x="769" y="299"/>
                  </a:lnTo>
                  <a:lnTo>
                    <a:pt x="751" y="298"/>
                  </a:lnTo>
                  <a:lnTo>
                    <a:pt x="733" y="298"/>
                  </a:lnTo>
                  <a:lnTo>
                    <a:pt x="710" y="297"/>
                  </a:lnTo>
                  <a:lnTo>
                    <a:pt x="684" y="294"/>
                  </a:lnTo>
                  <a:lnTo>
                    <a:pt x="697" y="303"/>
                  </a:lnTo>
                  <a:lnTo>
                    <a:pt x="705" y="310"/>
                  </a:lnTo>
                  <a:lnTo>
                    <a:pt x="708" y="311"/>
                  </a:lnTo>
                  <a:lnTo>
                    <a:pt x="712" y="311"/>
                  </a:lnTo>
                  <a:lnTo>
                    <a:pt x="722" y="314"/>
                  </a:lnTo>
                  <a:lnTo>
                    <a:pt x="738" y="318"/>
                  </a:lnTo>
                  <a:lnTo>
                    <a:pt x="758" y="328"/>
                  </a:lnTo>
                  <a:lnTo>
                    <a:pt x="759" y="327"/>
                  </a:lnTo>
                  <a:lnTo>
                    <a:pt x="761" y="327"/>
                  </a:lnTo>
                  <a:lnTo>
                    <a:pt x="763" y="325"/>
                  </a:lnTo>
                  <a:lnTo>
                    <a:pt x="764" y="325"/>
                  </a:lnTo>
                  <a:lnTo>
                    <a:pt x="765" y="325"/>
                  </a:lnTo>
                  <a:lnTo>
                    <a:pt x="781" y="329"/>
                  </a:lnTo>
                  <a:lnTo>
                    <a:pt x="797" y="335"/>
                  </a:lnTo>
                  <a:lnTo>
                    <a:pt x="811" y="340"/>
                  </a:lnTo>
                  <a:lnTo>
                    <a:pt x="824" y="344"/>
                  </a:lnTo>
                  <a:lnTo>
                    <a:pt x="833" y="348"/>
                  </a:lnTo>
                  <a:lnTo>
                    <a:pt x="836" y="349"/>
                  </a:lnTo>
                  <a:lnTo>
                    <a:pt x="844" y="360"/>
                  </a:lnTo>
                  <a:lnTo>
                    <a:pt x="847" y="369"/>
                  </a:lnTo>
                  <a:lnTo>
                    <a:pt x="847" y="377"/>
                  </a:lnTo>
                  <a:lnTo>
                    <a:pt x="844" y="382"/>
                  </a:lnTo>
                  <a:lnTo>
                    <a:pt x="841" y="386"/>
                  </a:lnTo>
                  <a:lnTo>
                    <a:pt x="840" y="387"/>
                  </a:lnTo>
                  <a:lnTo>
                    <a:pt x="837" y="386"/>
                  </a:lnTo>
                  <a:lnTo>
                    <a:pt x="828" y="384"/>
                  </a:lnTo>
                  <a:lnTo>
                    <a:pt x="818" y="382"/>
                  </a:lnTo>
                  <a:lnTo>
                    <a:pt x="805" y="377"/>
                  </a:lnTo>
                  <a:lnTo>
                    <a:pt x="789" y="379"/>
                  </a:lnTo>
                  <a:lnTo>
                    <a:pt x="775" y="382"/>
                  </a:lnTo>
                  <a:lnTo>
                    <a:pt x="764" y="384"/>
                  </a:lnTo>
                  <a:lnTo>
                    <a:pt x="759" y="386"/>
                  </a:lnTo>
                  <a:lnTo>
                    <a:pt x="758" y="386"/>
                  </a:lnTo>
                  <a:lnTo>
                    <a:pt x="754" y="386"/>
                  </a:lnTo>
                  <a:lnTo>
                    <a:pt x="746" y="383"/>
                  </a:lnTo>
                  <a:lnTo>
                    <a:pt x="737" y="379"/>
                  </a:lnTo>
                  <a:lnTo>
                    <a:pt x="718" y="373"/>
                  </a:lnTo>
                  <a:lnTo>
                    <a:pt x="700" y="369"/>
                  </a:lnTo>
                  <a:lnTo>
                    <a:pt x="682" y="365"/>
                  </a:lnTo>
                  <a:lnTo>
                    <a:pt x="678" y="365"/>
                  </a:lnTo>
                  <a:lnTo>
                    <a:pt x="667" y="365"/>
                  </a:lnTo>
                  <a:lnTo>
                    <a:pt x="653" y="360"/>
                  </a:lnTo>
                  <a:lnTo>
                    <a:pt x="640" y="354"/>
                  </a:lnTo>
                  <a:lnTo>
                    <a:pt x="624" y="346"/>
                  </a:lnTo>
                  <a:lnTo>
                    <a:pt x="606" y="339"/>
                  </a:lnTo>
                  <a:lnTo>
                    <a:pt x="589" y="331"/>
                  </a:lnTo>
                  <a:lnTo>
                    <a:pt x="576" y="324"/>
                  </a:lnTo>
                  <a:lnTo>
                    <a:pt x="566" y="319"/>
                  </a:lnTo>
                  <a:lnTo>
                    <a:pt x="553" y="312"/>
                  </a:lnTo>
                  <a:lnTo>
                    <a:pt x="539" y="305"/>
                  </a:lnTo>
                  <a:lnTo>
                    <a:pt x="523" y="295"/>
                  </a:lnTo>
                  <a:lnTo>
                    <a:pt x="506" y="286"/>
                  </a:lnTo>
                  <a:lnTo>
                    <a:pt x="492" y="278"/>
                  </a:lnTo>
                  <a:lnTo>
                    <a:pt x="479" y="272"/>
                  </a:lnTo>
                  <a:lnTo>
                    <a:pt x="468" y="269"/>
                  </a:lnTo>
                  <a:lnTo>
                    <a:pt x="450" y="265"/>
                  </a:lnTo>
                  <a:lnTo>
                    <a:pt x="426" y="261"/>
                  </a:lnTo>
                  <a:lnTo>
                    <a:pt x="404" y="256"/>
                  </a:lnTo>
                  <a:lnTo>
                    <a:pt x="386" y="252"/>
                  </a:lnTo>
                  <a:lnTo>
                    <a:pt x="375" y="250"/>
                  </a:lnTo>
                  <a:lnTo>
                    <a:pt x="360" y="246"/>
                  </a:lnTo>
                  <a:lnTo>
                    <a:pt x="339" y="243"/>
                  </a:lnTo>
                  <a:lnTo>
                    <a:pt x="311" y="238"/>
                  </a:lnTo>
                  <a:lnTo>
                    <a:pt x="276" y="233"/>
                  </a:lnTo>
                  <a:lnTo>
                    <a:pt x="235" y="226"/>
                  </a:lnTo>
                  <a:lnTo>
                    <a:pt x="187" y="218"/>
                  </a:lnTo>
                  <a:lnTo>
                    <a:pt x="130" y="209"/>
                  </a:lnTo>
                  <a:lnTo>
                    <a:pt x="94" y="204"/>
                  </a:lnTo>
                  <a:lnTo>
                    <a:pt x="65" y="200"/>
                  </a:lnTo>
                  <a:lnTo>
                    <a:pt x="43" y="198"/>
                  </a:lnTo>
                  <a:lnTo>
                    <a:pt x="26" y="197"/>
                  </a:lnTo>
                  <a:lnTo>
                    <a:pt x="14" y="197"/>
                  </a:lnTo>
                  <a:lnTo>
                    <a:pt x="6" y="198"/>
                  </a:lnTo>
                  <a:lnTo>
                    <a:pt x="2" y="200"/>
                  </a:lnTo>
                  <a:lnTo>
                    <a:pt x="1" y="150"/>
                  </a:lnTo>
                  <a:lnTo>
                    <a:pt x="14" y="7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D79C8E"/>
            </a:solidFill>
            <a:ln w="0">
              <a:solidFill>
                <a:srgbClr val="D79C8E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38" name="Freeform 515">
              <a:extLst>
                <a:ext uri="{FF2B5EF4-FFF2-40B4-BE49-F238E27FC236}">
                  <a16:creationId xmlns:a16="http://schemas.microsoft.com/office/drawing/2014/main" id="{51926C2E-00A2-4069-9622-BA3E27E82C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1913" y="882651"/>
              <a:ext cx="284163" cy="58738"/>
            </a:xfrm>
            <a:custGeom>
              <a:gdLst>
                <a:gd name="T0" fmla="*/ 2147483646 w 179"/>
                <a:gd name="T1" fmla="*/ 0 h 37"/>
                <a:gd name="T2" fmla="*/ 2147483646 w 179"/>
                <a:gd name="T3" fmla="*/ 2147483646 h 37"/>
                <a:gd name="T4" fmla="*/ 2147483646 w 179"/>
                <a:gd name="T5" fmla="*/ 2147483646 h 37"/>
                <a:gd name="T6" fmla="*/ 2147483646 w 179"/>
                <a:gd name="T7" fmla="*/ 2147483646 h 37"/>
                <a:gd name="T8" fmla="*/ 2147483646 w 179"/>
                <a:gd name="T9" fmla="*/ 2147483646 h 37"/>
                <a:gd name="T10" fmla="*/ 2147483646 w 179"/>
                <a:gd name="T11" fmla="*/ 2147483646 h 37"/>
                <a:gd name="T12" fmla="*/ 2147483646 w 179"/>
                <a:gd name="T13" fmla="*/ 2147483646 h 37"/>
                <a:gd name="T14" fmla="*/ 2147483646 w 179"/>
                <a:gd name="T15" fmla="*/ 2147483646 h 37"/>
                <a:gd name="T16" fmla="*/ 2147483646 w 179"/>
                <a:gd name="T17" fmla="*/ 2147483646 h 37"/>
                <a:gd name="T18" fmla="*/ 2147483646 w 179"/>
                <a:gd name="T19" fmla="*/ 2147483646 h 37"/>
                <a:gd name="T20" fmla="*/ 2147483646 w 179"/>
                <a:gd name="T21" fmla="*/ 2147483646 h 37"/>
                <a:gd name="T22" fmla="*/ 2147483646 w 179"/>
                <a:gd name="T23" fmla="*/ 2147483646 h 37"/>
                <a:gd name="T24" fmla="*/ 2147483646 w 179"/>
                <a:gd name="T25" fmla="*/ 2147483646 h 37"/>
                <a:gd name="T26" fmla="*/ 2147483646 w 179"/>
                <a:gd name="T27" fmla="*/ 2147483646 h 37"/>
                <a:gd name="T28" fmla="*/ 2147483646 w 179"/>
                <a:gd name="T29" fmla="*/ 2147483646 h 37"/>
                <a:gd name="T30" fmla="*/ 2147483646 w 179"/>
                <a:gd name="T31" fmla="*/ 2147483646 h 37"/>
                <a:gd name="T32" fmla="*/ 2147483646 w 179"/>
                <a:gd name="T33" fmla="*/ 2147483646 h 37"/>
                <a:gd name="T34" fmla="*/ 2147483646 w 179"/>
                <a:gd name="T35" fmla="*/ 2147483646 h 37"/>
                <a:gd name="T36" fmla="*/ 2147483646 w 179"/>
                <a:gd name="T37" fmla="*/ 2147483646 h 37"/>
                <a:gd name="T38" fmla="*/ 2147483646 w 179"/>
                <a:gd name="T39" fmla="*/ 2147483646 h 37"/>
                <a:gd name="T40" fmla="*/ 2147483646 w 179"/>
                <a:gd name="T41" fmla="*/ 2147483646 h 37"/>
                <a:gd name="T42" fmla="*/ 2147483646 w 179"/>
                <a:gd name="T43" fmla="*/ 2147483646 h 37"/>
                <a:gd name="T44" fmla="*/ 2147483646 w 179"/>
                <a:gd name="T45" fmla="*/ 2147483646 h 37"/>
                <a:gd name="T46" fmla="*/ 2147483646 w 179"/>
                <a:gd name="T47" fmla="*/ 2147483646 h 37"/>
                <a:gd name="T48" fmla="*/ 2147483646 w 179"/>
                <a:gd name="T49" fmla="*/ 2147483646 h 37"/>
                <a:gd name="T50" fmla="*/ 2147483646 w 179"/>
                <a:gd name="T51" fmla="*/ 2147483646 h 37"/>
                <a:gd name="T52" fmla="*/ 2147483646 w 179"/>
                <a:gd name="T53" fmla="*/ 2147483646 h 37"/>
                <a:gd name="T54" fmla="*/ 2147483646 w 179"/>
                <a:gd name="T55" fmla="*/ 2147483646 h 37"/>
                <a:gd name="T56" fmla="*/ 2147483646 w 179"/>
                <a:gd name="T57" fmla="*/ 2147483646 h 37"/>
                <a:gd name="T58" fmla="*/ 2147483646 w 179"/>
                <a:gd name="T59" fmla="*/ 2147483646 h 37"/>
                <a:gd name="T60" fmla="*/ 2147483646 w 179"/>
                <a:gd name="T61" fmla="*/ 2147483646 h 37"/>
                <a:gd name="T62" fmla="*/ 2147483646 w 179"/>
                <a:gd name="T63" fmla="*/ 2147483646 h 37"/>
                <a:gd name="T64" fmla="*/ 2147483646 w 179"/>
                <a:gd name="T65" fmla="*/ 2147483646 h 37"/>
                <a:gd name="T66" fmla="*/ 2147483646 w 179"/>
                <a:gd name="T67" fmla="*/ 2147483646 h 37"/>
                <a:gd name="T68" fmla="*/ 2147483646 w 179"/>
                <a:gd name="T69" fmla="*/ 2147483646 h 37"/>
                <a:gd name="T70" fmla="*/ 2147483646 w 179"/>
                <a:gd name="T71" fmla="*/ 2147483646 h 37"/>
                <a:gd name="T72" fmla="*/ 2147483646 w 179"/>
                <a:gd name="T73" fmla="*/ 2147483646 h 37"/>
                <a:gd name="T74" fmla="*/ 2147483646 w 179"/>
                <a:gd name="T75" fmla="*/ 2147483646 h 37"/>
                <a:gd name="T76" fmla="*/ 2147483646 w 179"/>
                <a:gd name="T77" fmla="*/ 2147483646 h 37"/>
                <a:gd name="T78" fmla="*/ 2147483646 w 179"/>
                <a:gd name="T79" fmla="*/ 2147483646 h 37"/>
                <a:gd name="T80" fmla="*/ 2147483646 w 179"/>
                <a:gd name="T81" fmla="*/ 2147483646 h 37"/>
                <a:gd name="T82" fmla="*/ 2147483646 w 179"/>
                <a:gd name="T83" fmla="*/ 2147483646 h 37"/>
                <a:gd name="T84" fmla="*/ 2147483646 w 179"/>
                <a:gd name="T85" fmla="*/ 2147483646 h 37"/>
                <a:gd name="T86" fmla="*/ 2147483646 w 179"/>
                <a:gd name="T87" fmla="*/ 2147483646 h 37"/>
                <a:gd name="T88" fmla="*/ 2147483646 w 179"/>
                <a:gd name="T89" fmla="*/ 2147483646 h 37"/>
                <a:gd name="T90" fmla="*/ 2147483646 w 179"/>
                <a:gd name="T91" fmla="*/ 0 h 37"/>
                <a:gd name="T92" fmla="*/ 0 w 179"/>
                <a:gd name="T93" fmla="*/ 0 h 37"/>
                <a:gd name="T94" fmla="*/ 2147483646 w 179"/>
                <a:gd name="T95" fmla="*/ 0 h 37"/>
                <a:gd name="T96" fmla="*/ 2147483646 w 179"/>
                <a:gd name="T97" fmla="*/ 0 h 37"/>
                <a:gd name="T98" fmla="*/ 0 w 179"/>
                <a:gd name="T99" fmla="*/ 0 h 3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79" h="37">
                  <a:moveTo>
                    <a:pt x="1" y="0"/>
                  </a:moveTo>
                  <a:lnTo>
                    <a:pt x="7" y="2"/>
                  </a:lnTo>
                  <a:lnTo>
                    <a:pt x="17" y="4"/>
                  </a:lnTo>
                  <a:lnTo>
                    <a:pt x="33" y="7"/>
                  </a:lnTo>
                  <a:lnTo>
                    <a:pt x="51" y="8"/>
                  </a:lnTo>
                  <a:lnTo>
                    <a:pt x="73" y="10"/>
                  </a:lnTo>
                  <a:lnTo>
                    <a:pt x="80" y="8"/>
                  </a:lnTo>
                  <a:lnTo>
                    <a:pt x="84" y="8"/>
                  </a:lnTo>
                  <a:lnTo>
                    <a:pt x="88" y="7"/>
                  </a:lnTo>
                  <a:lnTo>
                    <a:pt x="89" y="7"/>
                  </a:lnTo>
                  <a:lnTo>
                    <a:pt x="92" y="8"/>
                  </a:lnTo>
                  <a:lnTo>
                    <a:pt x="94" y="11"/>
                  </a:lnTo>
                  <a:lnTo>
                    <a:pt x="99" y="12"/>
                  </a:lnTo>
                  <a:lnTo>
                    <a:pt x="107" y="12"/>
                  </a:lnTo>
                  <a:lnTo>
                    <a:pt x="114" y="13"/>
                  </a:lnTo>
                  <a:lnTo>
                    <a:pt x="118" y="13"/>
                  </a:lnTo>
                  <a:lnTo>
                    <a:pt x="122" y="13"/>
                  </a:lnTo>
                  <a:lnTo>
                    <a:pt x="124" y="13"/>
                  </a:lnTo>
                  <a:lnTo>
                    <a:pt x="127" y="15"/>
                  </a:lnTo>
                  <a:lnTo>
                    <a:pt x="135" y="17"/>
                  </a:lnTo>
                  <a:lnTo>
                    <a:pt x="144" y="21"/>
                  </a:lnTo>
                  <a:lnTo>
                    <a:pt x="156" y="27"/>
                  </a:lnTo>
                  <a:lnTo>
                    <a:pt x="166" y="30"/>
                  </a:lnTo>
                  <a:lnTo>
                    <a:pt x="174" y="34"/>
                  </a:lnTo>
                  <a:lnTo>
                    <a:pt x="179" y="37"/>
                  </a:lnTo>
                  <a:lnTo>
                    <a:pt x="177" y="36"/>
                  </a:lnTo>
                  <a:lnTo>
                    <a:pt x="170" y="33"/>
                  </a:lnTo>
                  <a:lnTo>
                    <a:pt x="162" y="30"/>
                  </a:lnTo>
                  <a:lnTo>
                    <a:pt x="153" y="28"/>
                  </a:lnTo>
                  <a:lnTo>
                    <a:pt x="147" y="25"/>
                  </a:lnTo>
                  <a:lnTo>
                    <a:pt x="139" y="20"/>
                  </a:lnTo>
                  <a:lnTo>
                    <a:pt x="130" y="16"/>
                  </a:lnTo>
                  <a:lnTo>
                    <a:pt x="122" y="15"/>
                  </a:lnTo>
                  <a:lnTo>
                    <a:pt x="115" y="13"/>
                  </a:lnTo>
                  <a:lnTo>
                    <a:pt x="102" y="13"/>
                  </a:lnTo>
                  <a:lnTo>
                    <a:pt x="86" y="12"/>
                  </a:lnTo>
                  <a:lnTo>
                    <a:pt x="68" y="12"/>
                  </a:lnTo>
                  <a:lnTo>
                    <a:pt x="51" y="11"/>
                  </a:lnTo>
                  <a:lnTo>
                    <a:pt x="37" y="11"/>
                  </a:lnTo>
                  <a:lnTo>
                    <a:pt x="26" y="11"/>
                  </a:lnTo>
                  <a:lnTo>
                    <a:pt x="17" y="10"/>
                  </a:lnTo>
                  <a:lnTo>
                    <a:pt x="10" y="7"/>
                  </a:lnTo>
                  <a:lnTo>
                    <a:pt x="5" y="3"/>
                  </a:lnTo>
                  <a:lnTo>
                    <a:pt x="1" y="0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5A06"/>
            </a:solidFill>
            <a:ln w="0">
              <a:solidFill>
                <a:srgbClr val="885A06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39" name="Freeform 516">
              <a:extLst>
                <a:ext uri="{FF2B5EF4-FFF2-40B4-BE49-F238E27FC236}">
                  <a16:creationId xmlns:a16="http://schemas.microsoft.com/office/drawing/2014/main" id="{519A3C3E-6700-4312-98E6-7E2A9A7C05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1588" y="808038"/>
              <a:ext cx="282575" cy="41275"/>
            </a:xfrm>
            <a:custGeom>
              <a:gdLst>
                <a:gd name="T0" fmla="*/ 2147483646 w 178"/>
                <a:gd name="T1" fmla="*/ 2147483646 h 26"/>
                <a:gd name="T2" fmla="*/ 2147483646 w 178"/>
                <a:gd name="T3" fmla="*/ 2147483646 h 26"/>
                <a:gd name="T4" fmla="*/ 2147483646 w 178"/>
                <a:gd name="T5" fmla="*/ 2147483646 h 26"/>
                <a:gd name="T6" fmla="*/ 2147483646 w 178"/>
                <a:gd name="T7" fmla="*/ 2147483646 h 26"/>
                <a:gd name="T8" fmla="*/ 2147483646 w 178"/>
                <a:gd name="T9" fmla="*/ 2147483646 h 26"/>
                <a:gd name="T10" fmla="*/ 2147483646 w 178"/>
                <a:gd name="T11" fmla="*/ 2147483646 h 26"/>
                <a:gd name="T12" fmla="*/ 2147483646 w 178"/>
                <a:gd name="T13" fmla="*/ 0 h 26"/>
                <a:gd name="T14" fmla="*/ 2147483646 w 178"/>
                <a:gd name="T15" fmla="*/ 2147483646 h 26"/>
                <a:gd name="T16" fmla="*/ 2147483646 w 178"/>
                <a:gd name="T17" fmla="*/ 2147483646 h 26"/>
                <a:gd name="T18" fmla="*/ 2147483646 w 178"/>
                <a:gd name="T19" fmla="*/ 2147483646 h 26"/>
                <a:gd name="T20" fmla="*/ 2147483646 w 178"/>
                <a:gd name="T21" fmla="*/ 2147483646 h 26"/>
                <a:gd name="T22" fmla="*/ 2147483646 w 178"/>
                <a:gd name="T23" fmla="*/ 2147483646 h 26"/>
                <a:gd name="T24" fmla="*/ 2147483646 w 178"/>
                <a:gd name="T25" fmla="*/ 2147483646 h 26"/>
                <a:gd name="T26" fmla="*/ 2147483646 w 178"/>
                <a:gd name="T27" fmla="*/ 2147483646 h 26"/>
                <a:gd name="T28" fmla="*/ 2147483646 w 178"/>
                <a:gd name="T29" fmla="*/ 2147483646 h 26"/>
                <a:gd name="T30" fmla="*/ 2147483646 w 178"/>
                <a:gd name="T31" fmla="*/ 2147483646 h 26"/>
                <a:gd name="T32" fmla="*/ 2147483646 w 178"/>
                <a:gd name="T33" fmla="*/ 2147483646 h 26"/>
                <a:gd name="T34" fmla="*/ 2147483646 w 178"/>
                <a:gd name="T35" fmla="*/ 2147483646 h 26"/>
                <a:gd name="T36" fmla="*/ 2147483646 w 178"/>
                <a:gd name="T37" fmla="*/ 2147483646 h 26"/>
                <a:gd name="T38" fmla="*/ 2147483646 w 178"/>
                <a:gd name="T39" fmla="*/ 2147483646 h 26"/>
                <a:gd name="T40" fmla="*/ 2147483646 w 178"/>
                <a:gd name="T41" fmla="*/ 2147483646 h 26"/>
                <a:gd name="T42" fmla="*/ 2147483646 w 178"/>
                <a:gd name="T43" fmla="*/ 2147483646 h 26"/>
                <a:gd name="T44" fmla="*/ 2147483646 w 178"/>
                <a:gd name="T45" fmla="*/ 2147483646 h 26"/>
                <a:gd name="T46" fmla="*/ 2147483646 w 178"/>
                <a:gd name="T47" fmla="*/ 2147483646 h 26"/>
                <a:gd name="T48" fmla="*/ 2147483646 w 178"/>
                <a:gd name="T49" fmla="*/ 2147483646 h 26"/>
                <a:gd name="T50" fmla="*/ 2147483646 w 178"/>
                <a:gd name="T51" fmla="*/ 2147483646 h 26"/>
                <a:gd name="T52" fmla="*/ 2147483646 w 178"/>
                <a:gd name="T53" fmla="*/ 2147483646 h 26"/>
                <a:gd name="T54" fmla="*/ 2147483646 w 178"/>
                <a:gd name="T55" fmla="*/ 2147483646 h 26"/>
                <a:gd name="T56" fmla="*/ 0 w 178"/>
                <a:gd name="T57" fmla="*/ 2147483646 h 26"/>
                <a:gd name="T58" fmla="*/ 2147483646 w 178"/>
                <a:gd name="T59" fmla="*/ 2147483646 h 26"/>
                <a:gd name="T60" fmla="*/ 2147483646 w 178"/>
                <a:gd name="T61" fmla="*/ 2147483646 h 26"/>
                <a:gd name="T62" fmla="*/ 2147483646 w 178"/>
                <a:gd name="T63" fmla="*/ 2147483646 h 26"/>
                <a:gd name="T64" fmla="*/ 2147483646 w 178"/>
                <a:gd name="T65" fmla="*/ 2147483646 h 26"/>
                <a:gd name="T66" fmla="*/ 2147483646 w 178"/>
                <a:gd name="T67" fmla="*/ 2147483646 h 26"/>
                <a:gd name="T68" fmla="*/ 2147483646 w 178"/>
                <a:gd name="T69" fmla="*/ 0 h 2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78" h="26">
                  <a:moveTo>
                    <a:pt x="170" y="22"/>
                  </a:moveTo>
                  <a:lnTo>
                    <a:pt x="172" y="24"/>
                  </a:lnTo>
                  <a:lnTo>
                    <a:pt x="178" y="26"/>
                  </a:lnTo>
                  <a:lnTo>
                    <a:pt x="174" y="25"/>
                  </a:lnTo>
                  <a:lnTo>
                    <a:pt x="170" y="22"/>
                  </a:lnTo>
                  <a:close/>
                  <a:moveTo>
                    <a:pt x="103" y="0"/>
                  </a:moveTo>
                  <a:lnTo>
                    <a:pt x="117" y="2"/>
                  </a:lnTo>
                  <a:lnTo>
                    <a:pt x="130" y="5"/>
                  </a:lnTo>
                  <a:lnTo>
                    <a:pt x="143" y="9"/>
                  </a:lnTo>
                  <a:lnTo>
                    <a:pt x="156" y="15"/>
                  </a:lnTo>
                  <a:lnTo>
                    <a:pt x="166" y="20"/>
                  </a:lnTo>
                  <a:lnTo>
                    <a:pt x="170" y="22"/>
                  </a:lnTo>
                  <a:lnTo>
                    <a:pt x="161" y="19"/>
                  </a:lnTo>
                  <a:lnTo>
                    <a:pt x="149" y="15"/>
                  </a:lnTo>
                  <a:lnTo>
                    <a:pt x="136" y="11"/>
                  </a:lnTo>
                  <a:lnTo>
                    <a:pt x="127" y="7"/>
                  </a:lnTo>
                  <a:lnTo>
                    <a:pt x="120" y="5"/>
                  </a:lnTo>
                  <a:lnTo>
                    <a:pt x="115" y="4"/>
                  </a:lnTo>
                  <a:lnTo>
                    <a:pt x="110" y="4"/>
                  </a:lnTo>
                  <a:lnTo>
                    <a:pt x="101" y="4"/>
                  </a:lnTo>
                  <a:lnTo>
                    <a:pt x="86" y="5"/>
                  </a:lnTo>
                  <a:lnTo>
                    <a:pt x="65" y="7"/>
                  </a:lnTo>
                  <a:lnTo>
                    <a:pt x="43" y="8"/>
                  </a:lnTo>
                  <a:lnTo>
                    <a:pt x="26" y="7"/>
                  </a:lnTo>
                  <a:lnTo>
                    <a:pt x="13" y="5"/>
                  </a:lnTo>
                  <a:lnTo>
                    <a:pt x="5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25" y="5"/>
                  </a:lnTo>
                  <a:lnTo>
                    <a:pt x="46" y="7"/>
                  </a:lnTo>
                  <a:lnTo>
                    <a:pt x="63" y="5"/>
                  </a:lnTo>
                  <a:lnTo>
                    <a:pt x="77" y="3"/>
                  </a:lnTo>
                  <a:lnTo>
                    <a:pt x="90" y="2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885A06"/>
            </a:solidFill>
            <a:ln w="0">
              <a:solidFill>
                <a:srgbClr val="885A06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40" name="Freeform 517">
              <a:extLst>
                <a:ext uri="{FF2B5EF4-FFF2-40B4-BE49-F238E27FC236}">
                  <a16:creationId xmlns:a16="http://schemas.microsoft.com/office/drawing/2014/main" id="{803AE8D9-92BF-4387-93AF-D70C4D2C7BB5}"/>
                </a:ext>
              </a:extLst>
            </p:cNvPr>
            <p:cNvSpPr/>
            <p:nvPr/>
          </p:nvSpPr>
          <p:spPr bwMode="auto">
            <a:xfrm>
              <a:off x="2398713" y="1109663"/>
              <a:ext cx="76200" cy="20638"/>
            </a:xfrm>
            <a:custGeom>
              <a:gdLst>
                <a:gd name="T0" fmla="*/ 2147483646 w 48"/>
                <a:gd name="T1" fmla="*/ 0 h 13"/>
                <a:gd name="T2" fmla="*/ 2147483646 w 48"/>
                <a:gd name="T3" fmla="*/ 2147483646 h 13"/>
                <a:gd name="T4" fmla="*/ 2147483646 w 48"/>
                <a:gd name="T5" fmla="*/ 2147483646 h 13"/>
                <a:gd name="T6" fmla="*/ 2147483646 w 48"/>
                <a:gd name="T7" fmla="*/ 2147483646 h 13"/>
                <a:gd name="T8" fmla="*/ 2147483646 w 48"/>
                <a:gd name="T9" fmla="*/ 2147483646 h 13"/>
                <a:gd name="T10" fmla="*/ 2147483646 w 48"/>
                <a:gd name="T11" fmla="*/ 2147483646 h 13"/>
                <a:gd name="T12" fmla="*/ 0 w 48"/>
                <a:gd name="T13" fmla="*/ 2147483646 h 13"/>
                <a:gd name="T14" fmla="*/ 2147483646 w 48"/>
                <a:gd name="T15" fmla="*/ 2147483646 h 13"/>
                <a:gd name="T16" fmla="*/ 2147483646 w 48"/>
                <a:gd name="T17" fmla="*/ 2147483646 h 13"/>
                <a:gd name="T18" fmla="*/ 2147483646 w 48"/>
                <a:gd name="T19" fmla="*/ 2147483646 h 13"/>
                <a:gd name="T20" fmla="*/ 2147483646 w 48"/>
                <a:gd name="T21" fmla="*/ 0 h 13"/>
                <a:gd name="T22" fmla="*/ 2147483646 w 48"/>
                <a:gd name="T23" fmla="*/ 0 h 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8" h="13">
                  <a:moveTo>
                    <a:pt x="44" y="0"/>
                  </a:moveTo>
                  <a:lnTo>
                    <a:pt x="48" y="3"/>
                  </a:lnTo>
                  <a:lnTo>
                    <a:pt x="44" y="3"/>
                  </a:lnTo>
                  <a:lnTo>
                    <a:pt x="36" y="4"/>
                  </a:lnTo>
                  <a:lnTo>
                    <a:pt x="26" y="7"/>
                  </a:lnTo>
                  <a:lnTo>
                    <a:pt x="13" y="9"/>
                  </a:lnTo>
                  <a:lnTo>
                    <a:pt x="0" y="13"/>
                  </a:lnTo>
                  <a:lnTo>
                    <a:pt x="10" y="8"/>
                  </a:lnTo>
                  <a:lnTo>
                    <a:pt x="22" y="4"/>
                  </a:lnTo>
                  <a:lnTo>
                    <a:pt x="32" y="1"/>
                  </a:lnTo>
                  <a:lnTo>
                    <a:pt x="42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885A06"/>
            </a:solidFill>
            <a:ln w="0">
              <a:solidFill>
                <a:srgbClr val="885A06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41" name="Freeform 518">
              <a:extLst>
                <a:ext uri="{FF2B5EF4-FFF2-40B4-BE49-F238E27FC236}">
                  <a16:creationId xmlns:a16="http://schemas.microsoft.com/office/drawing/2014/main" id="{D8D50287-C2B8-45C0-9853-C6231545B70D}"/>
                </a:ext>
              </a:extLst>
            </p:cNvPr>
            <p:cNvSpPr/>
            <p:nvPr/>
          </p:nvSpPr>
          <p:spPr bwMode="auto">
            <a:xfrm>
              <a:off x="1501775" y="654051"/>
              <a:ext cx="419100" cy="381000"/>
            </a:xfrm>
            <a:custGeom>
              <a:gdLst>
                <a:gd name="T0" fmla="*/ 2147483646 w 264"/>
                <a:gd name="T1" fmla="*/ 0 h 240"/>
                <a:gd name="T2" fmla="*/ 2147483646 w 264"/>
                <a:gd name="T3" fmla="*/ 2147483646 h 240"/>
                <a:gd name="T4" fmla="*/ 2147483646 w 264"/>
                <a:gd name="T5" fmla="*/ 2147483646 h 240"/>
                <a:gd name="T6" fmla="*/ 0 w 264"/>
                <a:gd name="T7" fmla="*/ 2147483646 h 240"/>
                <a:gd name="T8" fmla="*/ 2147483646 w 264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4" h="240">
                  <a:moveTo>
                    <a:pt x="33" y="0"/>
                  </a:moveTo>
                  <a:lnTo>
                    <a:pt x="264" y="59"/>
                  </a:lnTo>
                  <a:lnTo>
                    <a:pt x="222" y="240"/>
                  </a:lnTo>
                  <a:lnTo>
                    <a:pt x="0" y="20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42" name="Freeform 519">
              <a:extLst>
                <a:ext uri="{FF2B5EF4-FFF2-40B4-BE49-F238E27FC236}">
                  <a16:creationId xmlns:a16="http://schemas.microsoft.com/office/drawing/2014/main" id="{74897BE9-3DAB-43A6-815A-9F1BBD324A06}"/>
                </a:ext>
              </a:extLst>
            </p:cNvPr>
            <p:cNvSpPr/>
            <p:nvPr/>
          </p:nvSpPr>
          <p:spPr bwMode="auto">
            <a:xfrm>
              <a:off x="1501775" y="654051"/>
              <a:ext cx="352425" cy="381000"/>
            </a:xfrm>
            <a:custGeom>
              <a:gdLst>
                <a:gd name="T0" fmla="*/ 2147483646 w 222"/>
                <a:gd name="T1" fmla="*/ 0 h 240"/>
                <a:gd name="T2" fmla="*/ 2147483646 w 222"/>
                <a:gd name="T3" fmla="*/ 2147483646 h 240"/>
                <a:gd name="T4" fmla="*/ 0 w 222"/>
                <a:gd name="T5" fmla="*/ 2147483646 h 240"/>
                <a:gd name="T6" fmla="*/ 2147483646 w 222"/>
                <a:gd name="T7" fmla="*/ 0 h 2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21" h="240">
                  <a:moveTo>
                    <a:pt x="33" y="0"/>
                  </a:moveTo>
                  <a:lnTo>
                    <a:pt x="222" y="240"/>
                  </a:lnTo>
                  <a:lnTo>
                    <a:pt x="0" y="20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1F7F3"/>
            </a:solidFill>
            <a:ln w="0">
              <a:solidFill>
                <a:srgbClr val="F1F7F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43" name="Freeform 520">
              <a:extLst>
                <a:ext uri="{FF2B5EF4-FFF2-40B4-BE49-F238E27FC236}">
                  <a16:creationId xmlns:a16="http://schemas.microsoft.com/office/drawing/2014/main" id="{94CA9AD9-0A16-40D0-B24D-6EACADBFEF36}"/>
                </a:ext>
              </a:extLst>
            </p:cNvPr>
            <p:cNvSpPr/>
            <p:nvPr/>
          </p:nvSpPr>
          <p:spPr bwMode="auto">
            <a:xfrm>
              <a:off x="1143000" y="2098676"/>
              <a:ext cx="392113" cy="650875"/>
            </a:xfrm>
            <a:custGeom>
              <a:gdLst>
                <a:gd name="T0" fmla="*/ 0 w 247"/>
                <a:gd name="T1" fmla="*/ 0 h 410"/>
                <a:gd name="T2" fmla="*/ 2147483646 w 247"/>
                <a:gd name="T3" fmla="*/ 2147483646 h 410"/>
                <a:gd name="T4" fmla="*/ 2147483646 w 247"/>
                <a:gd name="T5" fmla="*/ 2147483646 h 410"/>
                <a:gd name="T6" fmla="*/ 0 w 247"/>
                <a:gd name="T7" fmla="*/ 2147483646 h 410"/>
                <a:gd name="T8" fmla="*/ 0 w 247"/>
                <a:gd name="T9" fmla="*/ 0 h 4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410">
                  <a:moveTo>
                    <a:pt x="0" y="0"/>
                  </a:moveTo>
                  <a:lnTo>
                    <a:pt x="247" y="214"/>
                  </a:lnTo>
                  <a:lnTo>
                    <a:pt x="166" y="410"/>
                  </a:lnTo>
                  <a:lnTo>
                    <a:pt x="0" y="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44" name="Freeform 521">
              <a:extLst>
                <a:ext uri="{FF2B5EF4-FFF2-40B4-BE49-F238E27FC236}">
                  <a16:creationId xmlns:a16="http://schemas.microsoft.com/office/drawing/2014/main" id="{00DEBC07-B072-4FD3-AF2A-3A592F6DC868}"/>
                </a:ext>
              </a:extLst>
            </p:cNvPr>
            <p:cNvSpPr/>
            <p:nvPr/>
          </p:nvSpPr>
          <p:spPr bwMode="auto">
            <a:xfrm>
              <a:off x="1143000" y="2098676"/>
              <a:ext cx="263525" cy="650875"/>
            </a:xfrm>
            <a:custGeom>
              <a:gdLst>
                <a:gd name="T0" fmla="*/ 0 w 166"/>
                <a:gd name="T1" fmla="*/ 0 h 410"/>
                <a:gd name="T2" fmla="*/ 2147483646 w 166"/>
                <a:gd name="T3" fmla="*/ 2147483646 h 410"/>
                <a:gd name="T4" fmla="*/ 0 w 166"/>
                <a:gd name="T5" fmla="*/ 2147483646 h 410"/>
                <a:gd name="T6" fmla="*/ 0 w 166"/>
                <a:gd name="T7" fmla="*/ 0 h 4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6" h="410">
                  <a:moveTo>
                    <a:pt x="0" y="0"/>
                  </a:moveTo>
                  <a:lnTo>
                    <a:pt x="166" y="410"/>
                  </a:lnTo>
                  <a:lnTo>
                    <a:pt x="0" y="3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7F3"/>
            </a:solidFill>
            <a:ln w="0">
              <a:solidFill>
                <a:srgbClr val="F1F7F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45" name="Freeform 522">
              <a:extLst>
                <a:ext uri="{FF2B5EF4-FFF2-40B4-BE49-F238E27FC236}">
                  <a16:creationId xmlns:a16="http://schemas.microsoft.com/office/drawing/2014/main" id="{72A28A5C-C416-41AC-B0CF-64C86D724785}"/>
                </a:ext>
              </a:extLst>
            </p:cNvPr>
            <p:cNvSpPr/>
            <p:nvPr/>
          </p:nvSpPr>
          <p:spPr bwMode="auto">
            <a:xfrm>
              <a:off x="1143000" y="519113"/>
              <a:ext cx="455613" cy="490538"/>
            </a:xfrm>
            <a:custGeom>
              <a:gdLst>
                <a:gd name="T0" fmla="*/ 0 w 287"/>
                <a:gd name="T1" fmla="*/ 0 h 309"/>
                <a:gd name="T2" fmla="*/ 2147483646 w 287"/>
                <a:gd name="T3" fmla="*/ 2147483646 h 309"/>
                <a:gd name="T4" fmla="*/ 2147483646 w 287"/>
                <a:gd name="T5" fmla="*/ 2147483646 h 309"/>
                <a:gd name="T6" fmla="*/ 0 w 287"/>
                <a:gd name="T7" fmla="*/ 2147483646 h 309"/>
                <a:gd name="T8" fmla="*/ 0 w 287"/>
                <a:gd name="T9" fmla="*/ 0 h 3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309">
                  <a:moveTo>
                    <a:pt x="0" y="0"/>
                  </a:moveTo>
                  <a:lnTo>
                    <a:pt x="287" y="68"/>
                  </a:lnTo>
                  <a:lnTo>
                    <a:pt x="237" y="309"/>
                  </a:lnTo>
                  <a:lnTo>
                    <a:pt x="0" y="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4993"/>
            </a:solidFill>
            <a:ln w="0">
              <a:solidFill>
                <a:srgbClr val="53499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46" name="Freeform 523">
              <a:extLst>
                <a:ext uri="{FF2B5EF4-FFF2-40B4-BE49-F238E27FC236}">
                  <a16:creationId xmlns:a16="http://schemas.microsoft.com/office/drawing/2014/main" id="{B64FB3E1-BC4A-4499-A14F-0BA06952B6FF}"/>
                </a:ext>
              </a:extLst>
            </p:cNvPr>
            <p:cNvSpPr/>
            <p:nvPr/>
          </p:nvSpPr>
          <p:spPr bwMode="auto">
            <a:xfrm>
              <a:off x="1143000" y="519113"/>
              <a:ext cx="390525" cy="490538"/>
            </a:xfrm>
            <a:custGeom>
              <a:gdLst>
                <a:gd name="T0" fmla="*/ 0 w 246"/>
                <a:gd name="T1" fmla="*/ 0 h 309"/>
                <a:gd name="T2" fmla="*/ 2147483646 w 246"/>
                <a:gd name="T3" fmla="*/ 2147483646 h 309"/>
                <a:gd name="T4" fmla="*/ 2147483646 w 246"/>
                <a:gd name="T5" fmla="*/ 2147483646 h 309"/>
                <a:gd name="T6" fmla="*/ 0 w 246"/>
                <a:gd name="T7" fmla="*/ 2147483646 h 309"/>
                <a:gd name="T8" fmla="*/ 0 w 246"/>
                <a:gd name="T9" fmla="*/ 0 h 3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309">
                  <a:moveTo>
                    <a:pt x="0" y="0"/>
                  </a:moveTo>
                  <a:lnTo>
                    <a:pt x="246" y="266"/>
                  </a:lnTo>
                  <a:lnTo>
                    <a:pt x="237" y="309"/>
                  </a:lnTo>
                  <a:lnTo>
                    <a:pt x="0" y="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004E"/>
            </a:solidFill>
            <a:ln w="0">
              <a:solidFill>
                <a:srgbClr val="11004E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47" name="Freeform 529">
              <a:extLst>
                <a:ext uri="{FF2B5EF4-FFF2-40B4-BE49-F238E27FC236}">
                  <a16:creationId xmlns:a16="http://schemas.microsoft.com/office/drawing/2014/main" id="{B703E6A9-2681-449C-B3F9-372D1C5AFC52}"/>
                </a:ext>
              </a:extLst>
            </p:cNvPr>
            <p:cNvSpPr/>
            <p:nvPr/>
          </p:nvSpPr>
          <p:spPr bwMode="auto">
            <a:xfrm>
              <a:off x="1508125" y="2765426"/>
              <a:ext cx="96838" cy="92075"/>
            </a:xfrm>
            <a:custGeom>
              <a:gdLst>
                <a:gd name="T0" fmla="*/ 2147483646 w 61"/>
                <a:gd name="T1" fmla="*/ 0 h 58"/>
                <a:gd name="T2" fmla="*/ 2147483646 w 61"/>
                <a:gd name="T3" fmla="*/ 2147483646 h 58"/>
                <a:gd name="T4" fmla="*/ 2147483646 w 61"/>
                <a:gd name="T5" fmla="*/ 2147483646 h 58"/>
                <a:gd name="T6" fmla="*/ 2147483646 w 61"/>
                <a:gd name="T7" fmla="*/ 2147483646 h 58"/>
                <a:gd name="T8" fmla="*/ 2147483646 w 61"/>
                <a:gd name="T9" fmla="*/ 2147483646 h 58"/>
                <a:gd name="T10" fmla="*/ 2147483646 w 61"/>
                <a:gd name="T11" fmla="*/ 2147483646 h 58"/>
                <a:gd name="T12" fmla="*/ 2147483646 w 61"/>
                <a:gd name="T13" fmla="*/ 2147483646 h 58"/>
                <a:gd name="T14" fmla="*/ 2147483646 w 61"/>
                <a:gd name="T15" fmla="*/ 2147483646 h 58"/>
                <a:gd name="T16" fmla="*/ 2147483646 w 61"/>
                <a:gd name="T17" fmla="*/ 2147483646 h 58"/>
                <a:gd name="T18" fmla="*/ 2147483646 w 61"/>
                <a:gd name="T19" fmla="*/ 2147483646 h 58"/>
                <a:gd name="T20" fmla="*/ 2147483646 w 61"/>
                <a:gd name="T21" fmla="*/ 2147483646 h 58"/>
                <a:gd name="T22" fmla="*/ 2147483646 w 61"/>
                <a:gd name="T23" fmla="*/ 2147483646 h 58"/>
                <a:gd name="T24" fmla="*/ 0 w 61"/>
                <a:gd name="T25" fmla="*/ 2147483646 h 58"/>
                <a:gd name="T26" fmla="*/ 2147483646 w 61"/>
                <a:gd name="T27" fmla="*/ 2147483646 h 58"/>
                <a:gd name="T28" fmla="*/ 2147483646 w 61"/>
                <a:gd name="T29" fmla="*/ 2147483646 h 58"/>
                <a:gd name="T30" fmla="*/ 2147483646 w 61"/>
                <a:gd name="T31" fmla="*/ 2147483646 h 58"/>
                <a:gd name="T32" fmla="*/ 2147483646 w 61"/>
                <a:gd name="T33" fmla="*/ 2147483646 h 58"/>
                <a:gd name="T34" fmla="*/ 2147483646 w 61"/>
                <a:gd name="T35" fmla="*/ 2147483646 h 58"/>
                <a:gd name="T36" fmla="*/ 2147483646 w 61"/>
                <a:gd name="T37" fmla="*/ 0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1" h="57">
                  <a:moveTo>
                    <a:pt x="20" y="0"/>
                  </a:moveTo>
                  <a:lnTo>
                    <a:pt x="61" y="25"/>
                  </a:lnTo>
                  <a:lnTo>
                    <a:pt x="59" y="28"/>
                  </a:lnTo>
                  <a:lnTo>
                    <a:pt x="55" y="33"/>
                  </a:lnTo>
                  <a:lnTo>
                    <a:pt x="51" y="41"/>
                  </a:lnTo>
                  <a:lnTo>
                    <a:pt x="46" y="49"/>
                  </a:lnTo>
                  <a:lnTo>
                    <a:pt x="42" y="54"/>
                  </a:lnTo>
                  <a:lnTo>
                    <a:pt x="37" y="58"/>
                  </a:lnTo>
                  <a:lnTo>
                    <a:pt x="31" y="57"/>
                  </a:lnTo>
                  <a:lnTo>
                    <a:pt x="21" y="54"/>
                  </a:lnTo>
                  <a:lnTo>
                    <a:pt x="12" y="49"/>
                  </a:lnTo>
                  <a:lnTo>
                    <a:pt x="6" y="42"/>
                  </a:lnTo>
                  <a:lnTo>
                    <a:pt x="0" y="36"/>
                  </a:lnTo>
                  <a:lnTo>
                    <a:pt x="2" y="31"/>
                  </a:lnTo>
                  <a:lnTo>
                    <a:pt x="6" y="24"/>
                  </a:lnTo>
                  <a:lnTo>
                    <a:pt x="10" y="16"/>
                  </a:lnTo>
                  <a:lnTo>
                    <a:pt x="15" y="10"/>
                  </a:lnTo>
                  <a:lnTo>
                    <a:pt x="19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D90E38"/>
            </a:solidFill>
            <a:ln w="0">
              <a:solidFill>
                <a:srgbClr val="D90E3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48" name="Freeform 530">
              <a:extLst>
                <a:ext uri="{FF2B5EF4-FFF2-40B4-BE49-F238E27FC236}">
                  <a16:creationId xmlns:a16="http://schemas.microsoft.com/office/drawing/2014/main" id="{F6D602EC-2D5D-4734-8F17-DAB2DEE286BC}"/>
                </a:ext>
              </a:extLst>
            </p:cNvPr>
            <p:cNvSpPr/>
            <p:nvPr/>
          </p:nvSpPr>
          <p:spPr bwMode="auto">
            <a:xfrm>
              <a:off x="1643063" y="2546351"/>
              <a:ext cx="92075" cy="80963"/>
            </a:xfrm>
            <a:custGeom>
              <a:gdLst>
                <a:gd name="T0" fmla="*/ 2147483646 w 58"/>
                <a:gd name="T1" fmla="*/ 0 h 51"/>
                <a:gd name="T2" fmla="*/ 2147483646 w 58"/>
                <a:gd name="T3" fmla="*/ 2147483646 h 51"/>
                <a:gd name="T4" fmla="*/ 2147483646 w 58"/>
                <a:gd name="T5" fmla="*/ 2147483646 h 51"/>
                <a:gd name="T6" fmla="*/ 2147483646 w 58"/>
                <a:gd name="T7" fmla="*/ 2147483646 h 51"/>
                <a:gd name="T8" fmla="*/ 2147483646 w 58"/>
                <a:gd name="T9" fmla="*/ 2147483646 h 51"/>
                <a:gd name="T10" fmla="*/ 2147483646 w 58"/>
                <a:gd name="T11" fmla="*/ 2147483646 h 51"/>
                <a:gd name="T12" fmla="*/ 2147483646 w 58"/>
                <a:gd name="T13" fmla="*/ 2147483646 h 51"/>
                <a:gd name="T14" fmla="*/ 2147483646 w 58"/>
                <a:gd name="T15" fmla="*/ 2147483646 h 51"/>
                <a:gd name="T16" fmla="*/ 2147483646 w 58"/>
                <a:gd name="T17" fmla="*/ 2147483646 h 51"/>
                <a:gd name="T18" fmla="*/ 2147483646 w 58"/>
                <a:gd name="T19" fmla="*/ 2147483646 h 51"/>
                <a:gd name="T20" fmla="*/ 2147483646 w 58"/>
                <a:gd name="T21" fmla="*/ 2147483646 h 51"/>
                <a:gd name="T22" fmla="*/ 2147483646 w 58"/>
                <a:gd name="T23" fmla="*/ 2147483646 h 51"/>
                <a:gd name="T24" fmla="*/ 2147483646 w 58"/>
                <a:gd name="T25" fmla="*/ 2147483646 h 51"/>
                <a:gd name="T26" fmla="*/ 0 w 58"/>
                <a:gd name="T27" fmla="*/ 2147483646 h 51"/>
                <a:gd name="T28" fmla="*/ 2147483646 w 58"/>
                <a:gd name="T29" fmla="*/ 2147483646 h 51"/>
                <a:gd name="T30" fmla="*/ 2147483646 w 58"/>
                <a:gd name="T31" fmla="*/ 2147483646 h 51"/>
                <a:gd name="T32" fmla="*/ 2147483646 w 58"/>
                <a:gd name="T33" fmla="*/ 2147483646 h 51"/>
                <a:gd name="T34" fmla="*/ 2147483646 w 58"/>
                <a:gd name="T35" fmla="*/ 2147483646 h 51"/>
                <a:gd name="T36" fmla="*/ 2147483646 w 58"/>
                <a:gd name="T37" fmla="*/ 0 h 51"/>
                <a:gd name="T38" fmla="*/ 2147483646 w 58"/>
                <a:gd name="T39" fmla="*/ 0 h 5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51">
                  <a:moveTo>
                    <a:pt x="28" y="0"/>
                  </a:moveTo>
                  <a:lnTo>
                    <a:pt x="35" y="2"/>
                  </a:lnTo>
                  <a:lnTo>
                    <a:pt x="40" y="5"/>
                  </a:lnTo>
                  <a:lnTo>
                    <a:pt x="41" y="6"/>
                  </a:lnTo>
                  <a:lnTo>
                    <a:pt x="44" y="7"/>
                  </a:lnTo>
                  <a:lnTo>
                    <a:pt x="49" y="10"/>
                  </a:lnTo>
                  <a:lnTo>
                    <a:pt x="54" y="15"/>
                  </a:lnTo>
                  <a:lnTo>
                    <a:pt x="58" y="22"/>
                  </a:lnTo>
                  <a:lnTo>
                    <a:pt x="57" y="28"/>
                  </a:lnTo>
                  <a:lnTo>
                    <a:pt x="53" y="35"/>
                  </a:lnTo>
                  <a:lnTo>
                    <a:pt x="48" y="43"/>
                  </a:lnTo>
                  <a:lnTo>
                    <a:pt x="44" y="48"/>
                  </a:lnTo>
                  <a:lnTo>
                    <a:pt x="42" y="51"/>
                  </a:lnTo>
                  <a:lnTo>
                    <a:pt x="0" y="26"/>
                  </a:lnTo>
                  <a:lnTo>
                    <a:pt x="2" y="23"/>
                  </a:lnTo>
                  <a:lnTo>
                    <a:pt x="7" y="18"/>
                  </a:lnTo>
                  <a:lnTo>
                    <a:pt x="11" y="10"/>
                  </a:lnTo>
                  <a:lnTo>
                    <a:pt x="15" y="4"/>
                  </a:lnTo>
                  <a:lnTo>
                    <a:pt x="21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0029"/>
            </a:solidFill>
            <a:ln w="0">
              <a:solidFill>
                <a:srgbClr val="B2002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49" name="Freeform 531">
              <a:extLst>
                <a:ext uri="{FF2B5EF4-FFF2-40B4-BE49-F238E27FC236}">
                  <a16:creationId xmlns:a16="http://schemas.microsoft.com/office/drawing/2014/main" id="{E8D48657-7018-43F5-B172-61F1D8B30CB3}"/>
                </a:ext>
              </a:extLst>
            </p:cNvPr>
            <p:cNvSpPr/>
            <p:nvPr/>
          </p:nvSpPr>
          <p:spPr bwMode="auto">
            <a:xfrm>
              <a:off x="1641475" y="2552701"/>
              <a:ext cx="88900" cy="49213"/>
            </a:xfrm>
            <a:custGeom>
              <a:gdLst>
                <a:gd name="T0" fmla="*/ 2147483646 w 56"/>
                <a:gd name="T1" fmla="*/ 0 h 31"/>
                <a:gd name="T2" fmla="*/ 2147483646 w 56"/>
                <a:gd name="T3" fmla="*/ 2147483646 h 31"/>
                <a:gd name="T4" fmla="*/ 2147483646 w 56"/>
                <a:gd name="T5" fmla="*/ 2147483646 h 31"/>
                <a:gd name="T6" fmla="*/ 2147483646 w 56"/>
                <a:gd name="T7" fmla="*/ 2147483646 h 31"/>
                <a:gd name="T8" fmla="*/ 2147483646 w 56"/>
                <a:gd name="T9" fmla="*/ 2147483646 h 31"/>
                <a:gd name="T10" fmla="*/ 2147483646 w 56"/>
                <a:gd name="T11" fmla="*/ 2147483646 h 31"/>
                <a:gd name="T12" fmla="*/ 2147483646 w 56"/>
                <a:gd name="T13" fmla="*/ 2147483646 h 31"/>
                <a:gd name="T14" fmla="*/ 2147483646 w 56"/>
                <a:gd name="T15" fmla="*/ 2147483646 h 31"/>
                <a:gd name="T16" fmla="*/ 2147483646 w 56"/>
                <a:gd name="T17" fmla="*/ 2147483646 h 31"/>
                <a:gd name="T18" fmla="*/ 2147483646 w 56"/>
                <a:gd name="T19" fmla="*/ 2147483646 h 31"/>
                <a:gd name="T20" fmla="*/ 2147483646 w 56"/>
                <a:gd name="T21" fmla="*/ 2147483646 h 31"/>
                <a:gd name="T22" fmla="*/ 2147483646 w 56"/>
                <a:gd name="T23" fmla="*/ 2147483646 h 31"/>
                <a:gd name="T24" fmla="*/ 2147483646 w 56"/>
                <a:gd name="T25" fmla="*/ 2147483646 h 31"/>
                <a:gd name="T26" fmla="*/ 2147483646 w 56"/>
                <a:gd name="T27" fmla="*/ 2147483646 h 31"/>
                <a:gd name="T28" fmla="*/ 2147483646 w 56"/>
                <a:gd name="T29" fmla="*/ 2147483646 h 31"/>
                <a:gd name="T30" fmla="*/ 0 w 56"/>
                <a:gd name="T31" fmla="*/ 2147483646 h 31"/>
                <a:gd name="T32" fmla="*/ 2147483646 w 56"/>
                <a:gd name="T33" fmla="*/ 2147483646 h 31"/>
                <a:gd name="T34" fmla="*/ 2147483646 w 56"/>
                <a:gd name="T35" fmla="*/ 2147483646 h 31"/>
                <a:gd name="T36" fmla="*/ 2147483646 w 56"/>
                <a:gd name="T37" fmla="*/ 2147483646 h 31"/>
                <a:gd name="T38" fmla="*/ 2147483646 w 56"/>
                <a:gd name="T39" fmla="*/ 2147483646 h 31"/>
                <a:gd name="T40" fmla="*/ 2147483646 w 56"/>
                <a:gd name="T41" fmla="*/ 0 h 31"/>
                <a:gd name="T42" fmla="*/ 2147483646 w 56"/>
                <a:gd name="T43" fmla="*/ 0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6" h="31">
                  <a:moveTo>
                    <a:pt x="26" y="0"/>
                  </a:moveTo>
                  <a:lnTo>
                    <a:pt x="33" y="2"/>
                  </a:lnTo>
                  <a:lnTo>
                    <a:pt x="38" y="5"/>
                  </a:lnTo>
                  <a:lnTo>
                    <a:pt x="41" y="6"/>
                  </a:lnTo>
                  <a:lnTo>
                    <a:pt x="43" y="7"/>
                  </a:lnTo>
                  <a:lnTo>
                    <a:pt x="49" y="10"/>
                  </a:lnTo>
                  <a:lnTo>
                    <a:pt x="54" y="15"/>
                  </a:lnTo>
                  <a:lnTo>
                    <a:pt x="56" y="21"/>
                  </a:lnTo>
                  <a:lnTo>
                    <a:pt x="55" y="28"/>
                  </a:lnTo>
                  <a:lnTo>
                    <a:pt x="51" y="30"/>
                  </a:lnTo>
                  <a:lnTo>
                    <a:pt x="42" y="31"/>
                  </a:lnTo>
                  <a:lnTo>
                    <a:pt x="32" y="30"/>
                  </a:lnTo>
                  <a:lnTo>
                    <a:pt x="20" y="28"/>
                  </a:lnTo>
                  <a:lnTo>
                    <a:pt x="9" y="27"/>
                  </a:lnTo>
                  <a:lnTo>
                    <a:pt x="3" y="26"/>
                  </a:lnTo>
                  <a:lnTo>
                    <a:pt x="0" y="26"/>
                  </a:lnTo>
                  <a:lnTo>
                    <a:pt x="1" y="23"/>
                  </a:lnTo>
                  <a:lnTo>
                    <a:pt x="5" y="18"/>
                  </a:lnTo>
                  <a:lnTo>
                    <a:pt x="11" y="10"/>
                  </a:lnTo>
                  <a:lnTo>
                    <a:pt x="15" y="3"/>
                  </a:lnTo>
                  <a:lnTo>
                    <a:pt x="20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9D0026"/>
            </a:solidFill>
            <a:ln w="0">
              <a:solidFill>
                <a:srgbClr val="9D0026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50" name="Freeform 532">
              <a:extLst>
                <a:ext uri="{FF2B5EF4-FFF2-40B4-BE49-F238E27FC236}">
                  <a16:creationId xmlns:a16="http://schemas.microsoft.com/office/drawing/2014/main" id="{6A752A84-9167-4B0F-8CDE-7E8A61438141}"/>
                </a:ext>
              </a:extLst>
            </p:cNvPr>
            <p:cNvSpPr/>
            <p:nvPr/>
          </p:nvSpPr>
          <p:spPr bwMode="auto">
            <a:xfrm>
              <a:off x="1643063" y="2570163"/>
              <a:ext cx="77788" cy="58738"/>
            </a:xfrm>
            <a:custGeom>
              <a:gdLst>
                <a:gd name="T0" fmla="*/ 2147483646 w 49"/>
                <a:gd name="T1" fmla="*/ 0 h 37"/>
                <a:gd name="T2" fmla="*/ 2147483646 w 49"/>
                <a:gd name="T3" fmla="*/ 2147483646 h 37"/>
                <a:gd name="T4" fmla="*/ 2147483646 w 49"/>
                <a:gd name="T5" fmla="*/ 2147483646 h 37"/>
                <a:gd name="T6" fmla="*/ 0 w 49"/>
                <a:gd name="T7" fmla="*/ 2147483646 h 37"/>
                <a:gd name="T8" fmla="*/ 2147483646 w 49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9" h="37">
                  <a:moveTo>
                    <a:pt x="7" y="0"/>
                  </a:moveTo>
                  <a:lnTo>
                    <a:pt x="49" y="24"/>
                  </a:lnTo>
                  <a:lnTo>
                    <a:pt x="41" y="37"/>
                  </a:lnTo>
                  <a:lnTo>
                    <a:pt x="0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E000A"/>
            </a:solidFill>
            <a:ln w="0">
              <a:solidFill>
                <a:srgbClr val="3E000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51" name="Freeform 533">
              <a:extLst>
                <a:ext uri="{FF2B5EF4-FFF2-40B4-BE49-F238E27FC236}">
                  <a16:creationId xmlns:a16="http://schemas.microsoft.com/office/drawing/2014/main" id="{8F62DC39-F07D-44F6-9402-6B05A0AC45FA}"/>
                </a:ext>
              </a:extLst>
            </p:cNvPr>
            <p:cNvSpPr/>
            <p:nvPr/>
          </p:nvSpPr>
          <p:spPr bwMode="auto">
            <a:xfrm>
              <a:off x="1679575" y="2720976"/>
              <a:ext cx="46038" cy="44450"/>
            </a:xfrm>
            <a:custGeom>
              <a:gdLst>
                <a:gd name="T0" fmla="*/ 2147483646 w 29"/>
                <a:gd name="T1" fmla="*/ 0 h 28"/>
                <a:gd name="T2" fmla="*/ 2147483646 w 29"/>
                <a:gd name="T3" fmla="*/ 2147483646 h 28"/>
                <a:gd name="T4" fmla="*/ 2147483646 w 29"/>
                <a:gd name="T5" fmla="*/ 2147483646 h 28"/>
                <a:gd name="T6" fmla="*/ 0 w 29"/>
                <a:gd name="T7" fmla="*/ 2147483646 h 28"/>
                <a:gd name="T8" fmla="*/ 2147483646 w 29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8">
                  <a:moveTo>
                    <a:pt x="10" y="0"/>
                  </a:moveTo>
                  <a:lnTo>
                    <a:pt x="29" y="11"/>
                  </a:lnTo>
                  <a:lnTo>
                    <a:pt x="18" y="28"/>
                  </a:lnTo>
                  <a:lnTo>
                    <a:pt x="0" y="1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5C"/>
            </a:solidFill>
            <a:ln w="0">
              <a:solidFill>
                <a:srgbClr val="00005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52" name="Freeform 534">
              <a:extLst>
                <a:ext uri="{FF2B5EF4-FFF2-40B4-BE49-F238E27FC236}">
                  <a16:creationId xmlns:a16="http://schemas.microsoft.com/office/drawing/2014/main" id="{160E4DB2-9DE2-4001-9013-398F351EA3FB}"/>
                </a:ext>
              </a:extLst>
            </p:cNvPr>
            <p:cNvSpPr/>
            <p:nvPr/>
          </p:nvSpPr>
          <p:spPr bwMode="auto">
            <a:xfrm>
              <a:off x="1647825" y="2755901"/>
              <a:ext cx="39688" cy="34925"/>
            </a:xfrm>
            <a:custGeom>
              <a:gdLst>
                <a:gd name="T0" fmla="*/ 2147483646 w 25"/>
                <a:gd name="T1" fmla="*/ 0 h 22"/>
                <a:gd name="T2" fmla="*/ 2147483646 w 25"/>
                <a:gd name="T3" fmla="*/ 2147483646 h 22"/>
                <a:gd name="T4" fmla="*/ 2147483646 w 25"/>
                <a:gd name="T5" fmla="*/ 2147483646 h 22"/>
                <a:gd name="T6" fmla="*/ 0 w 25"/>
                <a:gd name="T7" fmla="*/ 2147483646 h 22"/>
                <a:gd name="T8" fmla="*/ 2147483646 w 25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2">
                  <a:moveTo>
                    <a:pt x="7" y="0"/>
                  </a:moveTo>
                  <a:lnTo>
                    <a:pt x="25" y="10"/>
                  </a:lnTo>
                  <a:lnTo>
                    <a:pt x="18" y="22"/>
                  </a:lnTo>
                  <a:lnTo>
                    <a:pt x="0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5C"/>
            </a:solidFill>
            <a:ln w="0">
              <a:solidFill>
                <a:srgbClr val="00005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53" name="Freeform 535">
              <a:extLst>
                <a:ext uri="{FF2B5EF4-FFF2-40B4-BE49-F238E27FC236}">
                  <a16:creationId xmlns:a16="http://schemas.microsoft.com/office/drawing/2014/main" id="{E8150484-8426-43E1-B2A2-CABA25C24B98}"/>
                </a:ext>
              </a:extLst>
            </p:cNvPr>
            <p:cNvSpPr/>
            <p:nvPr/>
          </p:nvSpPr>
          <p:spPr bwMode="auto">
            <a:xfrm>
              <a:off x="1692275" y="2681288"/>
              <a:ext cx="41275" cy="34925"/>
            </a:xfrm>
            <a:custGeom>
              <a:gdLst>
                <a:gd name="T0" fmla="*/ 2147483646 w 26"/>
                <a:gd name="T1" fmla="*/ 0 h 22"/>
                <a:gd name="T2" fmla="*/ 2147483646 w 26"/>
                <a:gd name="T3" fmla="*/ 2147483646 h 22"/>
                <a:gd name="T4" fmla="*/ 2147483646 w 26"/>
                <a:gd name="T5" fmla="*/ 2147483646 h 22"/>
                <a:gd name="T6" fmla="*/ 0 w 26"/>
                <a:gd name="T7" fmla="*/ 2147483646 h 22"/>
                <a:gd name="T8" fmla="*/ 2147483646 w 26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2">
                  <a:moveTo>
                    <a:pt x="6" y="0"/>
                  </a:moveTo>
                  <a:lnTo>
                    <a:pt x="26" y="10"/>
                  </a:lnTo>
                  <a:lnTo>
                    <a:pt x="18" y="22"/>
                  </a:lnTo>
                  <a:lnTo>
                    <a:pt x="0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5C"/>
            </a:solidFill>
            <a:ln w="0">
              <a:solidFill>
                <a:srgbClr val="00005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54" name="Freeform 536">
              <a:extLst>
                <a:ext uri="{FF2B5EF4-FFF2-40B4-BE49-F238E27FC236}">
                  <a16:creationId xmlns:a16="http://schemas.microsoft.com/office/drawing/2014/main" id="{08FC3CF0-BC99-4DAA-BC96-01BAB3B0263D}"/>
                </a:ext>
              </a:extLst>
            </p:cNvPr>
            <p:cNvSpPr/>
            <p:nvPr/>
          </p:nvSpPr>
          <p:spPr bwMode="auto">
            <a:xfrm>
              <a:off x="1514475" y="2568576"/>
              <a:ext cx="219075" cy="257175"/>
            </a:xfrm>
            <a:custGeom>
              <a:gdLst>
                <a:gd name="T0" fmla="*/ 2147483646 w 138"/>
                <a:gd name="T1" fmla="*/ 0 h 162"/>
                <a:gd name="T2" fmla="*/ 2147483646 w 138"/>
                <a:gd name="T3" fmla="*/ 0 h 162"/>
                <a:gd name="T4" fmla="*/ 2147483646 w 138"/>
                <a:gd name="T5" fmla="*/ 0 h 162"/>
                <a:gd name="T6" fmla="*/ 2147483646 w 138"/>
                <a:gd name="T7" fmla="*/ 2147483646 h 162"/>
                <a:gd name="T8" fmla="*/ 2147483646 w 138"/>
                <a:gd name="T9" fmla="*/ 2147483646 h 162"/>
                <a:gd name="T10" fmla="*/ 2147483646 w 138"/>
                <a:gd name="T11" fmla="*/ 2147483646 h 162"/>
                <a:gd name="T12" fmla="*/ 2147483646 w 138"/>
                <a:gd name="T13" fmla="*/ 2147483646 h 162"/>
                <a:gd name="T14" fmla="*/ 2147483646 w 138"/>
                <a:gd name="T15" fmla="*/ 2147483646 h 162"/>
                <a:gd name="T16" fmla="*/ 2147483646 w 138"/>
                <a:gd name="T17" fmla="*/ 2147483646 h 162"/>
                <a:gd name="T18" fmla="*/ 2147483646 w 138"/>
                <a:gd name="T19" fmla="*/ 2147483646 h 162"/>
                <a:gd name="T20" fmla="*/ 2147483646 w 138"/>
                <a:gd name="T21" fmla="*/ 2147483646 h 162"/>
                <a:gd name="T22" fmla="*/ 2147483646 w 138"/>
                <a:gd name="T23" fmla="*/ 2147483646 h 162"/>
                <a:gd name="T24" fmla="*/ 2147483646 w 138"/>
                <a:gd name="T25" fmla="*/ 2147483646 h 162"/>
                <a:gd name="T26" fmla="*/ 2147483646 w 138"/>
                <a:gd name="T27" fmla="*/ 2147483646 h 162"/>
                <a:gd name="T28" fmla="*/ 2147483646 w 138"/>
                <a:gd name="T29" fmla="*/ 2147483646 h 162"/>
                <a:gd name="T30" fmla="*/ 2147483646 w 138"/>
                <a:gd name="T31" fmla="*/ 2147483646 h 162"/>
                <a:gd name="T32" fmla="*/ 2147483646 w 138"/>
                <a:gd name="T33" fmla="*/ 2147483646 h 162"/>
                <a:gd name="T34" fmla="*/ 2147483646 w 138"/>
                <a:gd name="T35" fmla="*/ 2147483646 h 162"/>
                <a:gd name="T36" fmla="*/ 2147483646 w 138"/>
                <a:gd name="T37" fmla="*/ 2147483646 h 162"/>
                <a:gd name="T38" fmla="*/ 2147483646 w 138"/>
                <a:gd name="T39" fmla="*/ 2147483646 h 162"/>
                <a:gd name="T40" fmla="*/ 2147483646 w 138"/>
                <a:gd name="T41" fmla="*/ 2147483646 h 162"/>
                <a:gd name="T42" fmla="*/ 2147483646 w 138"/>
                <a:gd name="T43" fmla="*/ 2147483646 h 162"/>
                <a:gd name="T44" fmla="*/ 2147483646 w 138"/>
                <a:gd name="T45" fmla="*/ 2147483646 h 162"/>
                <a:gd name="T46" fmla="*/ 2147483646 w 138"/>
                <a:gd name="T47" fmla="*/ 2147483646 h 162"/>
                <a:gd name="T48" fmla="*/ 2147483646 w 138"/>
                <a:gd name="T49" fmla="*/ 2147483646 h 162"/>
                <a:gd name="T50" fmla="*/ 2147483646 w 138"/>
                <a:gd name="T51" fmla="*/ 2147483646 h 162"/>
                <a:gd name="T52" fmla="*/ 2147483646 w 138"/>
                <a:gd name="T53" fmla="*/ 2147483646 h 162"/>
                <a:gd name="T54" fmla="*/ 2147483646 w 138"/>
                <a:gd name="T55" fmla="*/ 2147483646 h 162"/>
                <a:gd name="T56" fmla="*/ 2147483646 w 138"/>
                <a:gd name="T57" fmla="*/ 2147483646 h 162"/>
                <a:gd name="T58" fmla="*/ 0 w 138"/>
                <a:gd name="T59" fmla="*/ 2147483646 h 162"/>
                <a:gd name="T60" fmla="*/ 2147483646 w 138"/>
                <a:gd name="T61" fmla="*/ 2147483646 h 162"/>
                <a:gd name="T62" fmla="*/ 2147483646 w 138"/>
                <a:gd name="T63" fmla="*/ 2147483646 h 162"/>
                <a:gd name="T64" fmla="*/ 2147483646 w 138"/>
                <a:gd name="T65" fmla="*/ 2147483646 h 162"/>
                <a:gd name="T66" fmla="*/ 2147483646 w 138"/>
                <a:gd name="T67" fmla="*/ 2147483646 h 162"/>
                <a:gd name="T68" fmla="*/ 2147483646 w 138"/>
                <a:gd name="T69" fmla="*/ 0 h 16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8" h="162">
                  <a:moveTo>
                    <a:pt x="74" y="0"/>
                  </a:moveTo>
                  <a:lnTo>
                    <a:pt x="81" y="0"/>
                  </a:lnTo>
                  <a:lnTo>
                    <a:pt x="88" y="0"/>
                  </a:lnTo>
                  <a:lnTo>
                    <a:pt x="81" y="11"/>
                  </a:lnTo>
                  <a:lnTo>
                    <a:pt x="87" y="13"/>
                  </a:lnTo>
                  <a:lnTo>
                    <a:pt x="96" y="17"/>
                  </a:lnTo>
                  <a:lnTo>
                    <a:pt x="105" y="21"/>
                  </a:lnTo>
                  <a:lnTo>
                    <a:pt x="113" y="26"/>
                  </a:lnTo>
                  <a:lnTo>
                    <a:pt x="119" y="33"/>
                  </a:lnTo>
                  <a:lnTo>
                    <a:pt x="125" y="35"/>
                  </a:lnTo>
                  <a:lnTo>
                    <a:pt x="130" y="26"/>
                  </a:lnTo>
                  <a:lnTo>
                    <a:pt x="135" y="31"/>
                  </a:lnTo>
                  <a:lnTo>
                    <a:pt x="138" y="37"/>
                  </a:lnTo>
                  <a:lnTo>
                    <a:pt x="131" y="48"/>
                  </a:lnTo>
                  <a:lnTo>
                    <a:pt x="131" y="50"/>
                  </a:lnTo>
                  <a:lnTo>
                    <a:pt x="75" y="144"/>
                  </a:lnTo>
                  <a:lnTo>
                    <a:pt x="71" y="151"/>
                  </a:lnTo>
                  <a:lnTo>
                    <a:pt x="64" y="162"/>
                  </a:lnTo>
                  <a:lnTo>
                    <a:pt x="58" y="162"/>
                  </a:lnTo>
                  <a:lnTo>
                    <a:pt x="51" y="161"/>
                  </a:lnTo>
                  <a:lnTo>
                    <a:pt x="57" y="151"/>
                  </a:lnTo>
                  <a:lnTo>
                    <a:pt x="51" y="148"/>
                  </a:lnTo>
                  <a:lnTo>
                    <a:pt x="44" y="145"/>
                  </a:lnTo>
                  <a:lnTo>
                    <a:pt x="34" y="140"/>
                  </a:lnTo>
                  <a:lnTo>
                    <a:pt x="27" y="135"/>
                  </a:lnTo>
                  <a:lnTo>
                    <a:pt x="19" y="128"/>
                  </a:lnTo>
                  <a:lnTo>
                    <a:pt x="15" y="126"/>
                  </a:lnTo>
                  <a:lnTo>
                    <a:pt x="8" y="136"/>
                  </a:lnTo>
                  <a:lnTo>
                    <a:pt x="4" y="130"/>
                  </a:lnTo>
                  <a:lnTo>
                    <a:pt x="0" y="124"/>
                  </a:lnTo>
                  <a:lnTo>
                    <a:pt x="8" y="113"/>
                  </a:lnTo>
                  <a:lnTo>
                    <a:pt x="12" y="106"/>
                  </a:lnTo>
                  <a:lnTo>
                    <a:pt x="63" y="18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005C"/>
            </a:solidFill>
            <a:ln w="0">
              <a:solidFill>
                <a:srgbClr val="00005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55" name="Freeform 537">
              <a:extLst>
                <a:ext uri="{FF2B5EF4-FFF2-40B4-BE49-F238E27FC236}">
                  <a16:creationId xmlns:a16="http://schemas.microsoft.com/office/drawing/2014/main" id="{91D9F279-1F96-4F49-BBCE-09E0DF1987A4}"/>
                </a:ext>
              </a:extLst>
            </p:cNvPr>
            <p:cNvSpPr/>
            <p:nvPr/>
          </p:nvSpPr>
          <p:spPr bwMode="auto">
            <a:xfrm>
              <a:off x="1514475" y="2568576"/>
              <a:ext cx="219075" cy="215900"/>
            </a:xfrm>
            <a:custGeom>
              <a:gdLst>
                <a:gd name="T0" fmla="*/ 2147483646 w 138"/>
                <a:gd name="T1" fmla="*/ 0 h 136"/>
                <a:gd name="T2" fmla="*/ 2147483646 w 138"/>
                <a:gd name="T3" fmla="*/ 0 h 136"/>
                <a:gd name="T4" fmla="*/ 2147483646 w 138"/>
                <a:gd name="T5" fmla="*/ 0 h 136"/>
                <a:gd name="T6" fmla="*/ 2147483646 w 138"/>
                <a:gd name="T7" fmla="*/ 2147483646 h 136"/>
                <a:gd name="T8" fmla="*/ 2147483646 w 138"/>
                <a:gd name="T9" fmla="*/ 2147483646 h 136"/>
                <a:gd name="T10" fmla="*/ 2147483646 w 138"/>
                <a:gd name="T11" fmla="*/ 2147483646 h 136"/>
                <a:gd name="T12" fmla="*/ 2147483646 w 138"/>
                <a:gd name="T13" fmla="*/ 2147483646 h 136"/>
                <a:gd name="T14" fmla="*/ 2147483646 w 138"/>
                <a:gd name="T15" fmla="*/ 2147483646 h 136"/>
                <a:gd name="T16" fmla="*/ 2147483646 w 138"/>
                <a:gd name="T17" fmla="*/ 2147483646 h 136"/>
                <a:gd name="T18" fmla="*/ 2147483646 w 138"/>
                <a:gd name="T19" fmla="*/ 2147483646 h 136"/>
                <a:gd name="T20" fmla="*/ 2147483646 w 138"/>
                <a:gd name="T21" fmla="*/ 2147483646 h 136"/>
                <a:gd name="T22" fmla="*/ 2147483646 w 138"/>
                <a:gd name="T23" fmla="*/ 2147483646 h 136"/>
                <a:gd name="T24" fmla="*/ 2147483646 w 138"/>
                <a:gd name="T25" fmla="*/ 2147483646 h 136"/>
                <a:gd name="T26" fmla="*/ 2147483646 w 138"/>
                <a:gd name="T27" fmla="*/ 2147483646 h 136"/>
                <a:gd name="T28" fmla="*/ 2147483646 w 138"/>
                <a:gd name="T29" fmla="*/ 2147483646 h 136"/>
                <a:gd name="T30" fmla="*/ 2147483646 w 138"/>
                <a:gd name="T31" fmla="*/ 2147483646 h 136"/>
                <a:gd name="T32" fmla="*/ 0 w 138"/>
                <a:gd name="T33" fmla="*/ 2147483646 h 136"/>
                <a:gd name="T34" fmla="*/ 2147483646 w 138"/>
                <a:gd name="T35" fmla="*/ 2147483646 h 136"/>
                <a:gd name="T36" fmla="*/ 2147483646 w 138"/>
                <a:gd name="T37" fmla="*/ 2147483646 h 136"/>
                <a:gd name="T38" fmla="*/ 2147483646 w 138"/>
                <a:gd name="T39" fmla="*/ 2147483646 h 136"/>
                <a:gd name="T40" fmla="*/ 2147483646 w 138"/>
                <a:gd name="T41" fmla="*/ 2147483646 h 136"/>
                <a:gd name="T42" fmla="*/ 2147483646 w 138"/>
                <a:gd name="T43" fmla="*/ 0 h 1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38" h="136">
                  <a:moveTo>
                    <a:pt x="74" y="0"/>
                  </a:moveTo>
                  <a:lnTo>
                    <a:pt x="81" y="0"/>
                  </a:lnTo>
                  <a:lnTo>
                    <a:pt x="88" y="0"/>
                  </a:lnTo>
                  <a:lnTo>
                    <a:pt x="81" y="11"/>
                  </a:lnTo>
                  <a:lnTo>
                    <a:pt x="87" y="13"/>
                  </a:lnTo>
                  <a:lnTo>
                    <a:pt x="96" y="17"/>
                  </a:lnTo>
                  <a:lnTo>
                    <a:pt x="105" y="21"/>
                  </a:lnTo>
                  <a:lnTo>
                    <a:pt x="113" y="26"/>
                  </a:lnTo>
                  <a:lnTo>
                    <a:pt x="119" y="33"/>
                  </a:lnTo>
                  <a:lnTo>
                    <a:pt x="125" y="35"/>
                  </a:lnTo>
                  <a:lnTo>
                    <a:pt x="130" y="26"/>
                  </a:lnTo>
                  <a:lnTo>
                    <a:pt x="135" y="31"/>
                  </a:lnTo>
                  <a:lnTo>
                    <a:pt x="138" y="37"/>
                  </a:lnTo>
                  <a:lnTo>
                    <a:pt x="15" y="126"/>
                  </a:lnTo>
                  <a:lnTo>
                    <a:pt x="8" y="136"/>
                  </a:lnTo>
                  <a:lnTo>
                    <a:pt x="4" y="130"/>
                  </a:lnTo>
                  <a:lnTo>
                    <a:pt x="0" y="124"/>
                  </a:lnTo>
                  <a:lnTo>
                    <a:pt x="8" y="113"/>
                  </a:lnTo>
                  <a:lnTo>
                    <a:pt x="12" y="106"/>
                  </a:lnTo>
                  <a:lnTo>
                    <a:pt x="63" y="18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0039"/>
            </a:solidFill>
            <a:ln w="0">
              <a:solidFill>
                <a:srgbClr val="00003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56" name="Freeform 538">
              <a:extLst>
                <a:ext uri="{FF2B5EF4-FFF2-40B4-BE49-F238E27FC236}">
                  <a16:creationId xmlns:a16="http://schemas.microsoft.com/office/drawing/2014/main" id="{F11F82D8-FD7C-4109-95A2-EE9C27E6227B}"/>
                </a:ext>
              </a:extLst>
            </p:cNvPr>
            <p:cNvSpPr/>
            <p:nvPr/>
          </p:nvSpPr>
          <p:spPr bwMode="auto">
            <a:xfrm>
              <a:off x="1531938" y="2600326"/>
              <a:ext cx="188913" cy="190500"/>
            </a:xfrm>
            <a:custGeom>
              <a:gdLst>
                <a:gd name="T0" fmla="*/ 2147483646 w 119"/>
                <a:gd name="T1" fmla="*/ 0 h 120"/>
                <a:gd name="T2" fmla="*/ 2147483646 w 119"/>
                <a:gd name="T3" fmla="*/ 2147483646 h 120"/>
                <a:gd name="T4" fmla="*/ 2147483646 w 119"/>
                <a:gd name="T5" fmla="*/ 2147483646 h 120"/>
                <a:gd name="T6" fmla="*/ 2147483646 w 119"/>
                <a:gd name="T7" fmla="*/ 2147483646 h 120"/>
                <a:gd name="T8" fmla="*/ 2147483646 w 119"/>
                <a:gd name="T9" fmla="*/ 2147483646 h 120"/>
                <a:gd name="T10" fmla="*/ 2147483646 w 119"/>
                <a:gd name="T11" fmla="*/ 2147483646 h 120"/>
                <a:gd name="T12" fmla="*/ 2147483646 w 119"/>
                <a:gd name="T13" fmla="*/ 2147483646 h 120"/>
                <a:gd name="T14" fmla="*/ 2147483646 w 119"/>
                <a:gd name="T15" fmla="*/ 2147483646 h 120"/>
                <a:gd name="T16" fmla="*/ 2147483646 w 119"/>
                <a:gd name="T17" fmla="*/ 2147483646 h 120"/>
                <a:gd name="T18" fmla="*/ 2147483646 w 119"/>
                <a:gd name="T19" fmla="*/ 2147483646 h 120"/>
                <a:gd name="T20" fmla="*/ 2147483646 w 119"/>
                <a:gd name="T21" fmla="*/ 2147483646 h 120"/>
                <a:gd name="T22" fmla="*/ 2147483646 w 119"/>
                <a:gd name="T23" fmla="*/ 2147483646 h 120"/>
                <a:gd name="T24" fmla="*/ 2147483646 w 119"/>
                <a:gd name="T25" fmla="*/ 2147483646 h 120"/>
                <a:gd name="T26" fmla="*/ 2147483646 w 119"/>
                <a:gd name="T27" fmla="*/ 2147483646 h 120"/>
                <a:gd name="T28" fmla="*/ 2147483646 w 119"/>
                <a:gd name="T29" fmla="*/ 2147483646 h 120"/>
                <a:gd name="T30" fmla="*/ 0 w 119"/>
                <a:gd name="T31" fmla="*/ 2147483646 h 120"/>
                <a:gd name="T32" fmla="*/ 2147483646 w 119"/>
                <a:gd name="T33" fmla="*/ 2147483646 h 120"/>
                <a:gd name="T34" fmla="*/ 2147483646 w 119"/>
                <a:gd name="T35" fmla="*/ 2147483646 h 120"/>
                <a:gd name="T36" fmla="*/ 2147483646 w 119"/>
                <a:gd name="T37" fmla="*/ 2147483646 h 120"/>
                <a:gd name="T38" fmla="*/ 2147483646 w 119"/>
                <a:gd name="T39" fmla="*/ 2147483646 h 120"/>
                <a:gd name="T40" fmla="*/ 2147483646 w 119"/>
                <a:gd name="T41" fmla="*/ 0 h 12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9" h="120">
                  <a:moveTo>
                    <a:pt x="53" y="0"/>
                  </a:moveTo>
                  <a:lnTo>
                    <a:pt x="72" y="1"/>
                  </a:lnTo>
                  <a:lnTo>
                    <a:pt x="90" y="8"/>
                  </a:lnTo>
                  <a:lnTo>
                    <a:pt x="105" y="21"/>
                  </a:lnTo>
                  <a:lnTo>
                    <a:pt x="115" y="36"/>
                  </a:lnTo>
                  <a:lnTo>
                    <a:pt x="119" y="55"/>
                  </a:lnTo>
                  <a:lnTo>
                    <a:pt x="118" y="73"/>
                  </a:lnTo>
                  <a:lnTo>
                    <a:pt x="111" y="90"/>
                  </a:lnTo>
                  <a:lnTo>
                    <a:pt x="99" y="106"/>
                  </a:lnTo>
                  <a:lnTo>
                    <a:pt x="84" y="115"/>
                  </a:lnTo>
                  <a:lnTo>
                    <a:pt x="65" y="120"/>
                  </a:lnTo>
                  <a:lnTo>
                    <a:pt x="47" y="119"/>
                  </a:lnTo>
                  <a:lnTo>
                    <a:pt x="29" y="112"/>
                  </a:lnTo>
                  <a:lnTo>
                    <a:pt x="14" y="99"/>
                  </a:lnTo>
                  <a:lnTo>
                    <a:pt x="4" y="83"/>
                  </a:lnTo>
                  <a:lnTo>
                    <a:pt x="0" y="66"/>
                  </a:lnTo>
                  <a:lnTo>
                    <a:pt x="1" y="47"/>
                  </a:lnTo>
                  <a:lnTo>
                    <a:pt x="8" y="30"/>
                  </a:lnTo>
                  <a:lnTo>
                    <a:pt x="19" y="14"/>
                  </a:lnTo>
                  <a:lnTo>
                    <a:pt x="35" y="5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2461"/>
            </a:solidFill>
            <a:ln w="0">
              <a:solidFill>
                <a:srgbClr val="002461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57" name="Freeform 539">
              <a:extLst>
                <a:ext uri="{FF2B5EF4-FFF2-40B4-BE49-F238E27FC236}">
                  <a16:creationId xmlns:a16="http://schemas.microsoft.com/office/drawing/2014/main" id="{E1B2CE29-352A-4C47-8A84-108458885201}"/>
                </a:ext>
              </a:extLst>
            </p:cNvPr>
            <p:cNvSpPr/>
            <p:nvPr/>
          </p:nvSpPr>
          <p:spPr bwMode="auto">
            <a:xfrm>
              <a:off x="1531938" y="2600326"/>
              <a:ext cx="187325" cy="120650"/>
            </a:xfrm>
            <a:custGeom>
              <a:gdLst>
                <a:gd name="T0" fmla="*/ 2147483646 w 118"/>
                <a:gd name="T1" fmla="*/ 0 h 76"/>
                <a:gd name="T2" fmla="*/ 2147483646 w 118"/>
                <a:gd name="T3" fmla="*/ 2147483646 h 76"/>
                <a:gd name="T4" fmla="*/ 2147483646 w 118"/>
                <a:gd name="T5" fmla="*/ 2147483646 h 76"/>
                <a:gd name="T6" fmla="*/ 2147483646 w 118"/>
                <a:gd name="T7" fmla="*/ 2147483646 h 76"/>
                <a:gd name="T8" fmla="*/ 2147483646 w 118"/>
                <a:gd name="T9" fmla="*/ 2147483646 h 76"/>
                <a:gd name="T10" fmla="*/ 2147483646 w 118"/>
                <a:gd name="T11" fmla="*/ 2147483646 h 76"/>
                <a:gd name="T12" fmla="*/ 0 w 118"/>
                <a:gd name="T13" fmla="*/ 2147483646 h 76"/>
                <a:gd name="T14" fmla="*/ 2147483646 w 118"/>
                <a:gd name="T15" fmla="*/ 2147483646 h 76"/>
                <a:gd name="T16" fmla="*/ 2147483646 w 118"/>
                <a:gd name="T17" fmla="*/ 2147483646 h 76"/>
                <a:gd name="T18" fmla="*/ 2147483646 w 118"/>
                <a:gd name="T19" fmla="*/ 2147483646 h 76"/>
                <a:gd name="T20" fmla="*/ 2147483646 w 118"/>
                <a:gd name="T21" fmla="*/ 2147483646 h 76"/>
                <a:gd name="T22" fmla="*/ 2147483646 w 118"/>
                <a:gd name="T23" fmla="*/ 0 h 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18" h="76">
                  <a:moveTo>
                    <a:pt x="64" y="0"/>
                  </a:moveTo>
                  <a:lnTo>
                    <a:pt x="82" y="4"/>
                  </a:lnTo>
                  <a:lnTo>
                    <a:pt x="98" y="14"/>
                  </a:lnTo>
                  <a:lnTo>
                    <a:pt x="110" y="27"/>
                  </a:lnTo>
                  <a:lnTo>
                    <a:pt x="118" y="45"/>
                  </a:lnTo>
                  <a:lnTo>
                    <a:pt x="1" y="76"/>
                  </a:lnTo>
                  <a:lnTo>
                    <a:pt x="0" y="56"/>
                  </a:lnTo>
                  <a:lnTo>
                    <a:pt x="4" y="38"/>
                  </a:lnTo>
                  <a:lnTo>
                    <a:pt x="13" y="22"/>
                  </a:lnTo>
                  <a:lnTo>
                    <a:pt x="27" y="9"/>
                  </a:lnTo>
                  <a:lnTo>
                    <a:pt x="44" y="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39"/>
            </a:solidFill>
            <a:ln w="0">
              <a:solidFill>
                <a:srgbClr val="00003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58" name="Freeform 540">
              <a:extLst>
                <a:ext uri="{FF2B5EF4-FFF2-40B4-BE49-F238E27FC236}">
                  <a16:creationId xmlns:a16="http://schemas.microsoft.com/office/drawing/2014/main" id="{9162A708-0808-467C-88E7-A5EE0EC59E56}"/>
                </a:ext>
              </a:extLst>
            </p:cNvPr>
            <p:cNvSpPr/>
            <p:nvPr/>
          </p:nvSpPr>
          <p:spPr bwMode="auto">
            <a:xfrm>
              <a:off x="1541463" y="2613026"/>
              <a:ext cx="168275" cy="165100"/>
            </a:xfrm>
            <a:custGeom>
              <a:gdLst>
                <a:gd name="T0" fmla="*/ 2147483646 w 106"/>
                <a:gd name="T1" fmla="*/ 0 h 104"/>
                <a:gd name="T2" fmla="*/ 2147483646 w 106"/>
                <a:gd name="T3" fmla="*/ 2147483646 h 104"/>
                <a:gd name="T4" fmla="*/ 2147483646 w 106"/>
                <a:gd name="T5" fmla="*/ 2147483646 h 104"/>
                <a:gd name="T6" fmla="*/ 2147483646 w 106"/>
                <a:gd name="T7" fmla="*/ 2147483646 h 104"/>
                <a:gd name="T8" fmla="*/ 2147483646 w 106"/>
                <a:gd name="T9" fmla="*/ 2147483646 h 104"/>
                <a:gd name="T10" fmla="*/ 2147483646 w 106"/>
                <a:gd name="T11" fmla="*/ 2147483646 h 104"/>
                <a:gd name="T12" fmla="*/ 2147483646 w 106"/>
                <a:gd name="T13" fmla="*/ 2147483646 h 104"/>
                <a:gd name="T14" fmla="*/ 2147483646 w 106"/>
                <a:gd name="T15" fmla="*/ 2147483646 h 104"/>
                <a:gd name="T16" fmla="*/ 2147483646 w 106"/>
                <a:gd name="T17" fmla="*/ 2147483646 h 104"/>
                <a:gd name="T18" fmla="*/ 2147483646 w 106"/>
                <a:gd name="T19" fmla="*/ 2147483646 h 104"/>
                <a:gd name="T20" fmla="*/ 2147483646 w 106"/>
                <a:gd name="T21" fmla="*/ 2147483646 h 104"/>
                <a:gd name="T22" fmla="*/ 2147483646 w 106"/>
                <a:gd name="T23" fmla="*/ 2147483646 h 104"/>
                <a:gd name="T24" fmla="*/ 2147483646 w 106"/>
                <a:gd name="T25" fmla="*/ 2147483646 h 104"/>
                <a:gd name="T26" fmla="*/ 2147483646 w 106"/>
                <a:gd name="T27" fmla="*/ 2147483646 h 104"/>
                <a:gd name="T28" fmla="*/ 2147483646 w 106"/>
                <a:gd name="T29" fmla="*/ 2147483646 h 104"/>
                <a:gd name="T30" fmla="*/ 0 w 106"/>
                <a:gd name="T31" fmla="*/ 2147483646 h 104"/>
                <a:gd name="T32" fmla="*/ 2147483646 w 106"/>
                <a:gd name="T33" fmla="*/ 2147483646 h 104"/>
                <a:gd name="T34" fmla="*/ 2147483646 w 106"/>
                <a:gd name="T35" fmla="*/ 2147483646 h 104"/>
                <a:gd name="T36" fmla="*/ 2147483646 w 106"/>
                <a:gd name="T37" fmla="*/ 2147483646 h 104"/>
                <a:gd name="T38" fmla="*/ 2147483646 w 106"/>
                <a:gd name="T39" fmla="*/ 2147483646 h 104"/>
                <a:gd name="T40" fmla="*/ 2147483646 w 106"/>
                <a:gd name="T41" fmla="*/ 0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5" h="104">
                  <a:moveTo>
                    <a:pt x="49" y="0"/>
                  </a:moveTo>
                  <a:lnTo>
                    <a:pt x="64" y="1"/>
                  </a:lnTo>
                  <a:lnTo>
                    <a:pt x="80" y="6"/>
                  </a:lnTo>
                  <a:lnTo>
                    <a:pt x="93" y="18"/>
                  </a:lnTo>
                  <a:lnTo>
                    <a:pt x="102" y="31"/>
                  </a:lnTo>
                  <a:lnTo>
                    <a:pt x="106" y="47"/>
                  </a:lnTo>
                  <a:lnTo>
                    <a:pt x="105" y="64"/>
                  </a:lnTo>
                  <a:lnTo>
                    <a:pt x="99" y="79"/>
                  </a:lnTo>
                  <a:lnTo>
                    <a:pt x="88" y="91"/>
                  </a:lnTo>
                  <a:lnTo>
                    <a:pt x="74" y="100"/>
                  </a:lnTo>
                  <a:lnTo>
                    <a:pt x="58" y="104"/>
                  </a:lnTo>
                  <a:lnTo>
                    <a:pt x="42" y="103"/>
                  </a:lnTo>
                  <a:lnTo>
                    <a:pt x="27" y="98"/>
                  </a:lnTo>
                  <a:lnTo>
                    <a:pt x="13" y="87"/>
                  </a:lnTo>
                  <a:lnTo>
                    <a:pt x="4" y="73"/>
                  </a:lnTo>
                  <a:lnTo>
                    <a:pt x="0" y="57"/>
                  </a:lnTo>
                  <a:lnTo>
                    <a:pt x="2" y="41"/>
                  </a:lnTo>
                  <a:lnTo>
                    <a:pt x="8" y="26"/>
                  </a:lnTo>
                  <a:lnTo>
                    <a:pt x="19" y="13"/>
                  </a:lnTo>
                  <a:lnTo>
                    <a:pt x="33" y="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59FFC4"/>
            </a:solidFill>
            <a:ln w="0">
              <a:solidFill>
                <a:srgbClr val="59FFC4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59" name="Freeform 541">
              <a:extLst>
                <a:ext uri="{FF2B5EF4-FFF2-40B4-BE49-F238E27FC236}">
                  <a16:creationId xmlns:a16="http://schemas.microsoft.com/office/drawing/2014/main" id="{1996D3A0-94B8-4B4C-B45D-2496A212D4BA}"/>
                </a:ext>
              </a:extLst>
            </p:cNvPr>
            <p:cNvSpPr/>
            <p:nvPr/>
          </p:nvSpPr>
          <p:spPr bwMode="auto">
            <a:xfrm>
              <a:off x="1541463" y="2613026"/>
              <a:ext cx="166688" cy="103188"/>
            </a:xfrm>
            <a:custGeom>
              <a:gdLst>
                <a:gd name="T0" fmla="*/ 2147483646 w 105"/>
                <a:gd name="T1" fmla="*/ 0 h 65"/>
                <a:gd name="T2" fmla="*/ 2147483646 w 105"/>
                <a:gd name="T3" fmla="*/ 2147483646 h 65"/>
                <a:gd name="T4" fmla="*/ 2147483646 w 105"/>
                <a:gd name="T5" fmla="*/ 2147483646 h 65"/>
                <a:gd name="T6" fmla="*/ 2147483646 w 105"/>
                <a:gd name="T7" fmla="*/ 2147483646 h 65"/>
                <a:gd name="T8" fmla="*/ 2147483646 w 105"/>
                <a:gd name="T9" fmla="*/ 2147483646 h 65"/>
                <a:gd name="T10" fmla="*/ 2147483646 w 105"/>
                <a:gd name="T11" fmla="*/ 2147483646 h 65"/>
                <a:gd name="T12" fmla="*/ 0 w 105"/>
                <a:gd name="T13" fmla="*/ 2147483646 h 65"/>
                <a:gd name="T14" fmla="*/ 2147483646 w 105"/>
                <a:gd name="T15" fmla="*/ 2147483646 h 65"/>
                <a:gd name="T16" fmla="*/ 2147483646 w 105"/>
                <a:gd name="T17" fmla="*/ 2147483646 h 65"/>
                <a:gd name="T18" fmla="*/ 2147483646 w 105"/>
                <a:gd name="T19" fmla="*/ 2147483646 h 65"/>
                <a:gd name="T20" fmla="*/ 2147483646 w 105"/>
                <a:gd name="T21" fmla="*/ 2147483646 h 65"/>
                <a:gd name="T22" fmla="*/ 2147483646 w 105"/>
                <a:gd name="T23" fmla="*/ 0 h 6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5" h="65">
                  <a:moveTo>
                    <a:pt x="57" y="0"/>
                  </a:moveTo>
                  <a:lnTo>
                    <a:pt x="72" y="3"/>
                  </a:lnTo>
                  <a:lnTo>
                    <a:pt x="87" y="11"/>
                  </a:lnTo>
                  <a:lnTo>
                    <a:pt x="97" y="23"/>
                  </a:lnTo>
                  <a:lnTo>
                    <a:pt x="105" y="39"/>
                  </a:lnTo>
                  <a:lnTo>
                    <a:pt x="2" y="65"/>
                  </a:lnTo>
                  <a:lnTo>
                    <a:pt x="0" y="48"/>
                  </a:lnTo>
                  <a:lnTo>
                    <a:pt x="4" y="32"/>
                  </a:lnTo>
                  <a:lnTo>
                    <a:pt x="12" y="18"/>
                  </a:lnTo>
                  <a:lnTo>
                    <a:pt x="25" y="7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3BCDA6"/>
            </a:solidFill>
            <a:ln w="0">
              <a:solidFill>
                <a:srgbClr val="3BCDA6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60" name="Freeform 542">
              <a:extLst>
                <a:ext uri="{FF2B5EF4-FFF2-40B4-BE49-F238E27FC236}">
                  <a16:creationId xmlns:a16="http://schemas.microsoft.com/office/drawing/2014/main" id="{E309D40B-8EA0-421D-981A-D9DBDCB4BC99}"/>
                </a:ext>
              </a:extLst>
            </p:cNvPr>
            <p:cNvSpPr/>
            <p:nvPr/>
          </p:nvSpPr>
          <p:spPr bwMode="auto">
            <a:xfrm>
              <a:off x="1706563" y="2735263"/>
              <a:ext cx="28575" cy="36513"/>
            </a:xfrm>
            <a:custGeom>
              <a:gdLst>
                <a:gd name="T0" fmla="*/ 2147483646 w 18"/>
                <a:gd name="T1" fmla="*/ 0 h 23"/>
                <a:gd name="T2" fmla="*/ 2147483646 w 18"/>
                <a:gd name="T3" fmla="*/ 2147483646 h 23"/>
                <a:gd name="T4" fmla="*/ 2147483646 w 18"/>
                <a:gd name="T5" fmla="*/ 2147483646 h 23"/>
                <a:gd name="T6" fmla="*/ 2147483646 w 18"/>
                <a:gd name="T7" fmla="*/ 2147483646 h 23"/>
                <a:gd name="T8" fmla="*/ 2147483646 w 18"/>
                <a:gd name="T9" fmla="*/ 2147483646 h 23"/>
                <a:gd name="T10" fmla="*/ 2147483646 w 18"/>
                <a:gd name="T11" fmla="*/ 2147483646 h 23"/>
                <a:gd name="T12" fmla="*/ 2147483646 w 18"/>
                <a:gd name="T13" fmla="*/ 2147483646 h 23"/>
                <a:gd name="T14" fmla="*/ 2147483646 w 18"/>
                <a:gd name="T15" fmla="*/ 2147483646 h 23"/>
                <a:gd name="T16" fmla="*/ 2147483646 w 18"/>
                <a:gd name="T17" fmla="*/ 2147483646 h 23"/>
                <a:gd name="T18" fmla="*/ 2147483646 w 18"/>
                <a:gd name="T19" fmla="*/ 2147483646 h 23"/>
                <a:gd name="T20" fmla="*/ 2147483646 w 18"/>
                <a:gd name="T21" fmla="*/ 2147483646 h 23"/>
                <a:gd name="T22" fmla="*/ 0 w 18"/>
                <a:gd name="T23" fmla="*/ 2147483646 h 23"/>
                <a:gd name="T24" fmla="*/ 0 w 18"/>
                <a:gd name="T25" fmla="*/ 2147483646 h 23"/>
                <a:gd name="T26" fmla="*/ 2147483646 w 18"/>
                <a:gd name="T27" fmla="*/ 2147483646 h 23"/>
                <a:gd name="T28" fmla="*/ 2147483646 w 18"/>
                <a:gd name="T29" fmla="*/ 2147483646 h 23"/>
                <a:gd name="T30" fmla="*/ 2147483646 w 18"/>
                <a:gd name="T31" fmla="*/ 2147483646 h 23"/>
                <a:gd name="T32" fmla="*/ 2147483646 w 18"/>
                <a:gd name="T33" fmla="*/ 0 h 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23">
                  <a:moveTo>
                    <a:pt x="13" y="0"/>
                  </a:moveTo>
                  <a:lnTo>
                    <a:pt x="15" y="1"/>
                  </a:lnTo>
                  <a:lnTo>
                    <a:pt x="17" y="2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8" y="22"/>
                  </a:lnTo>
                  <a:lnTo>
                    <a:pt x="6" y="23"/>
                  </a:lnTo>
                  <a:lnTo>
                    <a:pt x="5" y="23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77A03"/>
            </a:solidFill>
            <a:ln w="0">
              <a:solidFill>
                <a:srgbClr val="F77A0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61" name="Freeform 543">
              <a:extLst>
                <a:ext uri="{FF2B5EF4-FFF2-40B4-BE49-F238E27FC236}">
                  <a16:creationId xmlns:a16="http://schemas.microsoft.com/office/drawing/2014/main" id="{6399B9FA-DC30-4971-B04B-B67149A14034}"/>
                </a:ext>
              </a:extLst>
            </p:cNvPr>
            <p:cNvSpPr/>
            <p:nvPr/>
          </p:nvSpPr>
          <p:spPr bwMode="auto">
            <a:xfrm>
              <a:off x="1676400" y="2771776"/>
              <a:ext cx="19050" cy="23813"/>
            </a:xfrm>
            <a:custGeom>
              <a:gdLst>
                <a:gd name="T0" fmla="*/ 2147483646 w 12"/>
                <a:gd name="T1" fmla="*/ 0 h 15"/>
                <a:gd name="T2" fmla="*/ 2147483646 w 12"/>
                <a:gd name="T3" fmla="*/ 0 h 15"/>
                <a:gd name="T4" fmla="*/ 2147483646 w 12"/>
                <a:gd name="T5" fmla="*/ 0 h 15"/>
                <a:gd name="T6" fmla="*/ 2147483646 w 12"/>
                <a:gd name="T7" fmla="*/ 2147483646 h 15"/>
                <a:gd name="T8" fmla="*/ 2147483646 w 12"/>
                <a:gd name="T9" fmla="*/ 2147483646 h 15"/>
                <a:gd name="T10" fmla="*/ 2147483646 w 12"/>
                <a:gd name="T11" fmla="*/ 2147483646 h 15"/>
                <a:gd name="T12" fmla="*/ 2147483646 w 12"/>
                <a:gd name="T13" fmla="*/ 2147483646 h 15"/>
                <a:gd name="T14" fmla="*/ 2147483646 w 12"/>
                <a:gd name="T15" fmla="*/ 2147483646 h 15"/>
                <a:gd name="T16" fmla="*/ 2147483646 w 12"/>
                <a:gd name="T17" fmla="*/ 2147483646 h 15"/>
                <a:gd name="T18" fmla="*/ 0 w 12"/>
                <a:gd name="T19" fmla="*/ 2147483646 h 15"/>
                <a:gd name="T20" fmla="*/ 0 w 12"/>
                <a:gd name="T21" fmla="*/ 2147483646 h 15"/>
                <a:gd name="T22" fmla="*/ 2147483646 w 12"/>
                <a:gd name="T23" fmla="*/ 2147483646 h 15"/>
                <a:gd name="T24" fmla="*/ 2147483646 w 12"/>
                <a:gd name="T25" fmla="*/ 0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lnTo>
                    <a:pt x="10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1" y="4"/>
                  </a:lnTo>
                  <a:lnTo>
                    <a:pt x="6" y="13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7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3BCDA6"/>
            </a:solidFill>
            <a:ln w="0">
              <a:solidFill>
                <a:srgbClr val="3BCDA6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62" name="Freeform 544">
              <a:extLst>
                <a:ext uri="{FF2B5EF4-FFF2-40B4-BE49-F238E27FC236}">
                  <a16:creationId xmlns:a16="http://schemas.microsoft.com/office/drawing/2014/main" id="{BC950E5E-EC6C-4225-879F-7CD8C91DFEFA}"/>
                </a:ext>
              </a:extLst>
            </p:cNvPr>
            <p:cNvSpPr/>
            <p:nvPr/>
          </p:nvSpPr>
          <p:spPr bwMode="auto">
            <a:xfrm>
              <a:off x="1720850" y="2697163"/>
              <a:ext cx="19050" cy="23813"/>
            </a:xfrm>
            <a:custGeom>
              <a:gdLst>
                <a:gd name="T0" fmla="*/ 2147483646 w 12"/>
                <a:gd name="T1" fmla="*/ 0 h 15"/>
                <a:gd name="T2" fmla="*/ 2147483646 w 12"/>
                <a:gd name="T3" fmla="*/ 0 h 15"/>
                <a:gd name="T4" fmla="*/ 2147483646 w 12"/>
                <a:gd name="T5" fmla="*/ 0 h 15"/>
                <a:gd name="T6" fmla="*/ 2147483646 w 12"/>
                <a:gd name="T7" fmla="*/ 2147483646 h 15"/>
                <a:gd name="T8" fmla="*/ 2147483646 w 12"/>
                <a:gd name="T9" fmla="*/ 2147483646 h 15"/>
                <a:gd name="T10" fmla="*/ 2147483646 w 12"/>
                <a:gd name="T11" fmla="*/ 2147483646 h 15"/>
                <a:gd name="T12" fmla="*/ 2147483646 w 12"/>
                <a:gd name="T13" fmla="*/ 2147483646 h 15"/>
                <a:gd name="T14" fmla="*/ 2147483646 w 12"/>
                <a:gd name="T15" fmla="*/ 2147483646 h 15"/>
                <a:gd name="T16" fmla="*/ 2147483646 w 12"/>
                <a:gd name="T17" fmla="*/ 2147483646 h 15"/>
                <a:gd name="T18" fmla="*/ 0 w 12"/>
                <a:gd name="T19" fmla="*/ 2147483646 h 15"/>
                <a:gd name="T20" fmla="*/ 0 w 12"/>
                <a:gd name="T21" fmla="*/ 2147483646 h 15"/>
                <a:gd name="T22" fmla="*/ 2147483646 w 12"/>
                <a:gd name="T23" fmla="*/ 2147483646 h 15"/>
                <a:gd name="T24" fmla="*/ 2147483646 w 12"/>
                <a:gd name="T25" fmla="*/ 0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lnTo>
                    <a:pt x="9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6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3BCDA6"/>
            </a:solidFill>
            <a:ln w="0">
              <a:solidFill>
                <a:srgbClr val="3BCDA6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63" name="Freeform 545">
              <a:extLst>
                <a:ext uri="{FF2B5EF4-FFF2-40B4-BE49-F238E27FC236}">
                  <a16:creationId xmlns:a16="http://schemas.microsoft.com/office/drawing/2014/main" id="{128E59BD-FDAB-4CCE-9418-14BE7DB3D4ED}"/>
                </a:ext>
              </a:extLst>
            </p:cNvPr>
            <p:cNvSpPr/>
            <p:nvPr/>
          </p:nvSpPr>
          <p:spPr bwMode="auto">
            <a:xfrm>
              <a:off x="1560513" y="2700338"/>
              <a:ext cx="93663" cy="61913"/>
            </a:xfrm>
            <a:custGeom>
              <a:gdLst>
                <a:gd name="T0" fmla="*/ 0 w 59"/>
                <a:gd name="T1" fmla="*/ 0 h 39"/>
                <a:gd name="T2" fmla="*/ 2147483646 w 59"/>
                <a:gd name="T3" fmla="*/ 2147483646 h 39"/>
                <a:gd name="T4" fmla="*/ 2147483646 w 59"/>
                <a:gd name="T5" fmla="*/ 2147483646 h 39"/>
                <a:gd name="T6" fmla="*/ 2147483646 w 59"/>
                <a:gd name="T7" fmla="*/ 2147483646 h 39"/>
                <a:gd name="T8" fmla="*/ 2147483646 w 59"/>
                <a:gd name="T9" fmla="*/ 2147483646 h 39"/>
                <a:gd name="T10" fmla="*/ 2147483646 w 59"/>
                <a:gd name="T11" fmla="*/ 2147483646 h 39"/>
                <a:gd name="T12" fmla="*/ 2147483646 w 59"/>
                <a:gd name="T13" fmla="*/ 2147483646 h 39"/>
                <a:gd name="T14" fmla="*/ 0 w 59"/>
                <a:gd name="T15" fmla="*/ 0 h 3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" h="39">
                  <a:moveTo>
                    <a:pt x="0" y="0"/>
                  </a:moveTo>
                  <a:lnTo>
                    <a:pt x="59" y="35"/>
                  </a:lnTo>
                  <a:lnTo>
                    <a:pt x="46" y="39"/>
                  </a:lnTo>
                  <a:lnTo>
                    <a:pt x="33" y="37"/>
                  </a:lnTo>
                  <a:lnTo>
                    <a:pt x="20" y="32"/>
                  </a:lnTo>
                  <a:lnTo>
                    <a:pt x="9" y="24"/>
                  </a:lnTo>
                  <a:lnTo>
                    <a:pt x="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0E38"/>
            </a:solidFill>
            <a:ln w="0">
              <a:solidFill>
                <a:srgbClr val="D90E3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64" name="Freeform 546">
              <a:extLst>
                <a:ext uri="{FF2B5EF4-FFF2-40B4-BE49-F238E27FC236}">
                  <a16:creationId xmlns:a16="http://schemas.microsoft.com/office/drawing/2014/main" id="{BE2DB25C-68D1-4CFB-BC12-2E72EF5658C2}"/>
                </a:ext>
              </a:extLst>
            </p:cNvPr>
            <p:cNvSpPr/>
            <p:nvPr/>
          </p:nvSpPr>
          <p:spPr bwMode="auto">
            <a:xfrm>
              <a:off x="1598613" y="2630488"/>
              <a:ext cx="93663" cy="60325"/>
            </a:xfrm>
            <a:custGeom>
              <a:gdLst>
                <a:gd name="T0" fmla="*/ 2147483646 w 59"/>
                <a:gd name="T1" fmla="*/ 0 h 38"/>
                <a:gd name="T2" fmla="*/ 2147483646 w 59"/>
                <a:gd name="T3" fmla="*/ 0 h 38"/>
                <a:gd name="T4" fmla="*/ 2147483646 w 59"/>
                <a:gd name="T5" fmla="*/ 2147483646 h 38"/>
                <a:gd name="T6" fmla="*/ 2147483646 w 59"/>
                <a:gd name="T7" fmla="*/ 2147483646 h 38"/>
                <a:gd name="T8" fmla="*/ 2147483646 w 59"/>
                <a:gd name="T9" fmla="*/ 2147483646 h 38"/>
                <a:gd name="T10" fmla="*/ 2147483646 w 59"/>
                <a:gd name="T11" fmla="*/ 2147483646 h 38"/>
                <a:gd name="T12" fmla="*/ 0 w 59"/>
                <a:gd name="T13" fmla="*/ 2147483646 h 38"/>
                <a:gd name="T14" fmla="*/ 2147483646 w 59"/>
                <a:gd name="T15" fmla="*/ 0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" h="38">
                  <a:moveTo>
                    <a:pt x="13" y="0"/>
                  </a:moveTo>
                  <a:lnTo>
                    <a:pt x="26" y="0"/>
                  </a:lnTo>
                  <a:lnTo>
                    <a:pt x="39" y="6"/>
                  </a:lnTo>
                  <a:lnTo>
                    <a:pt x="49" y="15"/>
                  </a:lnTo>
                  <a:lnTo>
                    <a:pt x="56" y="25"/>
                  </a:lnTo>
                  <a:lnTo>
                    <a:pt x="59" y="3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90E38"/>
            </a:solidFill>
            <a:ln w="0">
              <a:solidFill>
                <a:srgbClr val="D90E3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65" name="Freeform 547">
              <a:extLst>
                <a:ext uri="{FF2B5EF4-FFF2-40B4-BE49-F238E27FC236}">
                  <a16:creationId xmlns:a16="http://schemas.microsoft.com/office/drawing/2014/main" id="{1A8F0302-C233-4E04-812C-7BED5FEA4B55}"/>
                </a:ext>
              </a:extLst>
            </p:cNvPr>
            <p:cNvSpPr/>
            <p:nvPr/>
          </p:nvSpPr>
          <p:spPr bwMode="auto">
            <a:xfrm>
              <a:off x="1581150" y="2741613"/>
              <a:ext cx="73025" cy="20638"/>
            </a:xfrm>
            <a:custGeom>
              <a:gdLst>
                <a:gd name="T0" fmla="*/ 2147483646 w 46"/>
                <a:gd name="T1" fmla="*/ 0 h 13"/>
                <a:gd name="T2" fmla="*/ 2147483646 w 46"/>
                <a:gd name="T3" fmla="*/ 2147483646 h 13"/>
                <a:gd name="T4" fmla="*/ 2147483646 w 46"/>
                <a:gd name="T5" fmla="*/ 2147483646 h 13"/>
                <a:gd name="T6" fmla="*/ 2147483646 w 46"/>
                <a:gd name="T7" fmla="*/ 2147483646 h 13"/>
                <a:gd name="T8" fmla="*/ 2147483646 w 46"/>
                <a:gd name="T9" fmla="*/ 2147483646 h 13"/>
                <a:gd name="T10" fmla="*/ 2147483646 w 46"/>
                <a:gd name="T11" fmla="*/ 2147483646 h 13"/>
                <a:gd name="T12" fmla="*/ 0 w 46"/>
                <a:gd name="T13" fmla="*/ 2147483646 h 13"/>
                <a:gd name="T14" fmla="*/ 2147483646 w 46"/>
                <a:gd name="T15" fmla="*/ 2147483646 h 13"/>
                <a:gd name="T16" fmla="*/ 2147483646 w 4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13">
                  <a:moveTo>
                    <a:pt x="32" y="0"/>
                  </a:moveTo>
                  <a:lnTo>
                    <a:pt x="46" y="9"/>
                  </a:lnTo>
                  <a:lnTo>
                    <a:pt x="34" y="13"/>
                  </a:lnTo>
                  <a:lnTo>
                    <a:pt x="20" y="11"/>
                  </a:lnTo>
                  <a:lnTo>
                    <a:pt x="7" y="6"/>
                  </a:lnTo>
                  <a:lnTo>
                    <a:pt x="4" y="5"/>
                  </a:lnTo>
                  <a:lnTo>
                    <a:pt x="0" y="2"/>
                  </a:lnTo>
                  <a:lnTo>
                    <a:pt x="16" y="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87000A"/>
            </a:solidFill>
            <a:ln w="0">
              <a:solidFill>
                <a:srgbClr val="87000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66" name="Freeform 548">
              <a:extLst>
                <a:ext uri="{FF2B5EF4-FFF2-40B4-BE49-F238E27FC236}">
                  <a16:creationId xmlns:a16="http://schemas.microsoft.com/office/drawing/2014/main" id="{FBE93EF7-769C-4F3B-9B8E-F7697CAD6873}"/>
                </a:ext>
              </a:extLst>
            </p:cNvPr>
            <p:cNvSpPr/>
            <p:nvPr/>
          </p:nvSpPr>
          <p:spPr bwMode="auto">
            <a:xfrm>
              <a:off x="1647825" y="2633663"/>
              <a:ext cx="44450" cy="57150"/>
            </a:xfrm>
            <a:custGeom>
              <a:gdLst>
                <a:gd name="T0" fmla="*/ 0 w 28"/>
                <a:gd name="T1" fmla="*/ 0 h 36"/>
                <a:gd name="T2" fmla="*/ 2147483646 w 28"/>
                <a:gd name="T3" fmla="*/ 2147483646 h 36"/>
                <a:gd name="T4" fmla="*/ 2147483646 w 28"/>
                <a:gd name="T5" fmla="*/ 2147483646 h 36"/>
                <a:gd name="T6" fmla="*/ 2147483646 w 28"/>
                <a:gd name="T7" fmla="*/ 2147483646 h 36"/>
                <a:gd name="T8" fmla="*/ 2147483646 w 28"/>
                <a:gd name="T9" fmla="*/ 2147483646 h 36"/>
                <a:gd name="T10" fmla="*/ 2147483646 w 28"/>
                <a:gd name="T11" fmla="*/ 2147483646 h 36"/>
                <a:gd name="T12" fmla="*/ 2147483646 w 28"/>
                <a:gd name="T13" fmla="*/ 2147483646 h 36"/>
                <a:gd name="T14" fmla="*/ 0 w 28"/>
                <a:gd name="T15" fmla="*/ 0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" h="36">
                  <a:moveTo>
                    <a:pt x="0" y="0"/>
                  </a:moveTo>
                  <a:lnTo>
                    <a:pt x="8" y="4"/>
                  </a:lnTo>
                  <a:lnTo>
                    <a:pt x="18" y="13"/>
                  </a:lnTo>
                  <a:lnTo>
                    <a:pt x="25" y="23"/>
                  </a:lnTo>
                  <a:lnTo>
                    <a:pt x="28" y="36"/>
                  </a:lnTo>
                  <a:lnTo>
                    <a:pt x="13" y="28"/>
                  </a:lnTo>
                  <a:lnTo>
                    <a:pt x="9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000A"/>
            </a:solidFill>
            <a:ln w="0">
              <a:solidFill>
                <a:srgbClr val="87000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67" name="Freeform 549">
              <a:extLst>
                <a:ext uri="{FF2B5EF4-FFF2-40B4-BE49-F238E27FC236}">
                  <a16:creationId xmlns:a16="http://schemas.microsoft.com/office/drawing/2014/main" id="{F112F98A-EB13-49D7-9B07-B2C65F66EBEB}"/>
                </a:ext>
              </a:extLst>
            </p:cNvPr>
            <p:cNvSpPr/>
            <p:nvPr/>
          </p:nvSpPr>
          <p:spPr bwMode="auto">
            <a:xfrm>
              <a:off x="1587500" y="2741613"/>
              <a:ext cx="12700" cy="15875"/>
            </a:xfrm>
            <a:custGeom>
              <a:gdLst>
                <a:gd name="T0" fmla="*/ 2147483646 w 8"/>
                <a:gd name="T1" fmla="*/ 0 h 10"/>
                <a:gd name="T2" fmla="*/ 2147483646 w 8"/>
                <a:gd name="T3" fmla="*/ 2147483646 h 10"/>
                <a:gd name="T4" fmla="*/ 2147483646 w 8"/>
                <a:gd name="T5" fmla="*/ 2147483646 h 10"/>
                <a:gd name="T6" fmla="*/ 0 w 8"/>
                <a:gd name="T7" fmla="*/ 2147483646 h 10"/>
                <a:gd name="T8" fmla="*/ 2147483646 w 8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10">
                  <a:moveTo>
                    <a:pt x="7" y="0"/>
                  </a:moveTo>
                  <a:lnTo>
                    <a:pt x="8" y="1"/>
                  </a:lnTo>
                  <a:lnTo>
                    <a:pt x="3" y="10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0C59C"/>
            </a:solidFill>
            <a:ln w="0">
              <a:solidFill>
                <a:srgbClr val="E0C59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68" name="Freeform 550">
              <a:extLst>
                <a:ext uri="{FF2B5EF4-FFF2-40B4-BE49-F238E27FC236}">
                  <a16:creationId xmlns:a16="http://schemas.microsoft.com/office/drawing/2014/main" id="{B0AF2741-4835-42B4-8561-D6BAA52C5E5C}"/>
                </a:ext>
              </a:extLst>
            </p:cNvPr>
            <p:cNvSpPr/>
            <p:nvPr/>
          </p:nvSpPr>
          <p:spPr bwMode="auto">
            <a:xfrm>
              <a:off x="1652588" y="2633663"/>
              <a:ext cx="12700" cy="15875"/>
            </a:xfrm>
            <a:custGeom>
              <a:gdLst>
                <a:gd name="T0" fmla="*/ 2147483646 w 8"/>
                <a:gd name="T1" fmla="*/ 0 h 10"/>
                <a:gd name="T2" fmla="*/ 2147483646 w 8"/>
                <a:gd name="T3" fmla="*/ 2147483646 h 10"/>
                <a:gd name="T4" fmla="*/ 2147483646 w 8"/>
                <a:gd name="T5" fmla="*/ 2147483646 h 10"/>
                <a:gd name="T6" fmla="*/ 0 w 8"/>
                <a:gd name="T7" fmla="*/ 2147483646 h 10"/>
                <a:gd name="T8" fmla="*/ 2147483646 w 8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10">
                  <a:moveTo>
                    <a:pt x="5" y="0"/>
                  </a:moveTo>
                  <a:lnTo>
                    <a:pt x="8" y="1"/>
                  </a:lnTo>
                  <a:lnTo>
                    <a:pt x="1" y="10"/>
                  </a:lnTo>
                  <a:lnTo>
                    <a:pt x="0" y="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0C59C"/>
            </a:solidFill>
            <a:ln w="0">
              <a:solidFill>
                <a:srgbClr val="E0C59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69" name="Freeform 551">
              <a:extLst>
                <a:ext uri="{FF2B5EF4-FFF2-40B4-BE49-F238E27FC236}">
                  <a16:creationId xmlns:a16="http://schemas.microsoft.com/office/drawing/2014/main" id="{C62C1135-FA99-4C7E-BB2A-CC17E68BCA70}"/>
                </a:ext>
              </a:extLst>
            </p:cNvPr>
            <p:cNvSpPr/>
            <p:nvPr/>
          </p:nvSpPr>
          <p:spPr bwMode="auto">
            <a:xfrm>
              <a:off x="1565275" y="2657476"/>
              <a:ext cx="15875" cy="12700"/>
            </a:xfrm>
            <a:custGeom>
              <a:gdLst>
                <a:gd name="T0" fmla="*/ 2147483646 w 10"/>
                <a:gd name="T1" fmla="*/ 0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0 w 10"/>
                <a:gd name="T7" fmla="*/ 2147483646 h 8"/>
                <a:gd name="T8" fmla="*/ 2147483646 w 10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8">
                  <a:moveTo>
                    <a:pt x="1" y="0"/>
                  </a:moveTo>
                  <a:lnTo>
                    <a:pt x="10" y="6"/>
                  </a:lnTo>
                  <a:lnTo>
                    <a:pt x="9" y="8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C59C"/>
            </a:solidFill>
            <a:ln w="0">
              <a:solidFill>
                <a:srgbClr val="E0C59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70" name="Freeform 552">
              <a:extLst>
                <a:ext uri="{FF2B5EF4-FFF2-40B4-BE49-F238E27FC236}">
                  <a16:creationId xmlns:a16="http://schemas.microsoft.com/office/drawing/2014/main" id="{AAA4EB88-BE72-44D9-8E11-3B80DFB02845}"/>
                </a:ext>
              </a:extLst>
            </p:cNvPr>
            <p:cNvSpPr/>
            <p:nvPr/>
          </p:nvSpPr>
          <p:spPr bwMode="auto">
            <a:xfrm>
              <a:off x="1671638" y="2722563"/>
              <a:ext cx="15875" cy="9525"/>
            </a:xfrm>
            <a:custGeom>
              <a:gdLst>
                <a:gd name="T0" fmla="*/ 2147483646 w 10"/>
                <a:gd name="T1" fmla="*/ 0 h 6"/>
                <a:gd name="T2" fmla="*/ 2147483646 w 10"/>
                <a:gd name="T3" fmla="*/ 2147483646 h 6"/>
                <a:gd name="T4" fmla="*/ 2147483646 w 10"/>
                <a:gd name="T5" fmla="*/ 2147483646 h 6"/>
                <a:gd name="T6" fmla="*/ 0 w 10"/>
                <a:gd name="T7" fmla="*/ 2147483646 h 6"/>
                <a:gd name="T8" fmla="*/ 2147483646 w 10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6">
                  <a:moveTo>
                    <a:pt x="1" y="0"/>
                  </a:moveTo>
                  <a:lnTo>
                    <a:pt x="10" y="5"/>
                  </a:lnTo>
                  <a:lnTo>
                    <a:pt x="9" y="6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C59C"/>
            </a:solidFill>
            <a:ln w="0">
              <a:solidFill>
                <a:srgbClr val="E0C59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71" name="Freeform 553">
              <a:extLst>
                <a:ext uri="{FF2B5EF4-FFF2-40B4-BE49-F238E27FC236}">
                  <a16:creationId xmlns:a16="http://schemas.microsoft.com/office/drawing/2014/main" id="{A847405A-3628-4ECD-BB22-5429C60576F2}"/>
                </a:ext>
              </a:extLst>
            </p:cNvPr>
            <p:cNvSpPr/>
            <p:nvPr/>
          </p:nvSpPr>
          <p:spPr bwMode="auto">
            <a:xfrm>
              <a:off x="1638300" y="2747963"/>
              <a:ext cx="7938" cy="15875"/>
            </a:xfrm>
            <a:custGeom>
              <a:gdLst>
                <a:gd name="T0" fmla="*/ 2147483646 w 5"/>
                <a:gd name="T1" fmla="*/ 0 h 10"/>
                <a:gd name="T2" fmla="*/ 2147483646 w 5"/>
                <a:gd name="T3" fmla="*/ 2147483646 h 10"/>
                <a:gd name="T4" fmla="*/ 2147483646 w 5"/>
                <a:gd name="T5" fmla="*/ 2147483646 h 10"/>
                <a:gd name="T6" fmla="*/ 0 w 5"/>
                <a:gd name="T7" fmla="*/ 0 h 10"/>
                <a:gd name="T8" fmla="*/ 2147483646 w 5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10">
                  <a:moveTo>
                    <a:pt x="2" y="0"/>
                  </a:moveTo>
                  <a:lnTo>
                    <a:pt x="5" y="10"/>
                  </a:lnTo>
                  <a:lnTo>
                    <a:pt x="2" y="1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C59C"/>
            </a:solidFill>
            <a:ln w="0">
              <a:solidFill>
                <a:srgbClr val="E0C59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72" name="Freeform 554">
              <a:extLst>
                <a:ext uri="{FF2B5EF4-FFF2-40B4-BE49-F238E27FC236}">
                  <a16:creationId xmlns:a16="http://schemas.microsoft.com/office/drawing/2014/main" id="{82FC80D6-3537-4921-8EE9-D9D9E52CCD74}"/>
                </a:ext>
              </a:extLst>
            </p:cNvPr>
            <p:cNvSpPr/>
            <p:nvPr/>
          </p:nvSpPr>
          <p:spPr bwMode="auto">
            <a:xfrm>
              <a:off x="1606550" y="2627313"/>
              <a:ext cx="7938" cy="15875"/>
            </a:xfrm>
            <a:custGeom>
              <a:gdLst>
                <a:gd name="T0" fmla="*/ 2147483646 w 5"/>
                <a:gd name="T1" fmla="*/ 0 h 10"/>
                <a:gd name="T2" fmla="*/ 2147483646 w 5"/>
                <a:gd name="T3" fmla="*/ 2147483646 h 10"/>
                <a:gd name="T4" fmla="*/ 2147483646 w 5"/>
                <a:gd name="T5" fmla="*/ 2147483646 h 10"/>
                <a:gd name="T6" fmla="*/ 0 w 5"/>
                <a:gd name="T7" fmla="*/ 0 h 10"/>
                <a:gd name="T8" fmla="*/ 2147483646 w 5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10">
                  <a:moveTo>
                    <a:pt x="3" y="0"/>
                  </a:moveTo>
                  <a:lnTo>
                    <a:pt x="5" y="10"/>
                  </a:lnTo>
                  <a:lnTo>
                    <a:pt x="3" y="1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0C59C"/>
            </a:solidFill>
            <a:ln w="0">
              <a:solidFill>
                <a:srgbClr val="E0C59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73" name="Freeform 555">
              <a:extLst>
                <a:ext uri="{FF2B5EF4-FFF2-40B4-BE49-F238E27FC236}">
                  <a16:creationId xmlns:a16="http://schemas.microsoft.com/office/drawing/2014/main" id="{6C2C147E-24AE-479F-8827-AB3B421F675D}"/>
                </a:ext>
              </a:extLst>
            </p:cNvPr>
            <p:cNvSpPr/>
            <p:nvPr/>
          </p:nvSpPr>
          <p:spPr bwMode="auto">
            <a:xfrm>
              <a:off x="1557338" y="2708276"/>
              <a:ext cx="17463" cy="6350"/>
            </a:xfrm>
            <a:custGeom>
              <a:gdLst>
                <a:gd name="T0" fmla="*/ 2147483646 w 11"/>
                <a:gd name="T1" fmla="*/ 0 h 4"/>
                <a:gd name="T2" fmla="*/ 2147483646 w 11"/>
                <a:gd name="T3" fmla="*/ 2147483646 h 4"/>
                <a:gd name="T4" fmla="*/ 2147483646 w 11"/>
                <a:gd name="T5" fmla="*/ 2147483646 h 4"/>
                <a:gd name="T6" fmla="*/ 0 w 11"/>
                <a:gd name="T7" fmla="*/ 2147483646 h 4"/>
                <a:gd name="T8" fmla="*/ 2147483646 w 11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4">
                  <a:moveTo>
                    <a:pt x="10" y="0"/>
                  </a:moveTo>
                  <a:lnTo>
                    <a:pt x="11" y="1"/>
                  </a:lnTo>
                  <a:lnTo>
                    <a:pt x="1" y="4"/>
                  </a:lnTo>
                  <a:lnTo>
                    <a:pt x="0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C59C"/>
            </a:solidFill>
            <a:ln w="0">
              <a:solidFill>
                <a:srgbClr val="E0C59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74" name="Freeform 556">
              <a:extLst>
                <a:ext uri="{FF2B5EF4-FFF2-40B4-BE49-F238E27FC236}">
                  <a16:creationId xmlns:a16="http://schemas.microsoft.com/office/drawing/2014/main" id="{97C68799-0C48-4152-811A-4C840906F09D}"/>
                </a:ext>
              </a:extLst>
            </p:cNvPr>
            <p:cNvSpPr/>
            <p:nvPr/>
          </p:nvSpPr>
          <p:spPr bwMode="auto">
            <a:xfrm>
              <a:off x="1676400" y="2676526"/>
              <a:ext cx="19050" cy="6350"/>
            </a:xfrm>
            <a:custGeom>
              <a:gdLst>
                <a:gd name="T0" fmla="*/ 2147483646 w 12"/>
                <a:gd name="T1" fmla="*/ 0 h 4"/>
                <a:gd name="T2" fmla="*/ 2147483646 w 12"/>
                <a:gd name="T3" fmla="*/ 2147483646 h 4"/>
                <a:gd name="T4" fmla="*/ 2147483646 w 12"/>
                <a:gd name="T5" fmla="*/ 2147483646 h 4"/>
                <a:gd name="T6" fmla="*/ 0 w 12"/>
                <a:gd name="T7" fmla="*/ 2147483646 h 4"/>
                <a:gd name="T8" fmla="*/ 2147483646 w 12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4">
                  <a:moveTo>
                    <a:pt x="11" y="0"/>
                  </a:moveTo>
                  <a:lnTo>
                    <a:pt x="12" y="1"/>
                  </a:lnTo>
                  <a:lnTo>
                    <a:pt x="2" y="4"/>
                  </a:lnTo>
                  <a:lnTo>
                    <a:pt x="0" y="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C59C"/>
            </a:solidFill>
            <a:ln w="0">
              <a:solidFill>
                <a:srgbClr val="E0C59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75" name="Freeform 557">
              <a:extLst>
                <a:ext uri="{FF2B5EF4-FFF2-40B4-BE49-F238E27FC236}">
                  <a16:creationId xmlns:a16="http://schemas.microsoft.com/office/drawing/2014/main" id="{C4EFC14B-8EF4-4BC8-8187-2C694661F859}"/>
                </a:ext>
              </a:extLst>
            </p:cNvPr>
            <p:cNvSpPr/>
            <p:nvPr/>
          </p:nvSpPr>
          <p:spPr bwMode="auto">
            <a:xfrm>
              <a:off x="1571625" y="2693988"/>
              <a:ext cx="57150" cy="41275"/>
            </a:xfrm>
            <a:custGeom>
              <a:gdLst>
                <a:gd name="T0" fmla="*/ 2147483646 w 36"/>
                <a:gd name="T1" fmla="*/ 0 h 26"/>
                <a:gd name="T2" fmla="*/ 2147483646 w 36"/>
                <a:gd name="T3" fmla="*/ 2147483646 h 26"/>
                <a:gd name="T4" fmla="*/ 2147483646 w 36"/>
                <a:gd name="T5" fmla="*/ 2147483646 h 26"/>
                <a:gd name="T6" fmla="*/ 0 w 36"/>
                <a:gd name="T7" fmla="*/ 2147483646 h 26"/>
                <a:gd name="T8" fmla="*/ 2147483646 w 36"/>
                <a:gd name="T9" fmla="*/ 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26">
                  <a:moveTo>
                    <a:pt x="35" y="0"/>
                  </a:moveTo>
                  <a:lnTo>
                    <a:pt x="36" y="2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E0C59C"/>
            </a:solidFill>
            <a:ln w="0">
              <a:solidFill>
                <a:srgbClr val="E0C59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76" name="Freeform 558">
              <a:extLst>
                <a:ext uri="{FF2B5EF4-FFF2-40B4-BE49-F238E27FC236}">
                  <a16:creationId xmlns:a16="http://schemas.microsoft.com/office/drawing/2014/main" id="{C6835D10-0EE7-4A3A-8DC4-C2A11206178D}"/>
                </a:ext>
              </a:extLst>
            </p:cNvPr>
            <p:cNvSpPr/>
            <p:nvPr/>
          </p:nvSpPr>
          <p:spPr bwMode="auto">
            <a:xfrm>
              <a:off x="1592263" y="2689226"/>
              <a:ext cx="36513" cy="12700"/>
            </a:xfrm>
            <a:custGeom>
              <a:gdLst>
                <a:gd name="T0" fmla="*/ 0 w 23"/>
                <a:gd name="T1" fmla="*/ 0 h 8"/>
                <a:gd name="T2" fmla="*/ 2147483646 w 23"/>
                <a:gd name="T3" fmla="*/ 2147483646 h 8"/>
                <a:gd name="T4" fmla="*/ 2147483646 w 23"/>
                <a:gd name="T5" fmla="*/ 2147483646 h 8"/>
                <a:gd name="T6" fmla="*/ 0 w 23"/>
                <a:gd name="T7" fmla="*/ 2147483646 h 8"/>
                <a:gd name="T8" fmla="*/ 0 w 2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8">
                  <a:moveTo>
                    <a:pt x="0" y="0"/>
                  </a:moveTo>
                  <a:lnTo>
                    <a:pt x="23" y="1"/>
                  </a:lnTo>
                  <a:lnTo>
                    <a:pt x="23" y="8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C59C"/>
            </a:solidFill>
            <a:ln w="0">
              <a:solidFill>
                <a:srgbClr val="E0C59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77" name="Freeform 697">
              <a:extLst>
                <a:ext uri="{FF2B5EF4-FFF2-40B4-BE49-F238E27FC236}">
                  <a16:creationId xmlns:a16="http://schemas.microsoft.com/office/drawing/2014/main" id="{96153379-4B38-48FF-9706-3226C0705DC0}"/>
                </a:ext>
              </a:extLst>
            </p:cNvPr>
            <p:cNvSpPr/>
            <p:nvPr/>
          </p:nvSpPr>
          <p:spPr bwMode="auto">
            <a:xfrm>
              <a:off x="1143000" y="2046288"/>
              <a:ext cx="209550" cy="655638"/>
            </a:xfrm>
            <a:custGeom>
              <a:gdLst>
                <a:gd name="T0" fmla="*/ 0 w 132"/>
                <a:gd name="T1" fmla="*/ 0 h 413"/>
                <a:gd name="T2" fmla="*/ 2147483646 w 132"/>
                <a:gd name="T3" fmla="*/ 2147483646 h 413"/>
                <a:gd name="T4" fmla="*/ 2147483646 w 132"/>
                <a:gd name="T5" fmla="*/ 2147483646 h 413"/>
                <a:gd name="T6" fmla="*/ 0 w 132"/>
                <a:gd name="T7" fmla="*/ 2147483646 h 413"/>
                <a:gd name="T8" fmla="*/ 0 w 132"/>
                <a:gd name="T9" fmla="*/ 0 h 4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412">
                  <a:moveTo>
                    <a:pt x="0" y="0"/>
                  </a:moveTo>
                  <a:lnTo>
                    <a:pt x="132" y="112"/>
                  </a:lnTo>
                  <a:lnTo>
                    <a:pt x="33" y="413"/>
                  </a:lnTo>
                  <a:lnTo>
                    <a:pt x="0" y="4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4993"/>
            </a:solidFill>
            <a:ln w="0">
              <a:solidFill>
                <a:srgbClr val="53499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78" name="Freeform 698">
              <a:extLst>
                <a:ext uri="{FF2B5EF4-FFF2-40B4-BE49-F238E27FC236}">
                  <a16:creationId xmlns:a16="http://schemas.microsoft.com/office/drawing/2014/main" id="{DE2172F1-CAFC-4E54-ACDC-4C675A634598}"/>
                </a:ext>
              </a:extLst>
            </p:cNvPr>
            <p:cNvSpPr/>
            <p:nvPr/>
          </p:nvSpPr>
          <p:spPr bwMode="auto">
            <a:xfrm>
              <a:off x="1143000" y="2046288"/>
              <a:ext cx="52388" cy="655638"/>
            </a:xfrm>
            <a:custGeom>
              <a:gdLst>
                <a:gd name="T0" fmla="*/ 0 w 33"/>
                <a:gd name="T1" fmla="*/ 0 h 413"/>
                <a:gd name="T2" fmla="*/ 2147483646 w 33"/>
                <a:gd name="T3" fmla="*/ 2147483646 h 413"/>
                <a:gd name="T4" fmla="*/ 0 w 33"/>
                <a:gd name="T5" fmla="*/ 2147483646 h 413"/>
                <a:gd name="T6" fmla="*/ 0 w 33"/>
                <a:gd name="T7" fmla="*/ 0 h 4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412">
                  <a:moveTo>
                    <a:pt x="0" y="0"/>
                  </a:moveTo>
                  <a:lnTo>
                    <a:pt x="33" y="413"/>
                  </a:lnTo>
                  <a:lnTo>
                    <a:pt x="0" y="4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004E"/>
            </a:solidFill>
            <a:ln w="0">
              <a:solidFill>
                <a:srgbClr val="11004E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219" name="组合 153">
            <a:extLst>
              <a:ext uri="{FF2B5EF4-FFF2-40B4-BE49-F238E27FC236}">
                <a16:creationId xmlns:a16="http://schemas.microsoft.com/office/drawing/2014/main" id="{23C3C572-9EA9-4D3E-89AF-035AD03C1B6E}"/>
              </a:ext>
            </a:extLst>
          </p:cNvPr>
          <p:cNvGrpSpPr/>
          <p:nvPr/>
        </p:nvGrpSpPr>
        <p:grpSpPr>
          <a:xfrm rot="5400000">
            <a:off x="6476206" y="1107282"/>
            <a:ext cx="3152775" cy="2182812"/>
            <a:chOff x="6632575" y="-27384"/>
            <a:chExt cx="1052513" cy="728663"/>
          </a:xfrm>
        </p:grpSpPr>
        <p:sp>
          <p:nvSpPr>
            <p:cNvPr id="9479" name="Freeform 595">
              <a:extLst>
                <a:ext uri="{FF2B5EF4-FFF2-40B4-BE49-F238E27FC236}">
                  <a16:creationId xmlns:a16="http://schemas.microsoft.com/office/drawing/2014/main" id="{7672C7FF-A39F-4FB4-9EB4-3365999541F3}"/>
                </a:ext>
              </a:extLst>
            </p:cNvPr>
            <p:cNvSpPr/>
            <p:nvPr/>
          </p:nvSpPr>
          <p:spPr bwMode="auto">
            <a:xfrm>
              <a:off x="6643688" y="304801"/>
              <a:ext cx="93663" cy="150813"/>
            </a:xfrm>
            <a:custGeom>
              <a:gdLst>
                <a:gd name="T0" fmla="*/ 2147483646 w 59"/>
                <a:gd name="T1" fmla="*/ 0 h 95"/>
                <a:gd name="T2" fmla="*/ 2147483646 w 59"/>
                <a:gd name="T3" fmla="*/ 0 h 95"/>
                <a:gd name="T4" fmla="*/ 2147483646 w 59"/>
                <a:gd name="T5" fmla="*/ 2147483646 h 95"/>
                <a:gd name="T6" fmla="*/ 2147483646 w 59"/>
                <a:gd name="T7" fmla="*/ 2147483646 h 95"/>
                <a:gd name="T8" fmla="*/ 2147483646 w 59"/>
                <a:gd name="T9" fmla="*/ 2147483646 h 95"/>
                <a:gd name="T10" fmla="*/ 2147483646 w 59"/>
                <a:gd name="T11" fmla="*/ 2147483646 h 95"/>
                <a:gd name="T12" fmla="*/ 2147483646 w 59"/>
                <a:gd name="T13" fmla="*/ 2147483646 h 95"/>
                <a:gd name="T14" fmla="*/ 2147483646 w 59"/>
                <a:gd name="T15" fmla="*/ 2147483646 h 95"/>
                <a:gd name="T16" fmla="*/ 2147483646 w 59"/>
                <a:gd name="T17" fmla="*/ 2147483646 h 95"/>
                <a:gd name="T18" fmla="*/ 2147483646 w 59"/>
                <a:gd name="T19" fmla="*/ 2147483646 h 95"/>
                <a:gd name="T20" fmla="*/ 2147483646 w 59"/>
                <a:gd name="T21" fmla="*/ 2147483646 h 95"/>
                <a:gd name="T22" fmla="*/ 2147483646 w 59"/>
                <a:gd name="T23" fmla="*/ 2147483646 h 95"/>
                <a:gd name="T24" fmla="*/ 2147483646 w 59"/>
                <a:gd name="T25" fmla="*/ 2147483646 h 95"/>
                <a:gd name="T26" fmla="*/ 2147483646 w 59"/>
                <a:gd name="T27" fmla="*/ 2147483646 h 95"/>
                <a:gd name="T28" fmla="*/ 2147483646 w 59"/>
                <a:gd name="T29" fmla="*/ 2147483646 h 95"/>
                <a:gd name="T30" fmla="*/ 2147483646 w 59"/>
                <a:gd name="T31" fmla="*/ 2147483646 h 95"/>
                <a:gd name="T32" fmla="*/ 2147483646 w 59"/>
                <a:gd name="T33" fmla="*/ 2147483646 h 95"/>
                <a:gd name="T34" fmla="*/ 0 w 59"/>
                <a:gd name="T35" fmla="*/ 2147483646 h 95"/>
                <a:gd name="T36" fmla="*/ 0 w 59"/>
                <a:gd name="T37" fmla="*/ 2147483646 h 95"/>
                <a:gd name="T38" fmla="*/ 2147483646 w 59"/>
                <a:gd name="T39" fmla="*/ 2147483646 h 95"/>
                <a:gd name="T40" fmla="*/ 2147483646 w 59"/>
                <a:gd name="T41" fmla="*/ 2147483646 h 95"/>
                <a:gd name="T42" fmla="*/ 2147483646 w 59"/>
                <a:gd name="T43" fmla="*/ 2147483646 h 95"/>
                <a:gd name="T44" fmla="*/ 2147483646 w 59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59" h="95">
                  <a:moveTo>
                    <a:pt x="27" y="0"/>
                  </a:moveTo>
                  <a:lnTo>
                    <a:pt x="36" y="0"/>
                  </a:lnTo>
                  <a:lnTo>
                    <a:pt x="45" y="3"/>
                  </a:lnTo>
                  <a:lnTo>
                    <a:pt x="51" y="10"/>
                  </a:lnTo>
                  <a:lnTo>
                    <a:pt x="57" y="20"/>
                  </a:lnTo>
                  <a:lnTo>
                    <a:pt x="59" y="33"/>
                  </a:lnTo>
                  <a:lnTo>
                    <a:pt x="59" y="46"/>
                  </a:lnTo>
                  <a:lnTo>
                    <a:pt x="58" y="61"/>
                  </a:lnTo>
                  <a:lnTo>
                    <a:pt x="55" y="73"/>
                  </a:lnTo>
                  <a:lnTo>
                    <a:pt x="51" y="83"/>
                  </a:lnTo>
                  <a:lnTo>
                    <a:pt x="44" y="91"/>
                  </a:lnTo>
                  <a:lnTo>
                    <a:pt x="34" y="95"/>
                  </a:lnTo>
                  <a:lnTo>
                    <a:pt x="24" y="92"/>
                  </a:lnTo>
                  <a:lnTo>
                    <a:pt x="16" y="86"/>
                  </a:lnTo>
                  <a:lnTo>
                    <a:pt x="10" y="76"/>
                  </a:lnTo>
                  <a:lnTo>
                    <a:pt x="6" y="65"/>
                  </a:lnTo>
                  <a:lnTo>
                    <a:pt x="2" y="50"/>
                  </a:lnTo>
                  <a:lnTo>
                    <a:pt x="0" y="37"/>
                  </a:lnTo>
                  <a:lnTo>
                    <a:pt x="0" y="24"/>
                  </a:lnTo>
                  <a:lnTo>
                    <a:pt x="4" y="14"/>
                  </a:lnTo>
                  <a:lnTo>
                    <a:pt x="10" y="7"/>
                  </a:lnTo>
                  <a:lnTo>
                    <a:pt x="17" y="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E2E0ED"/>
            </a:solidFill>
            <a:ln w="0">
              <a:solidFill>
                <a:srgbClr val="E2E0E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80" name="Freeform 596">
              <a:extLst>
                <a:ext uri="{FF2B5EF4-FFF2-40B4-BE49-F238E27FC236}">
                  <a16:creationId xmlns:a16="http://schemas.microsoft.com/office/drawing/2014/main" id="{DF273B4E-6018-4336-A05C-D094EACD5DB6}"/>
                </a:ext>
              </a:extLst>
            </p:cNvPr>
            <p:cNvSpPr/>
            <p:nvPr/>
          </p:nvSpPr>
          <p:spPr bwMode="auto">
            <a:xfrm>
              <a:off x="6643688" y="304801"/>
              <a:ext cx="84138" cy="127000"/>
            </a:xfrm>
            <a:custGeom>
              <a:gdLst>
                <a:gd name="T0" fmla="*/ 2147483646 w 53"/>
                <a:gd name="T1" fmla="*/ 0 h 80"/>
                <a:gd name="T2" fmla="*/ 2147483646 w 53"/>
                <a:gd name="T3" fmla="*/ 0 h 80"/>
                <a:gd name="T4" fmla="*/ 2147483646 w 53"/>
                <a:gd name="T5" fmla="*/ 2147483646 h 80"/>
                <a:gd name="T6" fmla="*/ 2147483646 w 53"/>
                <a:gd name="T7" fmla="*/ 2147483646 h 80"/>
                <a:gd name="T8" fmla="*/ 2147483646 w 53"/>
                <a:gd name="T9" fmla="*/ 2147483646 h 80"/>
                <a:gd name="T10" fmla="*/ 2147483646 w 53"/>
                <a:gd name="T11" fmla="*/ 2147483646 h 80"/>
                <a:gd name="T12" fmla="*/ 2147483646 w 53"/>
                <a:gd name="T13" fmla="*/ 2147483646 h 80"/>
                <a:gd name="T14" fmla="*/ 0 w 53"/>
                <a:gd name="T15" fmla="*/ 2147483646 h 80"/>
                <a:gd name="T16" fmla="*/ 0 w 53"/>
                <a:gd name="T17" fmla="*/ 2147483646 h 80"/>
                <a:gd name="T18" fmla="*/ 2147483646 w 53"/>
                <a:gd name="T19" fmla="*/ 2147483646 h 80"/>
                <a:gd name="T20" fmla="*/ 2147483646 w 53"/>
                <a:gd name="T21" fmla="*/ 2147483646 h 80"/>
                <a:gd name="T22" fmla="*/ 2147483646 w 53"/>
                <a:gd name="T23" fmla="*/ 2147483646 h 80"/>
                <a:gd name="T24" fmla="*/ 2147483646 w 53"/>
                <a:gd name="T25" fmla="*/ 0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2" h="80">
                  <a:moveTo>
                    <a:pt x="27" y="0"/>
                  </a:moveTo>
                  <a:lnTo>
                    <a:pt x="37" y="0"/>
                  </a:lnTo>
                  <a:lnTo>
                    <a:pt x="46" y="4"/>
                  </a:lnTo>
                  <a:lnTo>
                    <a:pt x="53" y="12"/>
                  </a:lnTo>
                  <a:lnTo>
                    <a:pt x="12" y="80"/>
                  </a:lnTo>
                  <a:lnTo>
                    <a:pt x="6" y="67"/>
                  </a:lnTo>
                  <a:lnTo>
                    <a:pt x="2" y="53"/>
                  </a:lnTo>
                  <a:lnTo>
                    <a:pt x="0" y="37"/>
                  </a:lnTo>
                  <a:lnTo>
                    <a:pt x="0" y="24"/>
                  </a:lnTo>
                  <a:lnTo>
                    <a:pt x="4" y="14"/>
                  </a:lnTo>
                  <a:lnTo>
                    <a:pt x="10" y="7"/>
                  </a:lnTo>
                  <a:lnTo>
                    <a:pt x="17" y="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B3C3C7"/>
            </a:solidFill>
            <a:ln w="0">
              <a:solidFill>
                <a:srgbClr val="B3C3C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81" name="Freeform 597">
              <a:extLst>
                <a:ext uri="{FF2B5EF4-FFF2-40B4-BE49-F238E27FC236}">
                  <a16:creationId xmlns:a16="http://schemas.microsoft.com/office/drawing/2014/main" id="{BF90435A-321C-4142-9A3F-8C2C8B123D49}"/>
                </a:ext>
              </a:extLst>
            </p:cNvPr>
            <p:cNvSpPr/>
            <p:nvPr/>
          </p:nvSpPr>
          <p:spPr bwMode="auto">
            <a:xfrm>
              <a:off x="6689726" y="374651"/>
              <a:ext cx="7938" cy="80963"/>
            </a:xfrm>
            <a:custGeom>
              <a:gdLst>
                <a:gd name="T0" fmla="*/ 2147483646 w 5"/>
                <a:gd name="T1" fmla="*/ 0 h 51"/>
                <a:gd name="T2" fmla="*/ 2147483646 w 5"/>
                <a:gd name="T3" fmla="*/ 2147483646 h 51"/>
                <a:gd name="T4" fmla="*/ 2147483646 w 5"/>
                <a:gd name="T5" fmla="*/ 2147483646 h 51"/>
                <a:gd name="T6" fmla="*/ 2147483646 w 5"/>
                <a:gd name="T7" fmla="*/ 2147483646 h 51"/>
                <a:gd name="T8" fmla="*/ 2147483646 w 5"/>
                <a:gd name="T9" fmla="*/ 2147483646 h 51"/>
                <a:gd name="T10" fmla="*/ 2147483646 w 5"/>
                <a:gd name="T11" fmla="*/ 2147483646 h 51"/>
                <a:gd name="T12" fmla="*/ 2147483646 w 5"/>
                <a:gd name="T13" fmla="*/ 2147483646 h 51"/>
                <a:gd name="T14" fmla="*/ 2147483646 w 5"/>
                <a:gd name="T15" fmla="*/ 2147483646 h 51"/>
                <a:gd name="T16" fmla="*/ 2147483646 w 5"/>
                <a:gd name="T17" fmla="*/ 2147483646 h 51"/>
                <a:gd name="T18" fmla="*/ 2147483646 w 5"/>
                <a:gd name="T19" fmla="*/ 2147483646 h 51"/>
                <a:gd name="T20" fmla="*/ 2147483646 w 5"/>
                <a:gd name="T21" fmla="*/ 2147483646 h 51"/>
                <a:gd name="T22" fmla="*/ 0 w 5"/>
                <a:gd name="T23" fmla="*/ 2147483646 h 51"/>
                <a:gd name="T24" fmla="*/ 0 w 5"/>
                <a:gd name="T25" fmla="*/ 2147483646 h 51"/>
                <a:gd name="T26" fmla="*/ 0 w 5"/>
                <a:gd name="T27" fmla="*/ 2147483646 h 51"/>
                <a:gd name="T28" fmla="*/ 2147483646 w 5"/>
                <a:gd name="T29" fmla="*/ 0 h 5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" h="51">
                  <a:moveTo>
                    <a:pt x="2" y="0"/>
                  </a:moveTo>
                  <a:lnTo>
                    <a:pt x="2" y="1"/>
                  </a:lnTo>
                  <a:lnTo>
                    <a:pt x="2" y="2"/>
                  </a:lnTo>
                  <a:lnTo>
                    <a:pt x="3" y="6"/>
                  </a:lnTo>
                  <a:lnTo>
                    <a:pt x="5" y="44"/>
                  </a:lnTo>
                  <a:lnTo>
                    <a:pt x="5" y="48"/>
                  </a:lnTo>
                  <a:lnTo>
                    <a:pt x="5" y="49"/>
                  </a:lnTo>
                  <a:lnTo>
                    <a:pt x="5" y="51"/>
                  </a:lnTo>
                  <a:lnTo>
                    <a:pt x="4" y="49"/>
                  </a:lnTo>
                  <a:lnTo>
                    <a:pt x="4" y="48"/>
                  </a:lnTo>
                  <a:lnTo>
                    <a:pt x="3" y="44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124A"/>
            </a:solidFill>
            <a:ln w="0">
              <a:solidFill>
                <a:srgbClr val="00124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82" name="Freeform 598">
              <a:extLst>
                <a:ext uri="{FF2B5EF4-FFF2-40B4-BE49-F238E27FC236}">
                  <a16:creationId xmlns:a16="http://schemas.microsoft.com/office/drawing/2014/main" id="{FF2F2E69-9CD1-42E1-8591-22205D4F720C}"/>
                </a:ext>
              </a:extLst>
            </p:cNvPr>
            <p:cNvSpPr/>
            <p:nvPr/>
          </p:nvSpPr>
          <p:spPr bwMode="auto">
            <a:xfrm>
              <a:off x="6688138" y="392113"/>
              <a:ext cx="12700" cy="42863"/>
            </a:xfrm>
            <a:custGeom>
              <a:gdLst>
                <a:gd name="T0" fmla="*/ 2147483646 w 8"/>
                <a:gd name="T1" fmla="*/ 0 h 27"/>
                <a:gd name="T2" fmla="*/ 2147483646 w 8"/>
                <a:gd name="T3" fmla="*/ 0 h 27"/>
                <a:gd name="T4" fmla="*/ 2147483646 w 8"/>
                <a:gd name="T5" fmla="*/ 2147483646 h 27"/>
                <a:gd name="T6" fmla="*/ 2147483646 w 8"/>
                <a:gd name="T7" fmla="*/ 2147483646 h 27"/>
                <a:gd name="T8" fmla="*/ 2147483646 w 8"/>
                <a:gd name="T9" fmla="*/ 2147483646 h 27"/>
                <a:gd name="T10" fmla="*/ 2147483646 w 8"/>
                <a:gd name="T11" fmla="*/ 2147483646 h 27"/>
                <a:gd name="T12" fmla="*/ 2147483646 w 8"/>
                <a:gd name="T13" fmla="*/ 2147483646 h 27"/>
                <a:gd name="T14" fmla="*/ 2147483646 w 8"/>
                <a:gd name="T15" fmla="*/ 2147483646 h 27"/>
                <a:gd name="T16" fmla="*/ 2147483646 w 8"/>
                <a:gd name="T17" fmla="*/ 2147483646 h 27"/>
                <a:gd name="T18" fmla="*/ 2147483646 w 8"/>
                <a:gd name="T19" fmla="*/ 2147483646 h 27"/>
                <a:gd name="T20" fmla="*/ 2147483646 w 8"/>
                <a:gd name="T21" fmla="*/ 2147483646 h 27"/>
                <a:gd name="T22" fmla="*/ 0 w 8"/>
                <a:gd name="T23" fmla="*/ 2147483646 h 27"/>
                <a:gd name="T24" fmla="*/ 0 w 8"/>
                <a:gd name="T25" fmla="*/ 2147483646 h 27"/>
                <a:gd name="T26" fmla="*/ 2147483646 w 8"/>
                <a:gd name="T27" fmla="*/ 0 h 27"/>
                <a:gd name="T28" fmla="*/ 2147483646 w 8"/>
                <a:gd name="T29" fmla="*/ 0 h 2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" h="27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24"/>
                  </a:lnTo>
                  <a:lnTo>
                    <a:pt x="8" y="25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72FFBA"/>
            </a:solidFill>
            <a:ln w="0">
              <a:solidFill>
                <a:srgbClr val="72FFB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83" name="Freeform 599">
              <a:extLst>
                <a:ext uri="{FF2B5EF4-FFF2-40B4-BE49-F238E27FC236}">
                  <a16:creationId xmlns:a16="http://schemas.microsoft.com/office/drawing/2014/main" id="{42909D84-139E-4D5A-A67C-58DCF4F96FE9}"/>
                </a:ext>
              </a:extLst>
            </p:cNvPr>
            <p:cNvSpPr/>
            <p:nvPr/>
          </p:nvSpPr>
          <p:spPr bwMode="auto">
            <a:xfrm>
              <a:off x="6797676" y="261938"/>
              <a:ext cx="409575" cy="257175"/>
            </a:xfrm>
            <a:custGeom>
              <a:gdLst>
                <a:gd name="T0" fmla="*/ 2147483646 w 258"/>
                <a:gd name="T1" fmla="*/ 0 h 162"/>
                <a:gd name="T2" fmla="*/ 2147483646 w 258"/>
                <a:gd name="T3" fmla="*/ 2147483646 h 162"/>
                <a:gd name="T4" fmla="*/ 2147483646 w 258"/>
                <a:gd name="T5" fmla="*/ 2147483646 h 162"/>
                <a:gd name="T6" fmla="*/ 2147483646 w 258"/>
                <a:gd name="T7" fmla="*/ 2147483646 h 162"/>
                <a:gd name="T8" fmla="*/ 2147483646 w 258"/>
                <a:gd name="T9" fmla="*/ 2147483646 h 162"/>
                <a:gd name="T10" fmla="*/ 2147483646 w 258"/>
                <a:gd name="T11" fmla="*/ 2147483646 h 162"/>
                <a:gd name="T12" fmla="*/ 2147483646 w 258"/>
                <a:gd name="T13" fmla="*/ 2147483646 h 162"/>
                <a:gd name="T14" fmla="*/ 2147483646 w 258"/>
                <a:gd name="T15" fmla="*/ 2147483646 h 162"/>
                <a:gd name="T16" fmla="*/ 2147483646 w 258"/>
                <a:gd name="T17" fmla="*/ 2147483646 h 162"/>
                <a:gd name="T18" fmla="*/ 2147483646 w 258"/>
                <a:gd name="T19" fmla="*/ 2147483646 h 162"/>
                <a:gd name="T20" fmla="*/ 2147483646 w 258"/>
                <a:gd name="T21" fmla="*/ 2147483646 h 162"/>
                <a:gd name="T22" fmla="*/ 2147483646 w 258"/>
                <a:gd name="T23" fmla="*/ 2147483646 h 162"/>
                <a:gd name="T24" fmla="*/ 0 w 258"/>
                <a:gd name="T25" fmla="*/ 2147483646 h 162"/>
                <a:gd name="T26" fmla="*/ 0 w 258"/>
                <a:gd name="T27" fmla="*/ 2147483646 h 162"/>
                <a:gd name="T28" fmla="*/ 2147483646 w 258"/>
                <a:gd name="T29" fmla="*/ 2147483646 h 162"/>
                <a:gd name="T30" fmla="*/ 2147483646 w 258"/>
                <a:gd name="T31" fmla="*/ 2147483646 h 162"/>
                <a:gd name="T32" fmla="*/ 2147483646 w 258"/>
                <a:gd name="T33" fmla="*/ 0 h 1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58" h="162">
                  <a:moveTo>
                    <a:pt x="227" y="0"/>
                  </a:moveTo>
                  <a:lnTo>
                    <a:pt x="229" y="1"/>
                  </a:lnTo>
                  <a:lnTo>
                    <a:pt x="232" y="3"/>
                  </a:lnTo>
                  <a:lnTo>
                    <a:pt x="233" y="5"/>
                  </a:lnTo>
                  <a:lnTo>
                    <a:pt x="258" y="93"/>
                  </a:lnTo>
                  <a:lnTo>
                    <a:pt x="258" y="96"/>
                  </a:lnTo>
                  <a:lnTo>
                    <a:pt x="257" y="98"/>
                  </a:lnTo>
                  <a:lnTo>
                    <a:pt x="254" y="101"/>
                  </a:lnTo>
                  <a:lnTo>
                    <a:pt x="32" y="162"/>
                  </a:lnTo>
                  <a:lnTo>
                    <a:pt x="29" y="162"/>
                  </a:lnTo>
                  <a:lnTo>
                    <a:pt x="26" y="160"/>
                  </a:lnTo>
                  <a:lnTo>
                    <a:pt x="24" y="157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2" y="64"/>
                  </a:lnTo>
                  <a:lnTo>
                    <a:pt x="4" y="63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C6E5E0"/>
            </a:solidFill>
            <a:ln w="0">
              <a:solidFill>
                <a:srgbClr val="C6E5E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84" name="Freeform 600">
              <a:extLst>
                <a:ext uri="{FF2B5EF4-FFF2-40B4-BE49-F238E27FC236}">
                  <a16:creationId xmlns:a16="http://schemas.microsoft.com/office/drawing/2014/main" id="{26FE8EF4-D48F-4D8D-9689-BA2990C42E8D}"/>
                </a:ext>
              </a:extLst>
            </p:cNvPr>
            <p:cNvSpPr/>
            <p:nvPr/>
          </p:nvSpPr>
          <p:spPr bwMode="auto">
            <a:xfrm>
              <a:off x="6797676" y="360363"/>
              <a:ext cx="409575" cy="157163"/>
            </a:xfrm>
            <a:custGeom>
              <a:gdLst>
                <a:gd name="T0" fmla="*/ 2147483646 w 258"/>
                <a:gd name="T1" fmla="*/ 0 h 99"/>
                <a:gd name="T2" fmla="*/ 2147483646 w 258"/>
                <a:gd name="T3" fmla="*/ 2147483646 h 99"/>
                <a:gd name="T4" fmla="*/ 2147483646 w 258"/>
                <a:gd name="T5" fmla="*/ 2147483646 h 99"/>
                <a:gd name="T6" fmla="*/ 2147483646 w 258"/>
                <a:gd name="T7" fmla="*/ 2147483646 h 99"/>
                <a:gd name="T8" fmla="*/ 2147483646 w 258"/>
                <a:gd name="T9" fmla="*/ 2147483646 h 99"/>
                <a:gd name="T10" fmla="*/ 2147483646 w 258"/>
                <a:gd name="T11" fmla="*/ 2147483646 h 99"/>
                <a:gd name="T12" fmla="*/ 2147483646 w 258"/>
                <a:gd name="T13" fmla="*/ 2147483646 h 99"/>
                <a:gd name="T14" fmla="*/ 2147483646 w 258"/>
                <a:gd name="T15" fmla="*/ 2147483646 h 99"/>
                <a:gd name="T16" fmla="*/ 2147483646 w 258"/>
                <a:gd name="T17" fmla="*/ 2147483646 h 99"/>
                <a:gd name="T18" fmla="*/ 0 w 258"/>
                <a:gd name="T19" fmla="*/ 2147483646 h 99"/>
                <a:gd name="T20" fmla="*/ 0 w 258"/>
                <a:gd name="T21" fmla="*/ 2147483646 h 99"/>
                <a:gd name="T22" fmla="*/ 2147483646 w 258"/>
                <a:gd name="T23" fmla="*/ 2147483646 h 99"/>
                <a:gd name="T24" fmla="*/ 2147483646 w 258"/>
                <a:gd name="T25" fmla="*/ 2147483646 h 99"/>
                <a:gd name="T26" fmla="*/ 2147483646 w 258"/>
                <a:gd name="T27" fmla="*/ 0 h 9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58" h="99">
                  <a:moveTo>
                    <a:pt x="4" y="0"/>
                  </a:moveTo>
                  <a:lnTo>
                    <a:pt x="258" y="31"/>
                  </a:lnTo>
                  <a:lnTo>
                    <a:pt x="258" y="34"/>
                  </a:lnTo>
                  <a:lnTo>
                    <a:pt x="257" y="36"/>
                  </a:lnTo>
                  <a:lnTo>
                    <a:pt x="254" y="38"/>
                  </a:lnTo>
                  <a:lnTo>
                    <a:pt x="32" y="99"/>
                  </a:lnTo>
                  <a:lnTo>
                    <a:pt x="29" y="99"/>
                  </a:lnTo>
                  <a:lnTo>
                    <a:pt x="26" y="98"/>
                  </a:lnTo>
                  <a:lnTo>
                    <a:pt x="25" y="95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7CBFB9"/>
            </a:solidFill>
            <a:ln w="0">
              <a:solidFill>
                <a:srgbClr val="7CBFB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85" name="Freeform 601">
              <a:extLst>
                <a:ext uri="{FF2B5EF4-FFF2-40B4-BE49-F238E27FC236}">
                  <a16:creationId xmlns:a16="http://schemas.microsoft.com/office/drawing/2014/main" id="{436F915A-5D2D-4C1A-8FB6-89C4449E2EE6}"/>
                </a:ext>
              </a:extLst>
            </p:cNvPr>
            <p:cNvSpPr/>
            <p:nvPr/>
          </p:nvSpPr>
          <p:spPr bwMode="auto">
            <a:xfrm>
              <a:off x="7170738" y="401638"/>
              <a:ext cx="22225" cy="14288"/>
            </a:xfrm>
            <a:custGeom>
              <a:gdLst>
                <a:gd name="T0" fmla="*/ 2147483646 w 14"/>
                <a:gd name="T1" fmla="*/ 0 h 9"/>
                <a:gd name="T2" fmla="*/ 2147483646 w 14"/>
                <a:gd name="T3" fmla="*/ 0 h 9"/>
                <a:gd name="T4" fmla="*/ 2147483646 w 14"/>
                <a:gd name="T5" fmla="*/ 2147483646 h 9"/>
                <a:gd name="T6" fmla="*/ 2147483646 w 14"/>
                <a:gd name="T7" fmla="*/ 2147483646 h 9"/>
                <a:gd name="T8" fmla="*/ 2147483646 w 14"/>
                <a:gd name="T9" fmla="*/ 2147483646 h 9"/>
                <a:gd name="T10" fmla="*/ 2147483646 w 14"/>
                <a:gd name="T11" fmla="*/ 2147483646 h 9"/>
                <a:gd name="T12" fmla="*/ 2147483646 w 14"/>
                <a:gd name="T13" fmla="*/ 2147483646 h 9"/>
                <a:gd name="T14" fmla="*/ 2147483646 w 14"/>
                <a:gd name="T15" fmla="*/ 2147483646 h 9"/>
                <a:gd name="T16" fmla="*/ 0 w 14"/>
                <a:gd name="T17" fmla="*/ 2147483646 h 9"/>
                <a:gd name="T18" fmla="*/ 0 w 14"/>
                <a:gd name="T19" fmla="*/ 2147483646 h 9"/>
                <a:gd name="T20" fmla="*/ 2147483646 w 14"/>
                <a:gd name="T21" fmla="*/ 2147483646 h 9"/>
                <a:gd name="T22" fmla="*/ 2147483646 w 14"/>
                <a:gd name="T23" fmla="*/ 0 h 9"/>
                <a:gd name="T24" fmla="*/ 2147483646 w 14"/>
                <a:gd name="T25" fmla="*/ 0 h 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" h="9">
                  <a:moveTo>
                    <a:pt x="11" y="0"/>
                  </a:moveTo>
                  <a:lnTo>
                    <a:pt x="13" y="0"/>
                  </a:lnTo>
                  <a:lnTo>
                    <a:pt x="14" y="5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2" y="9"/>
                  </a:lnTo>
                  <a:lnTo>
                    <a:pt x="1" y="9"/>
                  </a:lnTo>
                  <a:lnTo>
                    <a:pt x="1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2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86" name="Freeform 602">
              <a:extLst>
                <a:ext uri="{FF2B5EF4-FFF2-40B4-BE49-F238E27FC236}">
                  <a16:creationId xmlns:a16="http://schemas.microsoft.com/office/drawing/2014/main" id="{C91E3AD3-F14F-4C4C-B319-4740E428FF5D}"/>
                </a:ext>
              </a:extLst>
            </p:cNvPr>
            <p:cNvSpPr/>
            <p:nvPr/>
          </p:nvSpPr>
          <p:spPr bwMode="auto">
            <a:xfrm>
              <a:off x="7145338" y="407988"/>
              <a:ext cx="22225" cy="14288"/>
            </a:xfrm>
            <a:custGeom>
              <a:gdLst>
                <a:gd name="T0" fmla="*/ 2147483646 w 14"/>
                <a:gd name="T1" fmla="*/ 0 h 9"/>
                <a:gd name="T2" fmla="*/ 2147483646 w 14"/>
                <a:gd name="T3" fmla="*/ 2147483646 h 9"/>
                <a:gd name="T4" fmla="*/ 2147483646 w 14"/>
                <a:gd name="T5" fmla="*/ 2147483646 h 9"/>
                <a:gd name="T6" fmla="*/ 2147483646 w 14"/>
                <a:gd name="T7" fmla="*/ 2147483646 h 9"/>
                <a:gd name="T8" fmla="*/ 2147483646 w 14"/>
                <a:gd name="T9" fmla="*/ 2147483646 h 9"/>
                <a:gd name="T10" fmla="*/ 2147483646 w 14"/>
                <a:gd name="T11" fmla="*/ 2147483646 h 9"/>
                <a:gd name="T12" fmla="*/ 2147483646 w 14"/>
                <a:gd name="T13" fmla="*/ 2147483646 h 9"/>
                <a:gd name="T14" fmla="*/ 2147483646 w 14"/>
                <a:gd name="T15" fmla="*/ 2147483646 h 9"/>
                <a:gd name="T16" fmla="*/ 0 w 14"/>
                <a:gd name="T17" fmla="*/ 2147483646 h 9"/>
                <a:gd name="T18" fmla="*/ 0 w 14"/>
                <a:gd name="T19" fmla="*/ 2147483646 h 9"/>
                <a:gd name="T20" fmla="*/ 2147483646 w 14"/>
                <a:gd name="T21" fmla="*/ 2147483646 h 9"/>
                <a:gd name="T22" fmla="*/ 2147483646 w 14"/>
                <a:gd name="T23" fmla="*/ 0 h 9"/>
                <a:gd name="T24" fmla="*/ 2147483646 w 14"/>
                <a:gd name="T25" fmla="*/ 0 h 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" h="9">
                  <a:moveTo>
                    <a:pt x="12" y="0"/>
                  </a:moveTo>
                  <a:lnTo>
                    <a:pt x="13" y="1"/>
                  </a:lnTo>
                  <a:lnTo>
                    <a:pt x="14" y="5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3" y="9"/>
                  </a:lnTo>
                  <a:lnTo>
                    <a:pt x="1" y="9"/>
                  </a:lnTo>
                  <a:lnTo>
                    <a:pt x="0" y="4"/>
                  </a:lnTo>
                  <a:lnTo>
                    <a:pt x="1" y="2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87" name="Freeform 603">
              <a:extLst>
                <a:ext uri="{FF2B5EF4-FFF2-40B4-BE49-F238E27FC236}">
                  <a16:creationId xmlns:a16="http://schemas.microsoft.com/office/drawing/2014/main" id="{F9E3C395-DCD7-4649-9718-2F0C59500F3C}"/>
                </a:ext>
              </a:extLst>
            </p:cNvPr>
            <p:cNvSpPr/>
            <p:nvPr/>
          </p:nvSpPr>
          <p:spPr bwMode="auto">
            <a:xfrm>
              <a:off x="7119938" y="415926"/>
              <a:ext cx="23813" cy="12700"/>
            </a:xfrm>
            <a:custGeom>
              <a:gdLst>
                <a:gd name="T0" fmla="*/ 2147483646 w 15"/>
                <a:gd name="T1" fmla="*/ 0 h 8"/>
                <a:gd name="T2" fmla="*/ 2147483646 w 15"/>
                <a:gd name="T3" fmla="*/ 0 h 8"/>
                <a:gd name="T4" fmla="*/ 2147483646 w 15"/>
                <a:gd name="T5" fmla="*/ 2147483646 h 8"/>
                <a:gd name="T6" fmla="*/ 2147483646 w 15"/>
                <a:gd name="T7" fmla="*/ 2147483646 h 8"/>
                <a:gd name="T8" fmla="*/ 2147483646 w 15"/>
                <a:gd name="T9" fmla="*/ 2147483646 h 8"/>
                <a:gd name="T10" fmla="*/ 2147483646 w 15"/>
                <a:gd name="T11" fmla="*/ 2147483646 h 8"/>
                <a:gd name="T12" fmla="*/ 2147483646 w 15"/>
                <a:gd name="T13" fmla="*/ 2147483646 h 8"/>
                <a:gd name="T14" fmla="*/ 2147483646 w 15"/>
                <a:gd name="T15" fmla="*/ 2147483646 h 8"/>
                <a:gd name="T16" fmla="*/ 0 w 15"/>
                <a:gd name="T17" fmla="*/ 2147483646 h 8"/>
                <a:gd name="T18" fmla="*/ 0 w 15"/>
                <a:gd name="T19" fmla="*/ 2147483646 h 8"/>
                <a:gd name="T20" fmla="*/ 2147483646 w 15"/>
                <a:gd name="T21" fmla="*/ 2147483646 h 8"/>
                <a:gd name="T22" fmla="*/ 2147483646 w 15"/>
                <a:gd name="T23" fmla="*/ 0 h 8"/>
                <a:gd name="T24" fmla="*/ 2147483646 w 15"/>
                <a:gd name="T25" fmla="*/ 0 h 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5" h="8">
                  <a:moveTo>
                    <a:pt x="12" y="0"/>
                  </a:moveTo>
                  <a:lnTo>
                    <a:pt x="13" y="0"/>
                  </a:lnTo>
                  <a:lnTo>
                    <a:pt x="15" y="4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3" y="8"/>
                  </a:lnTo>
                  <a:lnTo>
                    <a:pt x="2" y="8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88" name="Freeform 604">
              <a:extLst>
                <a:ext uri="{FF2B5EF4-FFF2-40B4-BE49-F238E27FC236}">
                  <a16:creationId xmlns:a16="http://schemas.microsoft.com/office/drawing/2014/main" id="{5BF4690A-FE20-4669-9910-C904ABDA932B}"/>
                </a:ext>
              </a:extLst>
            </p:cNvPr>
            <p:cNvSpPr/>
            <p:nvPr/>
          </p:nvSpPr>
          <p:spPr bwMode="auto">
            <a:xfrm>
              <a:off x="7096126" y="422276"/>
              <a:ext cx="22225" cy="14288"/>
            </a:xfrm>
            <a:custGeom>
              <a:gdLst>
                <a:gd name="T0" fmla="*/ 2147483646 w 14"/>
                <a:gd name="T1" fmla="*/ 0 h 9"/>
                <a:gd name="T2" fmla="*/ 2147483646 w 14"/>
                <a:gd name="T3" fmla="*/ 0 h 9"/>
                <a:gd name="T4" fmla="*/ 2147483646 w 14"/>
                <a:gd name="T5" fmla="*/ 2147483646 h 9"/>
                <a:gd name="T6" fmla="*/ 2147483646 w 14"/>
                <a:gd name="T7" fmla="*/ 2147483646 h 9"/>
                <a:gd name="T8" fmla="*/ 2147483646 w 14"/>
                <a:gd name="T9" fmla="*/ 2147483646 h 9"/>
                <a:gd name="T10" fmla="*/ 2147483646 w 14"/>
                <a:gd name="T11" fmla="*/ 2147483646 h 9"/>
                <a:gd name="T12" fmla="*/ 2147483646 w 14"/>
                <a:gd name="T13" fmla="*/ 2147483646 h 9"/>
                <a:gd name="T14" fmla="*/ 2147483646 w 14"/>
                <a:gd name="T15" fmla="*/ 2147483646 h 9"/>
                <a:gd name="T16" fmla="*/ 0 w 14"/>
                <a:gd name="T17" fmla="*/ 2147483646 h 9"/>
                <a:gd name="T18" fmla="*/ 0 w 14"/>
                <a:gd name="T19" fmla="*/ 2147483646 h 9"/>
                <a:gd name="T20" fmla="*/ 2147483646 w 14"/>
                <a:gd name="T21" fmla="*/ 2147483646 h 9"/>
                <a:gd name="T22" fmla="*/ 2147483646 w 14"/>
                <a:gd name="T23" fmla="*/ 0 h 9"/>
                <a:gd name="T24" fmla="*/ 2147483646 w 14"/>
                <a:gd name="T25" fmla="*/ 0 h 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" h="9">
                  <a:moveTo>
                    <a:pt x="11" y="0"/>
                  </a:moveTo>
                  <a:lnTo>
                    <a:pt x="13" y="0"/>
                  </a:lnTo>
                  <a:lnTo>
                    <a:pt x="14" y="5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2" y="9"/>
                  </a:lnTo>
                  <a:lnTo>
                    <a:pt x="1" y="9"/>
                  </a:lnTo>
                  <a:lnTo>
                    <a:pt x="1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2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89" name="Freeform 605">
              <a:extLst>
                <a:ext uri="{FF2B5EF4-FFF2-40B4-BE49-F238E27FC236}">
                  <a16:creationId xmlns:a16="http://schemas.microsoft.com/office/drawing/2014/main" id="{312ADD55-09ED-4490-BC66-261DE9C58EE6}"/>
                </a:ext>
              </a:extLst>
            </p:cNvPr>
            <p:cNvSpPr/>
            <p:nvPr/>
          </p:nvSpPr>
          <p:spPr bwMode="auto">
            <a:xfrm>
              <a:off x="7070726" y="428626"/>
              <a:ext cx="22225" cy="14288"/>
            </a:xfrm>
            <a:custGeom>
              <a:gdLst>
                <a:gd name="T0" fmla="*/ 2147483646 w 14"/>
                <a:gd name="T1" fmla="*/ 0 h 9"/>
                <a:gd name="T2" fmla="*/ 2147483646 w 14"/>
                <a:gd name="T3" fmla="*/ 0 h 9"/>
                <a:gd name="T4" fmla="*/ 2147483646 w 14"/>
                <a:gd name="T5" fmla="*/ 2147483646 h 9"/>
                <a:gd name="T6" fmla="*/ 2147483646 w 14"/>
                <a:gd name="T7" fmla="*/ 2147483646 h 9"/>
                <a:gd name="T8" fmla="*/ 2147483646 w 14"/>
                <a:gd name="T9" fmla="*/ 2147483646 h 9"/>
                <a:gd name="T10" fmla="*/ 2147483646 w 14"/>
                <a:gd name="T11" fmla="*/ 2147483646 h 9"/>
                <a:gd name="T12" fmla="*/ 2147483646 w 14"/>
                <a:gd name="T13" fmla="*/ 2147483646 h 9"/>
                <a:gd name="T14" fmla="*/ 2147483646 w 14"/>
                <a:gd name="T15" fmla="*/ 2147483646 h 9"/>
                <a:gd name="T16" fmla="*/ 0 w 14"/>
                <a:gd name="T17" fmla="*/ 2147483646 h 9"/>
                <a:gd name="T18" fmla="*/ 0 w 14"/>
                <a:gd name="T19" fmla="*/ 2147483646 h 9"/>
                <a:gd name="T20" fmla="*/ 2147483646 w 14"/>
                <a:gd name="T21" fmla="*/ 2147483646 h 9"/>
                <a:gd name="T22" fmla="*/ 2147483646 w 14"/>
                <a:gd name="T23" fmla="*/ 0 h 9"/>
                <a:gd name="T24" fmla="*/ 2147483646 w 14"/>
                <a:gd name="T25" fmla="*/ 0 h 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" h="9">
                  <a:moveTo>
                    <a:pt x="12" y="0"/>
                  </a:moveTo>
                  <a:lnTo>
                    <a:pt x="13" y="0"/>
                  </a:lnTo>
                  <a:lnTo>
                    <a:pt x="14" y="5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2" y="9"/>
                  </a:lnTo>
                  <a:lnTo>
                    <a:pt x="1" y="9"/>
                  </a:lnTo>
                  <a:lnTo>
                    <a:pt x="0" y="4"/>
                  </a:lnTo>
                  <a:lnTo>
                    <a:pt x="1" y="2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90" name="Freeform 606">
              <a:extLst>
                <a:ext uri="{FF2B5EF4-FFF2-40B4-BE49-F238E27FC236}">
                  <a16:creationId xmlns:a16="http://schemas.microsoft.com/office/drawing/2014/main" id="{A4358D18-E7F6-4F70-9DE3-07A44C92C705}"/>
                </a:ext>
              </a:extLst>
            </p:cNvPr>
            <p:cNvSpPr/>
            <p:nvPr/>
          </p:nvSpPr>
          <p:spPr bwMode="auto">
            <a:xfrm>
              <a:off x="7045326" y="434976"/>
              <a:ext cx="23813" cy="14288"/>
            </a:xfrm>
            <a:custGeom>
              <a:gdLst>
                <a:gd name="T0" fmla="*/ 2147483646 w 15"/>
                <a:gd name="T1" fmla="*/ 0 h 9"/>
                <a:gd name="T2" fmla="*/ 2147483646 w 15"/>
                <a:gd name="T3" fmla="*/ 2147483646 h 9"/>
                <a:gd name="T4" fmla="*/ 2147483646 w 15"/>
                <a:gd name="T5" fmla="*/ 2147483646 h 9"/>
                <a:gd name="T6" fmla="*/ 2147483646 w 15"/>
                <a:gd name="T7" fmla="*/ 2147483646 h 9"/>
                <a:gd name="T8" fmla="*/ 2147483646 w 15"/>
                <a:gd name="T9" fmla="*/ 2147483646 h 9"/>
                <a:gd name="T10" fmla="*/ 2147483646 w 15"/>
                <a:gd name="T11" fmla="*/ 2147483646 h 9"/>
                <a:gd name="T12" fmla="*/ 2147483646 w 15"/>
                <a:gd name="T13" fmla="*/ 2147483646 h 9"/>
                <a:gd name="T14" fmla="*/ 2147483646 w 15"/>
                <a:gd name="T15" fmla="*/ 2147483646 h 9"/>
                <a:gd name="T16" fmla="*/ 0 w 15"/>
                <a:gd name="T17" fmla="*/ 2147483646 h 9"/>
                <a:gd name="T18" fmla="*/ 0 w 15"/>
                <a:gd name="T19" fmla="*/ 2147483646 h 9"/>
                <a:gd name="T20" fmla="*/ 2147483646 w 15"/>
                <a:gd name="T21" fmla="*/ 2147483646 h 9"/>
                <a:gd name="T22" fmla="*/ 2147483646 w 15"/>
                <a:gd name="T23" fmla="*/ 0 h 9"/>
                <a:gd name="T24" fmla="*/ 2147483646 w 15"/>
                <a:gd name="T25" fmla="*/ 0 h 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5" h="9">
                  <a:moveTo>
                    <a:pt x="12" y="0"/>
                  </a:moveTo>
                  <a:lnTo>
                    <a:pt x="13" y="1"/>
                  </a:lnTo>
                  <a:lnTo>
                    <a:pt x="15" y="5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3" y="9"/>
                  </a:lnTo>
                  <a:lnTo>
                    <a:pt x="1" y="9"/>
                  </a:lnTo>
                  <a:lnTo>
                    <a:pt x="0" y="4"/>
                  </a:lnTo>
                  <a:lnTo>
                    <a:pt x="1" y="2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9491" name="组合 166">
              <a:extLst>
                <a:ext uri="{FF2B5EF4-FFF2-40B4-BE49-F238E27FC236}">
                  <a16:creationId xmlns:a16="http://schemas.microsoft.com/office/drawing/2014/main" id="{5E702C1F-C145-4015-80EA-4906E4A67155}"/>
                </a:ext>
              </a:extLst>
            </p:cNvPr>
            <p:cNvGrpSpPr/>
            <p:nvPr/>
          </p:nvGrpSpPr>
          <p:grpSpPr>
            <a:xfrm>
              <a:off x="6632575" y="-27384"/>
              <a:ext cx="1052513" cy="728663"/>
              <a:chOff x="6632575" y="1588"/>
              <a:chExt cx="1052513" cy="728663"/>
            </a:xfrm>
          </p:grpSpPr>
          <p:sp>
            <p:nvSpPr>
              <p:cNvPr id="9492" name="Freeform 608">
                <a:extLst>
                  <a:ext uri="{FF2B5EF4-FFF2-40B4-BE49-F238E27FC236}">
                    <a16:creationId xmlns:a16="http://schemas.microsoft.com/office/drawing/2014/main" id="{573F20F4-27C5-421A-AD6C-DB25DF840057}"/>
                  </a:ext>
                </a:extLst>
              </p:cNvPr>
              <p:cNvSpPr/>
              <p:nvPr/>
            </p:nvSpPr>
            <p:spPr bwMode="auto">
              <a:xfrm>
                <a:off x="7019925" y="442913"/>
                <a:ext cx="23813" cy="12700"/>
              </a:xfrm>
              <a:custGeom>
                <a:gdLst>
                  <a:gd name="T0" fmla="*/ 2147483646 w 15"/>
                  <a:gd name="T1" fmla="*/ 0 h 8"/>
                  <a:gd name="T2" fmla="*/ 2147483646 w 15"/>
                  <a:gd name="T3" fmla="*/ 0 h 8"/>
                  <a:gd name="T4" fmla="*/ 2147483646 w 15"/>
                  <a:gd name="T5" fmla="*/ 2147483646 h 8"/>
                  <a:gd name="T6" fmla="*/ 2147483646 w 15"/>
                  <a:gd name="T7" fmla="*/ 2147483646 h 8"/>
                  <a:gd name="T8" fmla="*/ 2147483646 w 15"/>
                  <a:gd name="T9" fmla="*/ 2147483646 h 8"/>
                  <a:gd name="T10" fmla="*/ 2147483646 w 15"/>
                  <a:gd name="T11" fmla="*/ 2147483646 h 8"/>
                  <a:gd name="T12" fmla="*/ 2147483646 w 15"/>
                  <a:gd name="T13" fmla="*/ 2147483646 h 8"/>
                  <a:gd name="T14" fmla="*/ 2147483646 w 15"/>
                  <a:gd name="T15" fmla="*/ 2147483646 h 8"/>
                  <a:gd name="T16" fmla="*/ 0 w 15"/>
                  <a:gd name="T17" fmla="*/ 2147483646 h 8"/>
                  <a:gd name="T18" fmla="*/ 0 w 15"/>
                  <a:gd name="T19" fmla="*/ 2147483646 h 8"/>
                  <a:gd name="T20" fmla="*/ 2147483646 w 15"/>
                  <a:gd name="T21" fmla="*/ 2147483646 h 8"/>
                  <a:gd name="T22" fmla="*/ 2147483646 w 15"/>
                  <a:gd name="T23" fmla="*/ 0 h 8"/>
                  <a:gd name="T24" fmla="*/ 2147483646 w 15"/>
                  <a:gd name="T25" fmla="*/ 0 h 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8">
                    <a:moveTo>
                      <a:pt x="12" y="0"/>
                    </a:moveTo>
                    <a:lnTo>
                      <a:pt x="13" y="0"/>
                    </a:lnTo>
                    <a:lnTo>
                      <a:pt x="15" y="4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11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93" name="Freeform 609">
                <a:extLst>
                  <a:ext uri="{FF2B5EF4-FFF2-40B4-BE49-F238E27FC236}">
                    <a16:creationId xmlns:a16="http://schemas.microsoft.com/office/drawing/2014/main" id="{416659C8-0448-47B2-A64A-20F982298683}"/>
                  </a:ext>
                </a:extLst>
              </p:cNvPr>
              <p:cNvSpPr/>
              <p:nvPr/>
            </p:nvSpPr>
            <p:spPr bwMode="auto">
              <a:xfrm>
                <a:off x="6996113" y="449263"/>
                <a:ext cx="22225" cy="14288"/>
              </a:xfrm>
              <a:custGeom>
                <a:gdLst>
                  <a:gd name="T0" fmla="*/ 2147483646 w 14"/>
                  <a:gd name="T1" fmla="*/ 0 h 9"/>
                  <a:gd name="T2" fmla="*/ 2147483646 w 14"/>
                  <a:gd name="T3" fmla="*/ 0 h 9"/>
                  <a:gd name="T4" fmla="*/ 2147483646 w 14"/>
                  <a:gd name="T5" fmla="*/ 2147483646 h 9"/>
                  <a:gd name="T6" fmla="*/ 2147483646 w 14"/>
                  <a:gd name="T7" fmla="*/ 2147483646 h 9"/>
                  <a:gd name="T8" fmla="*/ 2147483646 w 14"/>
                  <a:gd name="T9" fmla="*/ 2147483646 h 9"/>
                  <a:gd name="T10" fmla="*/ 2147483646 w 14"/>
                  <a:gd name="T11" fmla="*/ 2147483646 h 9"/>
                  <a:gd name="T12" fmla="*/ 2147483646 w 14"/>
                  <a:gd name="T13" fmla="*/ 2147483646 h 9"/>
                  <a:gd name="T14" fmla="*/ 2147483646 w 14"/>
                  <a:gd name="T15" fmla="*/ 2147483646 h 9"/>
                  <a:gd name="T16" fmla="*/ 0 w 14"/>
                  <a:gd name="T17" fmla="*/ 2147483646 h 9"/>
                  <a:gd name="T18" fmla="*/ 0 w 14"/>
                  <a:gd name="T19" fmla="*/ 2147483646 h 9"/>
                  <a:gd name="T20" fmla="*/ 2147483646 w 14"/>
                  <a:gd name="T21" fmla="*/ 2147483646 h 9"/>
                  <a:gd name="T22" fmla="*/ 2147483646 w 14"/>
                  <a:gd name="T23" fmla="*/ 0 h 9"/>
                  <a:gd name="T24" fmla="*/ 2147483646 w 14"/>
                  <a:gd name="T25" fmla="*/ 0 h 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9">
                    <a:moveTo>
                      <a:pt x="11" y="0"/>
                    </a:moveTo>
                    <a:lnTo>
                      <a:pt x="13" y="0"/>
                    </a:lnTo>
                    <a:lnTo>
                      <a:pt x="14" y="5"/>
                    </a:lnTo>
                    <a:lnTo>
                      <a:pt x="13" y="5"/>
                    </a:lnTo>
                    <a:lnTo>
                      <a:pt x="11" y="6"/>
                    </a:lnTo>
                    <a:lnTo>
                      <a:pt x="2" y="9"/>
                    </a:lnTo>
                    <a:lnTo>
                      <a:pt x="1" y="9"/>
                    </a:lnTo>
                    <a:lnTo>
                      <a:pt x="1" y="8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0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94" name="Freeform 610">
                <a:extLst>
                  <a:ext uri="{FF2B5EF4-FFF2-40B4-BE49-F238E27FC236}">
                    <a16:creationId xmlns:a16="http://schemas.microsoft.com/office/drawing/2014/main" id="{13325DA7-16EE-4B8A-AB10-9EF2D8C24491}"/>
                  </a:ext>
                </a:extLst>
              </p:cNvPr>
              <p:cNvSpPr/>
              <p:nvPr/>
            </p:nvSpPr>
            <p:spPr bwMode="auto">
              <a:xfrm>
                <a:off x="6970713" y="455613"/>
                <a:ext cx="22225" cy="14288"/>
              </a:xfrm>
              <a:custGeom>
                <a:gdLst>
                  <a:gd name="T0" fmla="*/ 2147483646 w 14"/>
                  <a:gd name="T1" fmla="*/ 0 h 9"/>
                  <a:gd name="T2" fmla="*/ 2147483646 w 14"/>
                  <a:gd name="T3" fmla="*/ 2147483646 h 9"/>
                  <a:gd name="T4" fmla="*/ 2147483646 w 14"/>
                  <a:gd name="T5" fmla="*/ 2147483646 h 9"/>
                  <a:gd name="T6" fmla="*/ 2147483646 w 14"/>
                  <a:gd name="T7" fmla="*/ 2147483646 h 9"/>
                  <a:gd name="T8" fmla="*/ 2147483646 w 14"/>
                  <a:gd name="T9" fmla="*/ 2147483646 h 9"/>
                  <a:gd name="T10" fmla="*/ 2147483646 w 14"/>
                  <a:gd name="T11" fmla="*/ 2147483646 h 9"/>
                  <a:gd name="T12" fmla="*/ 2147483646 w 14"/>
                  <a:gd name="T13" fmla="*/ 2147483646 h 9"/>
                  <a:gd name="T14" fmla="*/ 2147483646 w 14"/>
                  <a:gd name="T15" fmla="*/ 2147483646 h 9"/>
                  <a:gd name="T16" fmla="*/ 0 w 14"/>
                  <a:gd name="T17" fmla="*/ 2147483646 h 9"/>
                  <a:gd name="T18" fmla="*/ 0 w 14"/>
                  <a:gd name="T19" fmla="*/ 2147483646 h 9"/>
                  <a:gd name="T20" fmla="*/ 2147483646 w 14"/>
                  <a:gd name="T21" fmla="*/ 2147483646 h 9"/>
                  <a:gd name="T22" fmla="*/ 2147483646 w 14"/>
                  <a:gd name="T23" fmla="*/ 0 h 9"/>
                  <a:gd name="T24" fmla="*/ 2147483646 w 14"/>
                  <a:gd name="T25" fmla="*/ 0 h 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9">
                    <a:moveTo>
                      <a:pt x="12" y="0"/>
                    </a:moveTo>
                    <a:lnTo>
                      <a:pt x="13" y="1"/>
                    </a:lnTo>
                    <a:lnTo>
                      <a:pt x="14" y="5"/>
                    </a:lnTo>
                    <a:lnTo>
                      <a:pt x="13" y="6"/>
                    </a:lnTo>
                    <a:lnTo>
                      <a:pt x="12" y="6"/>
                    </a:lnTo>
                    <a:lnTo>
                      <a:pt x="3" y="9"/>
                    </a:lnTo>
                    <a:lnTo>
                      <a:pt x="1" y="9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0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95" name="Freeform 611">
                <a:extLst>
                  <a:ext uri="{FF2B5EF4-FFF2-40B4-BE49-F238E27FC236}">
                    <a16:creationId xmlns:a16="http://schemas.microsoft.com/office/drawing/2014/main" id="{91EFAB7C-3778-42A4-93D2-4F38D89D5FE5}"/>
                  </a:ext>
                </a:extLst>
              </p:cNvPr>
              <p:cNvSpPr/>
              <p:nvPr/>
            </p:nvSpPr>
            <p:spPr bwMode="auto">
              <a:xfrm>
                <a:off x="6945313" y="461963"/>
                <a:ext cx="23813" cy="14288"/>
              </a:xfrm>
              <a:custGeom>
                <a:gdLst>
                  <a:gd name="T0" fmla="*/ 2147483646 w 15"/>
                  <a:gd name="T1" fmla="*/ 0 h 9"/>
                  <a:gd name="T2" fmla="*/ 2147483646 w 15"/>
                  <a:gd name="T3" fmla="*/ 2147483646 h 9"/>
                  <a:gd name="T4" fmla="*/ 2147483646 w 15"/>
                  <a:gd name="T5" fmla="*/ 2147483646 h 9"/>
                  <a:gd name="T6" fmla="*/ 2147483646 w 15"/>
                  <a:gd name="T7" fmla="*/ 2147483646 h 9"/>
                  <a:gd name="T8" fmla="*/ 2147483646 w 15"/>
                  <a:gd name="T9" fmla="*/ 2147483646 h 9"/>
                  <a:gd name="T10" fmla="*/ 2147483646 w 15"/>
                  <a:gd name="T11" fmla="*/ 2147483646 h 9"/>
                  <a:gd name="T12" fmla="*/ 2147483646 w 15"/>
                  <a:gd name="T13" fmla="*/ 2147483646 h 9"/>
                  <a:gd name="T14" fmla="*/ 2147483646 w 15"/>
                  <a:gd name="T15" fmla="*/ 2147483646 h 9"/>
                  <a:gd name="T16" fmla="*/ 0 w 15"/>
                  <a:gd name="T17" fmla="*/ 2147483646 h 9"/>
                  <a:gd name="T18" fmla="*/ 0 w 15"/>
                  <a:gd name="T19" fmla="*/ 2147483646 h 9"/>
                  <a:gd name="T20" fmla="*/ 2147483646 w 15"/>
                  <a:gd name="T21" fmla="*/ 2147483646 h 9"/>
                  <a:gd name="T22" fmla="*/ 2147483646 w 15"/>
                  <a:gd name="T23" fmla="*/ 2147483646 h 9"/>
                  <a:gd name="T24" fmla="*/ 2147483646 w 15"/>
                  <a:gd name="T25" fmla="*/ 0 h 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9">
                    <a:moveTo>
                      <a:pt x="12" y="0"/>
                    </a:moveTo>
                    <a:lnTo>
                      <a:pt x="13" y="1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2" y="6"/>
                    </a:lnTo>
                    <a:lnTo>
                      <a:pt x="3" y="9"/>
                    </a:lnTo>
                    <a:lnTo>
                      <a:pt x="2" y="9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11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96" name="Freeform 612">
                <a:extLst>
                  <a:ext uri="{FF2B5EF4-FFF2-40B4-BE49-F238E27FC236}">
                    <a16:creationId xmlns:a16="http://schemas.microsoft.com/office/drawing/2014/main" id="{74EA4670-6033-4FC6-A736-5D3FA75EAAB0}"/>
                  </a:ext>
                </a:extLst>
              </p:cNvPr>
              <p:cNvSpPr/>
              <p:nvPr/>
            </p:nvSpPr>
            <p:spPr bwMode="auto">
              <a:xfrm>
                <a:off x="6921500" y="469900"/>
                <a:ext cx="22225" cy="14288"/>
              </a:xfrm>
              <a:custGeom>
                <a:gdLst>
                  <a:gd name="T0" fmla="*/ 2147483646 w 14"/>
                  <a:gd name="T1" fmla="*/ 0 h 9"/>
                  <a:gd name="T2" fmla="*/ 2147483646 w 14"/>
                  <a:gd name="T3" fmla="*/ 0 h 9"/>
                  <a:gd name="T4" fmla="*/ 2147483646 w 14"/>
                  <a:gd name="T5" fmla="*/ 2147483646 h 9"/>
                  <a:gd name="T6" fmla="*/ 2147483646 w 14"/>
                  <a:gd name="T7" fmla="*/ 2147483646 h 9"/>
                  <a:gd name="T8" fmla="*/ 2147483646 w 14"/>
                  <a:gd name="T9" fmla="*/ 2147483646 h 9"/>
                  <a:gd name="T10" fmla="*/ 2147483646 w 14"/>
                  <a:gd name="T11" fmla="*/ 2147483646 h 9"/>
                  <a:gd name="T12" fmla="*/ 2147483646 w 14"/>
                  <a:gd name="T13" fmla="*/ 2147483646 h 9"/>
                  <a:gd name="T14" fmla="*/ 2147483646 w 14"/>
                  <a:gd name="T15" fmla="*/ 2147483646 h 9"/>
                  <a:gd name="T16" fmla="*/ 0 w 14"/>
                  <a:gd name="T17" fmla="*/ 2147483646 h 9"/>
                  <a:gd name="T18" fmla="*/ 0 w 14"/>
                  <a:gd name="T19" fmla="*/ 2147483646 h 9"/>
                  <a:gd name="T20" fmla="*/ 2147483646 w 14"/>
                  <a:gd name="T21" fmla="*/ 2147483646 h 9"/>
                  <a:gd name="T22" fmla="*/ 2147483646 w 14"/>
                  <a:gd name="T23" fmla="*/ 0 h 9"/>
                  <a:gd name="T24" fmla="*/ 2147483646 w 14"/>
                  <a:gd name="T25" fmla="*/ 0 h 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9">
                    <a:moveTo>
                      <a:pt x="11" y="0"/>
                    </a:moveTo>
                    <a:lnTo>
                      <a:pt x="13" y="0"/>
                    </a:lnTo>
                    <a:lnTo>
                      <a:pt x="14" y="5"/>
                    </a:lnTo>
                    <a:lnTo>
                      <a:pt x="13" y="5"/>
                    </a:lnTo>
                    <a:lnTo>
                      <a:pt x="11" y="6"/>
                    </a:lnTo>
                    <a:lnTo>
                      <a:pt x="2" y="9"/>
                    </a:lnTo>
                    <a:lnTo>
                      <a:pt x="1" y="9"/>
                    </a:lnTo>
                    <a:lnTo>
                      <a:pt x="1" y="8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0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97" name="Freeform 613">
                <a:extLst>
                  <a:ext uri="{FF2B5EF4-FFF2-40B4-BE49-F238E27FC236}">
                    <a16:creationId xmlns:a16="http://schemas.microsoft.com/office/drawing/2014/main" id="{92D927D9-5124-4A10-89C8-8EE456927CDE}"/>
                  </a:ext>
                </a:extLst>
              </p:cNvPr>
              <p:cNvSpPr/>
              <p:nvPr/>
            </p:nvSpPr>
            <p:spPr bwMode="auto">
              <a:xfrm>
                <a:off x="6896100" y="476250"/>
                <a:ext cx="22225" cy="14288"/>
              </a:xfrm>
              <a:custGeom>
                <a:gdLst>
                  <a:gd name="T0" fmla="*/ 2147483646 w 14"/>
                  <a:gd name="T1" fmla="*/ 0 h 9"/>
                  <a:gd name="T2" fmla="*/ 2147483646 w 14"/>
                  <a:gd name="T3" fmla="*/ 0 h 9"/>
                  <a:gd name="T4" fmla="*/ 2147483646 w 14"/>
                  <a:gd name="T5" fmla="*/ 2147483646 h 9"/>
                  <a:gd name="T6" fmla="*/ 2147483646 w 14"/>
                  <a:gd name="T7" fmla="*/ 2147483646 h 9"/>
                  <a:gd name="T8" fmla="*/ 2147483646 w 14"/>
                  <a:gd name="T9" fmla="*/ 2147483646 h 9"/>
                  <a:gd name="T10" fmla="*/ 2147483646 w 14"/>
                  <a:gd name="T11" fmla="*/ 2147483646 h 9"/>
                  <a:gd name="T12" fmla="*/ 2147483646 w 14"/>
                  <a:gd name="T13" fmla="*/ 2147483646 h 9"/>
                  <a:gd name="T14" fmla="*/ 2147483646 w 14"/>
                  <a:gd name="T15" fmla="*/ 2147483646 h 9"/>
                  <a:gd name="T16" fmla="*/ 0 w 14"/>
                  <a:gd name="T17" fmla="*/ 2147483646 h 9"/>
                  <a:gd name="T18" fmla="*/ 0 w 14"/>
                  <a:gd name="T19" fmla="*/ 2147483646 h 9"/>
                  <a:gd name="T20" fmla="*/ 2147483646 w 14"/>
                  <a:gd name="T21" fmla="*/ 2147483646 h 9"/>
                  <a:gd name="T22" fmla="*/ 2147483646 w 14"/>
                  <a:gd name="T23" fmla="*/ 0 h 9"/>
                  <a:gd name="T24" fmla="*/ 2147483646 w 14"/>
                  <a:gd name="T25" fmla="*/ 0 h 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9">
                    <a:moveTo>
                      <a:pt x="12" y="0"/>
                    </a:moveTo>
                    <a:lnTo>
                      <a:pt x="13" y="0"/>
                    </a:lnTo>
                    <a:lnTo>
                      <a:pt x="14" y="5"/>
                    </a:lnTo>
                    <a:lnTo>
                      <a:pt x="13" y="5"/>
                    </a:lnTo>
                    <a:lnTo>
                      <a:pt x="12" y="6"/>
                    </a:lnTo>
                    <a:lnTo>
                      <a:pt x="2" y="9"/>
                    </a:lnTo>
                    <a:lnTo>
                      <a:pt x="1" y="9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0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98" name="Freeform 614">
                <a:extLst>
                  <a:ext uri="{FF2B5EF4-FFF2-40B4-BE49-F238E27FC236}">
                    <a16:creationId xmlns:a16="http://schemas.microsoft.com/office/drawing/2014/main" id="{62057F03-A11A-4FFF-91D0-219BC32FA215}"/>
                  </a:ext>
                </a:extLst>
              </p:cNvPr>
              <p:cNvSpPr/>
              <p:nvPr/>
            </p:nvSpPr>
            <p:spPr bwMode="auto">
              <a:xfrm>
                <a:off x="6870700" y="482600"/>
                <a:ext cx="23813" cy="14288"/>
              </a:xfrm>
              <a:custGeom>
                <a:gdLst>
                  <a:gd name="T0" fmla="*/ 2147483646 w 15"/>
                  <a:gd name="T1" fmla="*/ 0 h 9"/>
                  <a:gd name="T2" fmla="*/ 2147483646 w 15"/>
                  <a:gd name="T3" fmla="*/ 2147483646 h 9"/>
                  <a:gd name="T4" fmla="*/ 2147483646 w 15"/>
                  <a:gd name="T5" fmla="*/ 2147483646 h 9"/>
                  <a:gd name="T6" fmla="*/ 2147483646 w 15"/>
                  <a:gd name="T7" fmla="*/ 2147483646 h 9"/>
                  <a:gd name="T8" fmla="*/ 2147483646 w 15"/>
                  <a:gd name="T9" fmla="*/ 2147483646 h 9"/>
                  <a:gd name="T10" fmla="*/ 2147483646 w 15"/>
                  <a:gd name="T11" fmla="*/ 2147483646 h 9"/>
                  <a:gd name="T12" fmla="*/ 2147483646 w 15"/>
                  <a:gd name="T13" fmla="*/ 2147483646 h 9"/>
                  <a:gd name="T14" fmla="*/ 2147483646 w 15"/>
                  <a:gd name="T15" fmla="*/ 2147483646 h 9"/>
                  <a:gd name="T16" fmla="*/ 0 w 15"/>
                  <a:gd name="T17" fmla="*/ 2147483646 h 9"/>
                  <a:gd name="T18" fmla="*/ 0 w 15"/>
                  <a:gd name="T19" fmla="*/ 2147483646 h 9"/>
                  <a:gd name="T20" fmla="*/ 2147483646 w 15"/>
                  <a:gd name="T21" fmla="*/ 2147483646 h 9"/>
                  <a:gd name="T22" fmla="*/ 2147483646 w 15"/>
                  <a:gd name="T23" fmla="*/ 0 h 9"/>
                  <a:gd name="T24" fmla="*/ 2147483646 w 15"/>
                  <a:gd name="T25" fmla="*/ 0 h 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9">
                    <a:moveTo>
                      <a:pt x="12" y="0"/>
                    </a:moveTo>
                    <a:lnTo>
                      <a:pt x="13" y="1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2" y="6"/>
                    </a:lnTo>
                    <a:lnTo>
                      <a:pt x="3" y="9"/>
                    </a:lnTo>
                    <a:lnTo>
                      <a:pt x="1" y="9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1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99" name="Freeform 615">
                <a:extLst>
                  <a:ext uri="{FF2B5EF4-FFF2-40B4-BE49-F238E27FC236}">
                    <a16:creationId xmlns:a16="http://schemas.microsoft.com/office/drawing/2014/main" id="{46C79F9B-C380-46A7-A3C8-4002AA98CC6F}"/>
                  </a:ext>
                </a:extLst>
              </p:cNvPr>
              <p:cNvSpPr/>
              <p:nvPr/>
            </p:nvSpPr>
            <p:spPr bwMode="auto">
              <a:xfrm>
                <a:off x="6845300" y="490538"/>
                <a:ext cx="23813" cy="12700"/>
              </a:xfrm>
              <a:custGeom>
                <a:gdLst>
                  <a:gd name="T0" fmla="*/ 2147483646 w 15"/>
                  <a:gd name="T1" fmla="*/ 0 h 8"/>
                  <a:gd name="T2" fmla="*/ 2147483646 w 15"/>
                  <a:gd name="T3" fmla="*/ 0 h 8"/>
                  <a:gd name="T4" fmla="*/ 2147483646 w 15"/>
                  <a:gd name="T5" fmla="*/ 2147483646 h 8"/>
                  <a:gd name="T6" fmla="*/ 2147483646 w 15"/>
                  <a:gd name="T7" fmla="*/ 2147483646 h 8"/>
                  <a:gd name="T8" fmla="*/ 2147483646 w 15"/>
                  <a:gd name="T9" fmla="*/ 2147483646 h 8"/>
                  <a:gd name="T10" fmla="*/ 2147483646 w 15"/>
                  <a:gd name="T11" fmla="*/ 2147483646 h 8"/>
                  <a:gd name="T12" fmla="*/ 2147483646 w 15"/>
                  <a:gd name="T13" fmla="*/ 2147483646 h 8"/>
                  <a:gd name="T14" fmla="*/ 2147483646 w 15"/>
                  <a:gd name="T15" fmla="*/ 2147483646 h 8"/>
                  <a:gd name="T16" fmla="*/ 0 w 15"/>
                  <a:gd name="T17" fmla="*/ 2147483646 h 8"/>
                  <a:gd name="T18" fmla="*/ 0 w 15"/>
                  <a:gd name="T19" fmla="*/ 2147483646 h 8"/>
                  <a:gd name="T20" fmla="*/ 2147483646 w 15"/>
                  <a:gd name="T21" fmla="*/ 2147483646 h 8"/>
                  <a:gd name="T22" fmla="*/ 2147483646 w 15"/>
                  <a:gd name="T23" fmla="*/ 0 h 8"/>
                  <a:gd name="T24" fmla="*/ 2147483646 w 15"/>
                  <a:gd name="T25" fmla="*/ 0 h 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8">
                    <a:moveTo>
                      <a:pt x="12" y="0"/>
                    </a:moveTo>
                    <a:lnTo>
                      <a:pt x="14" y="0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11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00" name="Freeform 616">
                <a:extLst>
                  <a:ext uri="{FF2B5EF4-FFF2-40B4-BE49-F238E27FC236}">
                    <a16:creationId xmlns:a16="http://schemas.microsoft.com/office/drawing/2014/main" id="{36BFD564-EE34-4CDF-8D1C-D192F4512B87}"/>
                  </a:ext>
                </a:extLst>
              </p:cNvPr>
              <p:cNvSpPr/>
              <p:nvPr/>
            </p:nvSpPr>
            <p:spPr bwMode="auto">
              <a:xfrm>
                <a:off x="7164388" y="376238"/>
                <a:ext cx="22225" cy="25400"/>
              </a:xfrm>
              <a:custGeom>
                <a:gdLst>
                  <a:gd name="T0" fmla="*/ 2147483646 w 14"/>
                  <a:gd name="T1" fmla="*/ 0 h 16"/>
                  <a:gd name="T2" fmla="*/ 2147483646 w 14"/>
                  <a:gd name="T3" fmla="*/ 0 h 16"/>
                  <a:gd name="T4" fmla="*/ 2147483646 w 14"/>
                  <a:gd name="T5" fmla="*/ 2147483646 h 16"/>
                  <a:gd name="T6" fmla="*/ 2147483646 w 14"/>
                  <a:gd name="T7" fmla="*/ 2147483646 h 16"/>
                  <a:gd name="T8" fmla="*/ 2147483646 w 14"/>
                  <a:gd name="T9" fmla="*/ 2147483646 h 16"/>
                  <a:gd name="T10" fmla="*/ 2147483646 w 14"/>
                  <a:gd name="T11" fmla="*/ 2147483646 h 16"/>
                  <a:gd name="T12" fmla="*/ 2147483646 w 14"/>
                  <a:gd name="T13" fmla="*/ 2147483646 h 16"/>
                  <a:gd name="T14" fmla="*/ 2147483646 w 14"/>
                  <a:gd name="T15" fmla="*/ 2147483646 h 16"/>
                  <a:gd name="T16" fmla="*/ 2147483646 w 14"/>
                  <a:gd name="T17" fmla="*/ 2147483646 h 16"/>
                  <a:gd name="T18" fmla="*/ 0 w 14"/>
                  <a:gd name="T19" fmla="*/ 2147483646 h 16"/>
                  <a:gd name="T20" fmla="*/ 0 w 14"/>
                  <a:gd name="T21" fmla="*/ 2147483646 h 16"/>
                  <a:gd name="T22" fmla="*/ 2147483646 w 14"/>
                  <a:gd name="T23" fmla="*/ 2147483646 h 16"/>
                  <a:gd name="T24" fmla="*/ 2147483646 w 14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10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4" y="10"/>
                    </a:lnTo>
                    <a:lnTo>
                      <a:pt x="14" y="12"/>
                    </a:lnTo>
                    <a:lnTo>
                      <a:pt x="14" y="13"/>
                    </a:lnTo>
                    <a:lnTo>
                      <a:pt x="4" y="16"/>
                    </a:lnTo>
                    <a:lnTo>
                      <a:pt x="2" y="16"/>
                    </a:lnTo>
                    <a:lnTo>
                      <a:pt x="2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01" name="Freeform 617">
                <a:extLst>
                  <a:ext uri="{FF2B5EF4-FFF2-40B4-BE49-F238E27FC236}">
                    <a16:creationId xmlns:a16="http://schemas.microsoft.com/office/drawing/2014/main" id="{6313D244-8CB5-4EF0-8D35-A5CDB40E395F}"/>
                  </a:ext>
                </a:extLst>
              </p:cNvPr>
              <p:cNvSpPr/>
              <p:nvPr/>
            </p:nvSpPr>
            <p:spPr bwMode="auto">
              <a:xfrm>
                <a:off x="7138988" y="382588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2147483646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1" y="0"/>
                    </a:moveTo>
                    <a:lnTo>
                      <a:pt x="12" y="1"/>
                    </a:lnTo>
                    <a:lnTo>
                      <a:pt x="13" y="1"/>
                    </a:lnTo>
                    <a:lnTo>
                      <a:pt x="16" y="12"/>
                    </a:lnTo>
                    <a:lnTo>
                      <a:pt x="16" y="13"/>
                    </a:lnTo>
                    <a:lnTo>
                      <a:pt x="14" y="13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02" name="Freeform 618">
                <a:extLst>
                  <a:ext uri="{FF2B5EF4-FFF2-40B4-BE49-F238E27FC236}">
                    <a16:creationId xmlns:a16="http://schemas.microsoft.com/office/drawing/2014/main" id="{30D3B01F-09D0-4D3E-B7BE-BAC1B04FC044}"/>
                  </a:ext>
                </a:extLst>
              </p:cNvPr>
              <p:cNvSpPr/>
              <p:nvPr/>
            </p:nvSpPr>
            <p:spPr bwMode="auto">
              <a:xfrm>
                <a:off x="7116763" y="390525"/>
                <a:ext cx="22225" cy="23813"/>
              </a:xfrm>
              <a:custGeom>
                <a:gdLst>
                  <a:gd name="T0" fmla="*/ 2147483646 w 14"/>
                  <a:gd name="T1" fmla="*/ 0 h 15"/>
                  <a:gd name="T2" fmla="*/ 2147483646 w 14"/>
                  <a:gd name="T3" fmla="*/ 0 h 15"/>
                  <a:gd name="T4" fmla="*/ 2147483646 w 14"/>
                  <a:gd name="T5" fmla="*/ 0 h 15"/>
                  <a:gd name="T6" fmla="*/ 2147483646 w 14"/>
                  <a:gd name="T7" fmla="*/ 2147483646 h 15"/>
                  <a:gd name="T8" fmla="*/ 2147483646 w 14"/>
                  <a:gd name="T9" fmla="*/ 2147483646 h 15"/>
                  <a:gd name="T10" fmla="*/ 2147483646 w 14"/>
                  <a:gd name="T11" fmla="*/ 2147483646 h 15"/>
                  <a:gd name="T12" fmla="*/ 2147483646 w 14"/>
                  <a:gd name="T13" fmla="*/ 2147483646 h 15"/>
                  <a:gd name="T14" fmla="*/ 2147483646 w 14"/>
                  <a:gd name="T15" fmla="*/ 2147483646 h 15"/>
                  <a:gd name="T16" fmla="*/ 2147483646 w 14"/>
                  <a:gd name="T17" fmla="*/ 2147483646 h 15"/>
                  <a:gd name="T18" fmla="*/ 0 w 14"/>
                  <a:gd name="T19" fmla="*/ 2147483646 h 15"/>
                  <a:gd name="T20" fmla="*/ 0 w 14"/>
                  <a:gd name="T21" fmla="*/ 2147483646 h 15"/>
                  <a:gd name="T22" fmla="*/ 2147483646 w 14"/>
                  <a:gd name="T23" fmla="*/ 2147483646 h 15"/>
                  <a:gd name="T24" fmla="*/ 2147483646 w 14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15">
                    <a:moveTo>
                      <a:pt x="10" y="0"/>
                    </a:moveTo>
                    <a:lnTo>
                      <a:pt x="11" y="0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2"/>
                    </a:lnTo>
                    <a:lnTo>
                      <a:pt x="4" y="15"/>
                    </a:lnTo>
                    <a:lnTo>
                      <a:pt x="2" y="15"/>
                    </a:lnTo>
                    <a:lnTo>
                      <a:pt x="2" y="13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03" name="Freeform 619">
                <a:extLst>
                  <a:ext uri="{FF2B5EF4-FFF2-40B4-BE49-F238E27FC236}">
                    <a16:creationId xmlns:a16="http://schemas.microsoft.com/office/drawing/2014/main" id="{F2C69E49-88EF-4D74-B2B4-4BE71D1BB4A8}"/>
                  </a:ext>
                </a:extLst>
              </p:cNvPr>
              <p:cNvSpPr/>
              <p:nvPr/>
            </p:nvSpPr>
            <p:spPr bwMode="auto">
              <a:xfrm>
                <a:off x="7091363" y="396875"/>
                <a:ext cx="25400" cy="23813"/>
              </a:xfrm>
              <a:custGeom>
                <a:gdLst>
                  <a:gd name="T0" fmla="*/ 2147483646 w 16"/>
                  <a:gd name="T1" fmla="*/ 0 h 15"/>
                  <a:gd name="T2" fmla="*/ 2147483646 w 16"/>
                  <a:gd name="T3" fmla="*/ 0 h 15"/>
                  <a:gd name="T4" fmla="*/ 2147483646 w 16"/>
                  <a:gd name="T5" fmla="*/ 2147483646 h 15"/>
                  <a:gd name="T6" fmla="*/ 2147483646 w 16"/>
                  <a:gd name="T7" fmla="*/ 2147483646 h 15"/>
                  <a:gd name="T8" fmla="*/ 2147483646 w 16"/>
                  <a:gd name="T9" fmla="*/ 2147483646 h 15"/>
                  <a:gd name="T10" fmla="*/ 2147483646 w 16"/>
                  <a:gd name="T11" fmla="*/ 2147483646 h 15"/>
                  <a:gd name="T12" fmla="*/ 2147483646 w 16"/>
                  <a:gd name="T13" fmla="*/ 2147483646 h 15"/>
                  <a:gd name="T14" fmla="*/ 2147483646 w 16"/>
                  <a:gd name="T15" fmla="*/ 2147483646 h 15"/>
                  <a:gd name="T16" fmla="*/ 2147483646 w 16"/>
                  <a:gd name="T17" fmla="*/ 2147483646 h 15"/>
                  <a:gd name="T18" fmla="*/ 0 w 16"/>
                  <a:gd name="T19" fmla="*/ 2147483646 h 15"/>
                  <a:gd name="T20" fmla="*/ 0 w 16"/>
                  <a:gd name="T21" fmla="*/ 2147483646 h 15"/>
                  <a:gd name="T22" fmla="*/ 2147483646 w 16"/>
                  <a:gd name="T23" fmla="*/ 2147483646 h 15"/>
                  <a:gd name="T24" fmla="*/ 2147483646 w 16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5">
                    <a:moveTo>
                      <a:pt x="10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4" y="12"/>
                    </a:lnTo>
                    <a:lnTo>
                      <a:pt x="5" y="15"/>
                    </a:lnTo>
                    <a:lnTo>
                      <a:pt x="4" y="15"/>
                    </a:lnTo>
                    <a:lnTo>
                      <a:pt x="3" y="15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04" name="Freeform 620">
                <a:extLst>
                  <a:ext uri="{FF2B5EF4-FFF2-40B4-BE49-F238E27FC236}">
                    <a16:creationId xmlns:a16="http://schemas.microsoft.com/office/drawing/2014/main" id="{9F93F5B6-2086-48BF-B23C-15E7B465040E}"/>
                  </a:ext>
                </a:extLst>
              </p:cNvPr>
              <p:cNvSpPr/>
              <p:nvPr/>
            </p:nvSpPr>
            <p:spPr bwMode="auto">
              <a:xfrm>
                <a:off x="7069138" y="403225"/>
                <a:ext cx="22225" cy="25400"/>
              </a:xfrm>
              <a:custGeom>
                <a:gdLst>
                  <a:gd name="T0" fmla="*/ 2147483646 w 14"/>
                  <a:gd name="T1" fmla="*/ 0 h 16"/>
                  <a:gd name="T2" fmla="*/ 2147483646 w 14"/>
                  <a:gd name="T3" fmla="*/ 0 h 16"/>
                  <a:gd name="T4" fmla="*/ 2147483646 w 14"/>
                  <a:gd name="T5" fmla="*/ 2147483646 h 16"/>
                  <a:gd name="T6" fmla="*/ 2147483646 w 14"/>
                  <a:gd name="T7" fmla="*/ 2147483646 h 16"/>
                  <a:gd name="T8" fmla="*/ 2147483646 w 14"/>
                  <a:gd name="T9" fmla="*/ 2147483646 h 16"/>
                  <a:gd name="T10" fmla="*/ 2147483646 w 14"/>
                  <a:gd name="T11" fmla="*/ 2147483646 h 16"/>
                  <a:gd name="T12" fmla="*/ 2147483646 w 14"/>
                  <a:gd name="T13" fmla="*/ 2147483646 h 16"/>
                  <a:gd name="T14" fmla="*/ 2147483646 w 14"/>
                  <a:gd name="T15" fmla="*/ 2147483646 h 16"/>
                  <a:gd name="T16" fmla="*/ 2147483646 w 14"/>
                  <a:gd name="T17" fmla="*/ 2147483646 h 16"/>
                  <a:gd name="T18" fmla="*/ 0 w 14"/>
                  <a:gd name="T19" fmla="*/ 2147483646 h 16"/>
                  <a:gd name="T20" fmla="*/ 0 w 14"/>
                  <a:gd name="T21" fmla="*/ 2147483646 h 16"/>
                  <a:gd name="T22" fmla="*/ 0 w 14"/>
                  <a:gd name="T23" fmla="*/ 2147483646 h 16"/>
                  <a:gd name="T24" fmla="*/ 2147483646 w 14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10" y="0"/>
                    </a:moveTo>
                    <a:lnTo>
                      <a:pt x="11" y="0"/>
                    </a:lnTo>
                    <a:lnTo>
                      <a:pt x="11" y="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3" y="16"/>
                    </a:lnTo>
                    <a:lnTo>
                      <a:pt x="2" y="16"/>
                    </a:lnTo>
                    <a:lnTo>
                      <a:pt x="1" y="1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05" name="Freeform 621">
                <a:extLst>
                  <a:ext uri="{FF2B5EF4-FFF2-40B4-BE49-F238E27FC236}">
                    <a16:creationId xmlns:a16="http://schemas.microsoft.com/office/drawing/2014/main" id="{766DE4B0-7FDE-40D2-9B5F-C8584C0A8FE1}"/>
                  </a:ext>
                </a:extLst>
              </p:cNvPr>
              <p:cNvSpPr/>
              <p:nvPr/>
            </p:nvSpPr>
            <p:spPr bwMode="auto">
              <a:xfrm>
                <a:off x="7043738" y="409575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4" y="13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2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06" name="Freeform 622">
                <a:extLst>
                  <a:ext uri="{FF2B5EF4-FFF2-40B4-BE49-F238E27FC236}">
                    <a16:creationId xmlns:a16="http://schemas.microsoft.com/office/drawing/2014/main" id="{3894A21E-6899-45C2-9681-B8618A824C98}"/>
                  </a:ext>
                </a:extLst>
              </p:cNvPr>
              <p:cNvSpPr/>
              <p:nvPr/>
            </p:nvSpPr>
            <p:spPr bwMode="auto">
              <a:xfrm>
                <a:off x="7018338" y="415925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2147483646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2" y="0"/>
                    </a:moveTo>
                    <a:lnTo>
                      <a:pt x="13" y="0"/>
                    </a:lnTo>
                    <a:lnTo>
                      <a:pt x="13" y="1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4" y="13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07" name="Freeform 623">
                <a:extLst>
                  <a:ext uri="{FF2B5EF4-FFF2-40B4-BE49-F238E27FC236}">
                    <a16:creationId xmlns:a16="http://schemas.microsoft.com/office/drawing/2014/main" id="{DB3990E9-3B57-4FF7-BA1E-43D75472D6FC}"/>
                  </a:ext>
                </a:extLst>
              </p:cNvPr>
              <p:cNvSpPr/>
              <p:nvPr/>
            </p:nvSpPr>
            <p:spPr bwMode="auto">
              <a:xfrm>
                <a:off x="6996113" y="422275"/>
                <a:ext cx="23813" cy="25400"/>
              </a:xfrm>
              <a:custGeom>
                <a:gdLst>
                  <a:gd name="T0" fmla="*/ 2147483646 w 15"/>
                  <a:gd name="T1" fmla="*/ 0 h 16"/>
                  <a:gd name="T2" fmla="*/ 2147483646 w 15"/>
                  <a:gd name="T3" fmla="*/ 0 h 16"/>
                  <a:gd name="T4" fmla="*/ 2147483646 w 15"/>
                  <a:gd name="T5" fmla="*/ 2147483646 h 16"/>
                  <a:gd name="T6" fmla="*/ 2147483646 w 15"/>
                  <a:gd name="T7" fmla="*/ 2147483646 h 16"/>
                  <a:gd name="T8" fmla="*/ 2147483646 w 15"/>
                  <a:gd name="T9" fmla="*/ 2147483646 h 16"/>
                  <a:gd name="T10" fmla="*/ 2147483646 w 15"/>
                  <a:gd name="T11" fmla="*/ 2147483646 h 16"/>
                  <a:gd name="T12" fmla="*/ 2147483646 w 15"/>
                  <a:gd name="T13" fmla="*/ 2147483646 h 16"/>
                  <a:gd name="T14" fmla="*/ 2147483646 w 15"/>
                  <a:gd name="T15" fmla="*/ 2147483646 h 16"/>
                  <a:gd name="T16" fmla="*/ 2147483646 w 15"/>
                  <a:gd name="T17" fmla="*/ 2147483646 h 16"/>
                  <a:gd name="T18" fmla="*/ 0 w 15"/>
                  <a:gd name="T19" fmla="*/ 2147483646 h 16"/>
                  <a:gd name="T20" fmla="*/ 0 w 15"/>
                  <a:gd name="T21" fmla="*/ 2147483646 h 16"/>
                  <a:gd name="T22" fmla="*/ 2147483646 w 15"/>
                  <a:gd name="T23" fmla="*/ 2147483646 h 16"/>
                  <a:gd name="T24" fmla="*/ 2147483646 w 1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6">
                    <a:moveTo>
                      <a:pt x="10" y="0"/>
                    </a:moveTo>
                    <a:lnTo>
                      <a:pt x="11" y="0"/>
                    </a:lnTo>
                    <a:lnTo>
                      <a:pt x="13" y="1"/>
                    </a:lnTo>
                    <a:lnTo>
                      <a:pt x="15" y="12"/>
                    </a:lnTo>
                    <a:lnTo>
                      <a:pt x="14" y="13"/>
                    </a:lnTo>
                    <a:lnTo>
                      <a:pt x="4" y="16"/>
                    </a:lnTo>
                    <a:lnTo>
                      <a:pt x="2" y="16"/>
                    </a:lnTo>
                    <a:lnTo>
                      <a:pt x="2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08" name="Freeform 624">
                <a:extLst>
                  <a:ext uri="{FF2B5EF4-FFF2-40B4-BE49-F238E27FC236}">
                    <a16:creationId xmlns:a16="http://schemas.microsoft.com/office/drawing/2014/main" id="{9EF5F2EB-1E9A-4165-9AFA-40B19CFE481D}"/>
                  </a:ext>
                </a:extLst>
              </p:cNvPr>
              <p:cNvSpPr/>
              <p:nvPr/>
            </p:nvSpPr>
            <p:spPr bwMode="auto">
              <a:xfrm>
                <a:off x="6970713" y="430213"/>
                <a:ext cx="25400" cy="22225"/>
              </a:xfrm>
              <a:custGeom>
                <a:gdLst>
                  <a:gd name="T0" fmla="*/ 2147483646 w 16"/>
                  <a:gd name="T1" fmla="*/ 0 h 14"/>
                  <a:gd name="T2" fmla="*/ 2147483646 w 16"/>
                  <a:gd name="T3" fmla="*/ 0 h 14"/>
                  <a:gd name="T4" fmla="*/ 2147483646 w 16"/>
                  <a:gd name="T5" fmla="*/ 0 h 14"/>
                  <a:gd name="T6" fmla="*/ 2147483646 w 16"/>
                  <a:gd name="T7" fmla="*/ 2147483646 h 14"/>
                  <a:gd name="T8" fmla="*/ 2147483646 w 16"/>
                  <a:gd name="T9" fmla="*/ 2147483646 h 14"/>
                  <a:gd name="T10" fmla="*/ 2147483646 w 16"/>
                  <a:gd name="T11" fmla="*/ 2147483646 h 14"/>
                  <a:gd name="T12" fmla="*/ 2147483646 w 16"/>
                  <a:gd name="T13" fmla="*/ 2147483646 h 14"/>
                  <a:gd name="T14" fmla="*/ 2147483646 w 16"/>
                  <a:gd name="T15" fmla="*/ 2147483646 h 14"/>
                  <a:gd name="T16" fmla="*/ 2147483646 w 16"/>
                  <a:gd name="T17" fmla="*/ 2147483646 h 14"/>
                  <a:gd name="T18" fmla="*/ 0 w 16"/>
                  <a:gd name="T19" fmla="*/ 2147483646 h 14"/>
                  <a:gd name="T20" fmla="*/ 0 w 16"/>
                  <a:gd name="T21" fmla="*/ 2147483646 h 14"/>
                  <a:gd name="T22" fmla="*/ 2147483646 w 16"/>
                  <a:gd name="T23" fmla="*/ 2147483646 h 14"/>
                  <a:gd name="T24" fmla="*/ 2147483646 w 16"/>
                  <a:gd name="T25" fmla="*/ 0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4">
                    <a:moveTo>
                      <a:pt x="10" y="0"/>
                    </a:moveTo>
                    <a:lnTo>
                      <a:pt x="12" y="0"/>
                    </a:lnTo>
                    <a:lnTo>
                      <a:pt x="13" y="0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4" y="12"/>
                    </a:lnTo>
                    <a:lnTo>
                      <a:pt x="5" y="14"/>
                    </a:lnTo>
                    <a:lnTo>
                      <a:pt x="4" y="14"/>
                    </a:lnTo>
                    <a:lnTo>
                      <a:pt x="3" y="13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09" name="Freeform 625">
                <a:extLst>
                  <a:ext uri="{FF2B5EF4-FFF2-40B4-BE49-F238E27FC236}">
                    <a16:creationId xmlns:a16="http://schemas.microsoft.com/office/drawing/2014/main" id="{6C66CD0F-DD56-4ECF-A477-BEEFFF6AFB43}"/>
                  </a:ext>
                </a:extLst>
              </p:cNvPr>
              <p:cNvSpPr/>
              <p:nvPr/>
            </p:nvSpPr>
            <p:spPr bwMode="auto">
              <a:xfrm>
                <a:off x="6948488" y="436563"/>
                <a:ext cx="22225" cy="22225"/>
              </a:xfrm>
              <a:custGeom>
                <a:gdLst>
                  <a:gd name="T0" fmla="*/ 2147483646 w 14"/>
                  <a:gd name="T1" fmla="*/ 0 h 14"/>
                  <a:gd name="T2" fmla="*/ 2147483646 w 14"/>
                  <a:gd name="T3" fmla="*/ 0 h 14"/>
                  <a:gd name="T4" fmla="*/ 2147483646 w 14"/>
                  <a:gd name="T5" fmla="*/ 2147483646 h 14"/>
                  <a:gd name="T6" fmla="*/ 2147483646 w 14"/>
                  <a:gd name="T7" fmla="*/ 2147483646 h 14"/>
                  <a:gd name="T8" fmla="*/ 2147483646 w 14"/>
                  <a:gd name="T9" fmla="*/ 2147483646 h 14"/>
                  <a:gd name="T10" fmla="*/ 2147483646 w 14"/>
                  <a:gd name="T11" fmla="*/ 2147483646 h 14"/>
                  <a:gd name="T12" fmla="*/ 2147483646 w 14"/>
                  <a:gd name="T13" fmla="*/ 2147483646 h 14"/>
                  <a:gd name="T14" fmla="*/ 2147483646 w 14"/>
                  <a:gd name="T15" fmla="*/ 2147483646 h 14"/>
                  <a:gd name="T16" fmla="*/ 2147483646 w 14"/>
                  <a:gd name="T17" fmla="*/ 2147483646 h 14"/>
                  <a:gd name="T18" fmla="*/ 0 w 14"/>
                  <a:gd name="T19" fmla="*/ 2147483646 h 14"/>
                  <a:gd name="T20" fmla="*/ 0 w 14"/>
                  <a:gd name="T21" fmla="*/ 2147483646 h 14"/>
                  <a:gd name="T22" fmla="*/ 2147483646 w 14"/>
                  <a:gd name="T23" fmla="*/ 2147483646 h 14"/>
                  <a:gd name="T24" fmla="*/ 2147483646 w 14"/>
                  <a:gd name="T25" fmla="*/ 0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14">
                    <a:moveTo>
                      <a:pt x="10" y="0"/>
                    </a:moveTo>
                    <a:lnTo>
                      <a:pt x="11" y="0"/>
                    </a:lnTo>
                    <a:lnTo>
                      <a:pt x="13" y="1"/>
                    </a:lnTo>
                    <a:lnTo>
                      <a:pt x="14" y="10"/>
                    </a:lnTo>
                    <a:lnTo>
                      <a:pt x="14" y="12"/>
                    </a:lnTo>
                    <a:lnTo>
                      <a:pt x="3" y="14"/>
                    </a:lnTo>
                    <a:lnTo>
                      <a:pt x="2" y="14"/>
                    </a:lnTo>
                    <a:lnTo>
                      <a:pt x="2" y="13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10" name="Freeform 626">
                <a:extLst>
                  <a:ext uri="{FF2B5EF4-FFF2-40B4-BE49-F238E27FC236}">
                    <a16:creationId xmlns:a16="http://schemas.microsoft.com/office/drawing/2014/main" id="{E751C7AF-D565-4BDA-BE85-AE09527529F1}"/>
                  </a:ext>
                </a:extLst>
              </p:cNvPr>
              <p:cNvSpPr/>
              <p:nvPr/>
            </p:nvSpPr>
            <p:spPr bwMode="auto">
              <a:xfrm>
                <a:off x="6923088" y="442913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4" y="13"/>
                    </a:lnTo>
                    <a:lnTo>
                      <a:pt x="5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11" name="Freeform 627">
                <a:extLst>
                  <a:ext uri="{FF2B5EF4-FFF2-40B4-BE49-F238E27FC236}">
                    <a16:creationId xmlns:a16="http://schemas.microsoft.com/office/drawing/2014/main" id="{B28C7A78-AD64-48D3-B928-DC73190498A4}"/>
                  </a:ext>
                </a:extLst>
              </p:cNvPr>
              <p:cNvSpPr/>
              <p:nvPr/>
            </p:nvSpPr>
            <p:spPr bwMode="auto">
              <a:xfrm>
                <a:off x="6899275" y="449263"/>
                <a:ext cx="23813" cy="25400"/>
              </a:xfrm>
              <a:custGeom>
                <a:gdLst>
                  <a:gd name="T0" fmla="*/ 2147483646 w 15"/>
                  <a:gd name="T1" fmla="*/ 0 h 16"/>
                  <a:gd name="T2" fmla="*/ 2147483646 w 15"/>
                  <a:gd name="T3" fmla="*/ 0 h 16"/>
                  <a:gd name="T4" fmla="*/ 2147483646 w 15"/>
                  <a:gd name="T5" fmla="*/ 2147483646 h 16"/>
                  <a:gd name="T6" fmla="*/ 2147483646 w 15"/>
                  <a:gd name="T7" fmla="*/ 2147483646 h 16"/>
                  <a:gd name="T8" fmla="*/ 2147483646 w 15"/>
                  <a:gd name="T9" fmla="*/ 2147483646 h 16"/>
                  <a:gd name="T10" fmla="*/ 2147483646 w 15"/>
                  <a:gd name="T11" fmla="*/ 2147483646 h 16"/>
                  <a:gd name="T12" fmla="*/ 2147483646 w 15"/>
                  <a:gd name="T13" fmla="*/ 2147483646 h 16"/>
                  <a:gd name="T14" fmla="*/ 2147483646 w 15"/>
                  <a:gd name="T15" fmla="*/ 2147483646 h 16"/>
                  <a:gd name="T16" fmla="*/ 2147483646 w 15"/>
                  <a:gd name="T17" fmla="*/ 2147483646 h 16"/>
                  <a:gd name="T18" fmla="*/ 0 w 15"/>
                  <a:gd name="T19" fmla="*/ 2147483646 h 16"/>
                  <a:gd name="T20" fmla="*/ 0 w 15"/>
                  <a:gd name="T21" fmla="*/ 2147483646 h 16"/>
                  <a:gd name="T22" fmla="*/ 2147483646 w 15"/>
                  <a:gd name="T23" fmla="*/ 2147483646 h 16"/>
                  <a:gd name="T24" fmla="*/ 2147483646 w 1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6">
                    <a:moveTo>
                      <a:pt x="11" y="0"/>
                    </a:moveTo>
                    <a:lnTo>
                      <a:pt x="12" y="0"/>
                    </a:lnTo>
                    <a:lnTo>
                      <a:pt x="12" y="1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4" y="13"/>
                    </a:lnTo>
                    <a:lnTo>
                      <a:pt x="4" y="16"/>
                    </a:lnTo>
                    <a:lnTo>
                      <a:pt x="3" y="16"/>
                    </a:lnTo>
                    <a:lnTo>
                      <a:pt x="3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12" name="Freeform 628">
                <a:extLst>
                  <a:ext uri="{FF2B5EF4-FFF2-40B4-BE49-F238E27FC236}">
                    <a16:creationId xmlns:a16="http://schemas.microsoft.com/office/drawing/2014/main" id="{5F92BF4B-E741-4C00-BB19-C1A79C2B34EE}"/>
                  </a:ext>
                </a:extLst>
              </p:cNvPr>
              <p:cNvSpPr/>
              <p:nvPr/>
            </p:nvSpPr>
            <p:spPr bwMode="auto">
              <a:xfrm>
                <a:off x="6875463" y="455613"/>
                <a:ext cx="22225" cy="23813"/>
              </a:xfrm>
              <a:custGeom>
                <a:gdLst>
                  <a:gd name="T0" fmla="*/ 2147483646 w 14"/>
                  <a:gd name="T1" fmla="*/ 0 h 15"/>
                  <a:gd name="T2" fmla="*/ 2147483646 w 14"/>
                  <a:gd name="T3" fmla="*/ 0 h 15"/>
                  <a:gd name="T4" fmla="*/ 2147483646 w 14"/>
                  <a:gd name="T5" fmla="*/ 2147483646 h 15"/>
                  <a:gd name="T6" fmla="*/ 2147483646 w 14"/>
                  <a:gd name="T7" fmla="*/ 2147483646 h 15"/>
                  <a:gd name="T8" fmla="*/ 2147483646 w 14"/>
                  <a:gd name="T9" fmla="*/ 2147483646 h 15"/>
                  <a:gd name="T10" fmla="*/ 2147483646 w 14"/>
                  <a:gd name="T11" fmla="*/ 2147483646 h 15"/>
                  <a:gd name="T12" fmla="*/ 2147483646 w 14"/>
                  <a:gd name="T13" fmla="*/ 2147483646 h 15"/>
                  <a:gd name="T14" fmla="*/ 2147483646 w 14"/>
                  <a:gd name="T15" fmla="*/ 2147483646 h 15"/>
                  <a:gd name="T16" fmla="*/ 2147483646 w 14"/>
                  <a:gd name="T17" fmla="*/ 2147483646 h 15"/>
                  <a:gd name="T18" fmla="*/ 0 w 14"/>
                  <a:gd name="T19" fmla="*/ 2147483646 h 15"/>
                  <a:gd name="T20" fmla="*/ 0 w 14"/>
                  <a:gd name="T21" fmla="*/ 2147483646 h 15"/>
                  <a:gd name="T22" fmla="*/ 2147483646 w 14"/>
                  <a:gd name="T23" fmla="*/ 2147483646 h 15"/>
                  <a:gd name="T24" fmla="*/ 2147483646 w 14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15">
                    <a:moveTo>
                      <a:pt x="10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4" y="10"/>
                    </a:lnTo>
                    <a:lnTo>
                      <a:pt x="14" y="12"/>
                    </a:lnTo>
                    <a:lnTo>
                      <a:pt x="14" y="13"/>
                    </a:lnTo>
                    <a:lnTo>
                      <a:pt x="4" y="15"/>
                    </a:lnTo>
                    <a:lnTo>
                      <a:pt x="2" y="15"/>
                    </a:lnTo>
                    <a:lnTo>
                      <a:pt x="2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13" name="Freeform 629">
                <a:extLst>
                  <a:ext uri="{FF2B5EF4-FFF2-40B4-BE49-F238E27FC236}">
                    <a16:creationId xmlns:a16="http://schemas.microsoft.com/office/drawing/2014/main" id="{00A78A1C-3063-42FA-BCA4-6517CFDCEB2B}"/>
                  </a:ext>
                </a:extLst>
              </p:cNvPr>
              <p:cNvSpPr/>
              <p:nvPr/>
            </p:nvSpPr>
            <p:spPr bwMode="auto">
              <a:xfrm>
                <a:off x="7126288" y="361950"/>
                <a:ext cx="23813" cy="25400"/>
              </a:xfrm>
              <a:custGeom>
                <a:gdLst>
                  <a:gd name="T0" fmla="*/ 2147483646 w 15"/>
                  <a:gd name="T1" fmla="*/ 0 h 16"/>
                  <a:gd name="T2" fmla="*/ 2147483646 w 15"/>
                  <a:gd name="T3" fmla="*/ 0 h 16"/>
                  <a:gd name="T4" fmla="*/ 2147483646 w 15"/>
                  <a:gd name="T5" fmla="*/ 2147483646 h 16"/>
                  <a:gd name="T6" fmla="*/ 2147483646 w 15"/>
                  <a:gd name="T7" fmla="*/ 2147483646 h 16"/>
                  <a:gd name="T8" fmla="*/ 2147483646 w 15"/>
                  <a:gd name="T9" fmla="*/ 2147483646 h 16"/>
                  <a:gd name="T10" fmla="*/ 2147483646 w 15"/>
                  <a:gd name="T11" fmla="*/ 2147483646 h 16"/>
                  <a:gd name="T12" fmla="*/ 2147483646 w 15"/>
                  <a:gd name="T13" fmla="*/ 2147483646 h 16"/>
                  <a:gd name="T14" fmla="*/ 2147483646 w 15"/>
                  <a:gd name="T15" fmla="*/ 2147483646 h 16"/>
                  <a:gd name="T16" fmla="*/ 2147483646 w 15"/>
                  <a:gd name="T17" fmla="*/ 2147483646 h 16"/>
                  <a:gd name="T18" fmla="*/ 0 w 15"/>
                  <a:gd name="T19" fmla="*/ 2147483646 h 16"/>
                  <a:gd name="T20" fmla="*/ 0 w 15"/>
                  <a:gd name="T21" fmla="*/ 2147483646 h 16"/>
                  <a:gd name="T22" fmla="*/ 2147483646 w 15"/>
                  <a:gd name="T23" fmla="*/ 2147483646 h 16"/>
                  <a:gd name="T24" fmla="*/ 2147483646 w 1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6">
                    <a:moveTo>
                      <a:pt x="11" y="0"/>
                    </a:moveTo>
                    <a:lnTo>
                      <a:pt x="12" y="0"/>
                    </a:lnTo>
                    <a:lnTo>
                      <a:pt x="12" y="1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3" y="13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14" name="Freeform 630">
                <a:extLst>
                  <a:ext uri="{FF2B5EF4-FFF2-40B4-BE49-F238E27FC236}">
                    <a16:creationId xmlns:a16="http://schemas.microsoft.com/office/drawing/2014/main" id="{8B9AEC07-3059-4327-8D69-1C78E45F9D58}"/>
                  </a:ext>
                </a:extLst>
              </p:cNvPr>
              <p:cNvSpPr/>
              <p:nvPr/>
            </p:nvSpPr>
            <p:spPr bwMode="auto">
              <a:xfrm>
                <a:off x="7150100" y="354013"/>
                <a:ext cx="30163" cy="23813"/>
              </a:xfrm>
              <a:custGeom>
                <a:gdLst>
                  <a:gd name="T0" fmla="*/ 2147483646 w 19"/>
                  <a:gd name="T1" fmla="*/ 0 h 15"/>
                  <a:gd name="T2" fmla="*/ 2147483646 w 19"/>
                  <a:gd name="T3" fmla="*/ 0 h 15"/>
                  <a:gd name="T4" fmla="*/ 2147483646 w 19"/>
                  <a:gd name="T5" fmla="*/ 2147483646 h 15"/>
                  <a:gd name="T6" fmla="*/ 2147483646 w 19"/>
                  <a:gd name="T7" fmla="*/ 2147483646 h 15"/>
                  <a:gd name="T8" fmla="*/ 2147483646 w 19"/>
                  <a:gd name="T9" fmla="*/ 2147483646 h 15"/>
                  <a:gd name="T10" fmla="*/ 2147483646 w 19"/>
                  <a:gd name="T11" fmla="*/ 2147483646 h 15"/>
                  <a:gd name="T12" fmla="*/ 2147483646 w 19"/>
                  <a:gd name="T13" fmla="*/ 2147483646 h 15"/>
                  <a:gd name="T14" fmla="*/ 2147483646 w 19"/>
                  <a:gd name="T15" fmla="*/ 2147483646 h 15"/>
                  <a:gd name="T16" fmla="*/ 2147483646 w 19"/>
                  <a:gd name="T17" fmla="*/ 2147483646 h 15"/>
                  <a:gd name="T18" fmla="*/ 0 w 19"/>
                  <a:gd name="T19" fmla="*/ 2147483646 h 15"/>
                  <a:gd name="T20" fmla="*/ 0 w 19"/>
                  <a:gd name="T21" fmla="*/ 2147483646 h 15"/>
                  <a:gd name="T22" fmla="*/ 2147483646 w 19"/>
                  <a:gd name="T23" fmla="*/ 2147483646 h 15"/>
                  <a:gd name="T24" fmla="*/ 2147483646 w 19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15">
                    <a:moveTo>
                      <a:pt x="15" y="0"/>
                    </a:moveTo>
                    <a:lnTo>
                      <a:pt x="17" y="0"/>
                    </a:lnTo>
                    <a:lnTo>
                      <a:pt x="17" y="1"/>
                    </a:lnTo>
                    <a:lnTo>
                      <a:pt x="19" y="10"/>
                    </a:lnTo>
                    <a:lnTo>
                      <a:pt x="19" y="11"/>
                    </a:lnTo>
                    <a:lnTo>
                      <a:pt x="18" y="11"/>
                    </a:lnTo>
                    <a:lnTo>
                      <a:pt x="5" y="15"/>
                    </a:lnTo>
                    <a:lnTo>
                      <a:pt x="4" y="15"/>
                    </a:lnTo>
                    <a:lnTo>
                      <a:pt x="2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15" name="Freeform 631">
                <a:extLst>
                  <a:ext uri="{FF2B5EF4-FFF2-40B4-BE49-F238E27FC236}">
                    <a16:creationId xmlns:a16="http://schemas.microsoft.com/office/drawing/2014/main" id="{E7FF87AC-44AE-4C75-A6DB-21A3110EEEE1}"/>
                  </a:ext>
                </a:extLst>
              </p:cNvPr>
              <p:cNvSpPr/>
              <p:nvPr/>
            </p:nvSpPr>
            <p:spPr bwMode="auto">
              <a:xfrm>
                <a:off x="7097713" y="288925"/>
                <a:ext cx="33338" cy="25400"/>
              </a:xfrm>
              <a:custGeom>
                <a:gdLst>
                  <a:gd name="T0" fmla="*/ 2147483646 w 21"/>
                  <a:gd name="T1" fmla="*/ 0 h 16"/>
                  <a:gd name="T2" fmla="*/ 2147483646 w 21"/>
                  <a:gd name="T3" fmla="*/ 0 h 16"/>
                  <a:gd name="T4" fmla="*/ 2147483646 w 21"/>
                  <a:gd name="T5" fmla="*/ 2147483646 h 16"/>
                  <a:gd name="T6" fmla="*/ 2147483646 w 21"/>
                  <a:gd name="T7" fmla="*/ 2147483646 h 16"/>
                  <a:gd name="T8" fmla="*/ 2147483646 w 21"/>
                  <a:gd name="T9" fmla="*/ 2147483646 h 16"/>
                  <a:gd name="T10" fmla="*/ 2147483646 w 21"/>
                  <a:gd name="T11" fmla="*/ 2147483646 h 16"/>
                  <a:gd name="T12" fmla="*/ 2147483646 w 21"/>
                  <a:gd name="T13" fmla="*/ 2147483646 h 16"/>
                  <a:gd name="T14" fmla="*/ 2147483646 w 21"/>
                  <a:gd name="T15" fmla="*/ 2147483646 h 16"/>
                  <a:gd name="T16" fmla="*/ 2147483646 w 21"/>
                  <a:gd name="T17" fmla="*/ 2147483646 h 16"/>
                  <a:gd name="T18" fmla="*/ 0 w 21"/>
                  <a:gd name="T19" fmla="*/ 2147483646 h 16"/>
                  <a:gd name="T20" fmla="*/ 0 w 21"/>
                  <a:gd name="T21" fmla="*/ 2147483646 h 16"/>
                  <a:gd name="T22" fmla="*/ 2147483646 w 21"/>
                  <a:gd name="T23" fmla="*/ 2147483646 h 16"/>
                  <a:gd name="T24" fmla="*/ 2147483646 w 21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" h="16">
                    <a:moveTo>
                      <a:pt x="16" y="0"/>
                    </a:moveTo>
                    <a:lnTo>
                      <a:pt x="17" y="0"/>
                    </a:lnTo>
                    <a:lnTo>
                      <a:pt x="18" y="1"/>
                    </a:lnTo>
                    <a:lnTo>
                      <a:pt x="21" y="10"/>
                    </a:lnTo>
                    <a:lnTo>
                      <a:pt x="19" y="12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2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16" name="Freeform 632">
                <a:extLst>
                  <a:ext uri="{FF2B5EF4-FFF2-40B4-BE49-F238E27FC236}">
                    <a16:creationId xmlns:a16="http://schemas.microsoft.com/office/drawing/2014/main" id="{46E0A571-19F9-42DE-85B4-80EBFDA952D7}"/>
                  </a:ext>
                </a:extLst>
              </p:cNvPr>
              <p:cNvSpPr/>
              <p:nvPr/>
            </p:nvSpPr>
            <p:spPr bwMode="auto">
              <a:xfrm>
                <a:off x="7127875" y="280988"/>
                <a:ext cx="33338" cy="23813"/>
              </a:xfrm>
              <a:custGeom>
                <a:gdLst>
                  <a:gd name="T0" fmla="*/ 2147483646 w 21"/>
                  <a:gd name="T1" fmla="*/ 0 h 15"/>
                  <a:gd name="T2" fmla="*/ 2147483646 w 21"/>
                  <a:gd name="T3" fmla="*/ 0 h 15"/>
                  <a:gd name="T4" fmla="*/ 2147483646 w 21"/>
                  <a:gd name="T5" fmla="*/ 0 h 15"/>
                  <a:gd name="T6" fmla="*/ 2147483646 w 21"/>
                  <a:gd name="T7" fmla="*/ 2147483646 h 15"/>
                  <a:gd name="T8" fmla="*/ 2147483646 w 21"/>
                  <a:gd name="T9" fmla="*/ 2147483646 h 15"/>
                  <a:gd name="T10" fmla="*/ 2147483646 w 21"/>
                  <a:gd name="T11" fmla="*/ 2147483646 h 15"/>
                  <a:gd name="T12" fmla="*/ 2147483646 w 21"/>
                  <a:gd name="T13" fmla="*/ 2147483646 h 15"/>
                  <a:gd name="T14" fmla="*/ 2147483646 w 21"/>
                  <a:gd name="T15" fmla="*/ 2147483646 h 15"/>
                  <a:gd name="T16" fmla="*/ 2147483646 w 21"/>
                  <a:gd name="T17" fmla="*/ 2147483646 h 15"/>
                  <a:gd name="T18" fmla="*/ 0 w 21"/>
                  <a:gd name="T19" fmla="*/ 2147483646 h 15"/>
                  <a:gd name="T20" fmla="*/ 2147483646 w 21"/>
                  <a:gd name="T21" fmla="*/ 2147483646 h 15"/>
                  <a:gd name="T22" fmla="*/ 2147483646 w 21"/>
                  <a:gd name="T23" fmla="*/ 2147483646 h 15"/>
                  <a:gd name="T24" fmla="*/ 2147483646 w 21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" h="15">
                    <a:moveTo>
                      <a:pt x="16" y="0"/>
                    </a:moveTo>
                    <a:lnTo>
                      <a:pt x="18" y="0"/>
                    </a:lnTo>
                    <a:lnTo>
                      <a:pt x="19" y="0"/>
                    </a:lnTo>
                    <a:lnTo>
                      <a:pt x="21" y="10"/>
                    </a:lnTo>
                    <a:lnTo>
                      <a:pt x="21" y="12"/>
                    </a:lnTo>
                    <a:lnTo>
                      <a:pt x="20" y="12"/>
                    </a:lnTo>
                    <a:lnTo>
                      <a:pt x="6" y="15"/>
                    </a:lnTo>
                    <a:lnTo>
                      <a:pt x="4" y="15"/>
                    </a:lnTo>
                    <a:lnTo>
                      <a:pt x="3" y="14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17" name="Freeform 633">
                <a:extLst>
                  <a:ext uri="{FF2B5EF4-FFF2-40B4-BE49-F238E27FC236}">
                    <a16:creationId xmlns:a16="http://schemas.microsoft.com/office/drawing/2014/main" id="{A15949FE-C4ED-481E-8589-22E3A4DE3C2E}"/>
                  </a:ext>
                </a:extLst>
              </p:cNvPr>
              <p:cNvSpPr/>
              <p:nvPr/>
            </p:nvSpPr>
            <p:spPr bwMode="auto">
              <a:xfrm>
                <a:off x="7065963" y="296863"/>
                <a:ext cx="31750" cy="26988"/>
              </a:xfrm>
              <a:custGeom>
                <a:gdLst>
                  <a:gd name="T0" fmla="*/ 2147483646 w 20"/>
                  <a:gd name="T1" fmla="*/ 0 h 17"/>
                  <a:gd name="T2" fmla="*/ 2147483646 w 20"/>
                  <a:gd name="T3" fmla="*/ 0 h 17"/>
                  <a:gd name="T4" fmla="*/ 2147483646 w 20"/>
                  <a:gd name="T5" fmla="*/ 2147483646 h 17"/>
                  <a:gd name="T6" fmla="*/ 2147483646 w 20"/>
                  <a:gd name="T7" fmla="*/ 2147483646 h 17"/>
                  <a:gd name="T8" fmla="*/ 2147483646 w 20"/>
                  <a:gd name="T9" fmla="*/ 2147483646 h 17"/>
                  <a:gd name="T10" fmla="*/ 2147483646 w 20"/>
                  <a:gd name="T11" fmla="*/ 2147483646 h 17"/>
                  <a:gd name="T12" fmla="*/ 2147483646 w 20"/>
                  <a:gd name="T13" fmla="*/ 2147483646 h 17"/>
                  <a:gd name="T14" fmla="*/ 2147483646 w 20"/>
                  <a:gd name="T15" fmla="*/ 2147483646 h 17"/>
                  <a:gd name="T16" fmla="*/ 2147483646 w 20"/>
                  <a:gd name="T17" fmla="*/ 2147483646 h 17"/>
                  <a:gd name="T18" fmla="*/ 0 w 20"/>
                  <a:gd name="T19" fmla="*/ 2147483646 h 17"/>
                  <a:gd name="T20" fmla="*/ 0 w 20"/>
                  <a:gd name="T21" fmla="*/ 2147483646 h 17"/>
                  <a:gd name="T22" fmla="*/ 2147483646 w 20"/>
                  <a:gd name="T23" fmla="*/ 2147483646 h 17"/>
                  <a:gd name="T24" fmla="*/ 2147483646 w 20"/>
                  <a:gd name="T25" fmla="*/ 0 h 1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" h="17">
                    <a:moveTo>
                      <a:pt x="16" y="0"/>
                    </a:moveTo>
                    <a:lnTo>
                      <a:pt x="17" y="0"/>
                    </a:lnTo>
                    <a:lnTo>
                      <a:pt x="17" y="2"/>
                    </a:lnTo>
                    <a:lnTo>
                      <a:pt x="20" y="11"/>
                    </a:lnTo>
                    <a:lnTo>
                      <a:pt x="20" y="12"/>
                    </a:lnTo>
                    <a:lnTo>
                      <a:pt x="20" y="13"/>
                    </a:lnTo>
                    <a:lnTo>
                      <a:pt x="5" y="17"/>
                    </a:lnTo>
                    <a:lnTo>
                      <a:pt x="4" y="16"/>
                    </a:lnTo>
                    <a:lnTo>
                      <a:pt x="3" y="1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18" name="Freeform 634">
                <a:extLst>
                  <a:ext uri="{FF2B5EF4-FFF2-40B4-BE49-F238E27FC236}">
                    <a16:creationId xmlns:a16="http://schemas.microsoft.com/office/drawing/2014/main" id="{1355D483-C0DC-4D5D-A3E8-8B8419C36CA1}"/>
                  </a:ext>
                </a:extLst>
              </p:cNvPr>
              <p:cNvSpPr/>
              <p:nvPr/>
            </p:nvSpPr>
            <p:spPr bwMode="auto">
              <a:xfrm>
                <a:off x="6908800" y="304800"/>
                <a:ext cx="157163" cy="60325"/>
              </a:xfrm>
              <a:custGeom>
                <a:gdLst>
                  <a:gd name="T0" fmla="*/ 2147483646 w 99"/>
                  <a:gd name="T1" fmla="*/ 0 h 38"/>
                  <a:gd name="T2" fmla="*/ 2147483646 w 99"/>
                  <a:gd name="T3" fmla="*/ 0 h 38"/>
                  <a:gd name="T4" fmla="*/ 2147483646 w 99"/>
                  <a:gd name="T5" fmla="*/ 2147483646 h 38"/>
                  <a:gd name="T6" fmla="*/ 2147483646 w 99"/>
                  <a:gd name="T7" fmla="*/ 2147483646 h 38"/>
                  <a:gd name="T8" fmla="*/ 2147483646 w 99"/>
                  <a:gd name="T9" fmla="*/ 2147483646 h 38"/>
                  <a:gd name="T10" fmla="*/ 2147483646 w 99"/>
                  <a:gd name="T11" fmla="*/ 2147483646 h 38"/>
                  <a:gd name="T12" fmla="*/ 2147483646 w 99"/>
                  <a:gd name="T13" fmla="*/ 2147483646 h 38"/>
                  <a:gd name="T14" fmla="*/ 2147483646 w 99"/>
                  <a:gd name="T15" fmla="*/ 2147483646 h 38"/>
                  <a:gd name="T16" fmla="*/ 2147483646 w 99"/>
                  <a:gd name="T17" fmla="*/ 2147483646 h 38"/>
                  <a:gd name="T18" fmla="*/ 0 w 99"/>
                  <a:gd name="T19" fmla="*/ 2147483646 h 38"/>
                  <a:gd name="T20" fmla="*/ 0 w 99"/>
                  <a:gd name="T21" fmla="*/ 2147483646 h 38"/>
                  <a:gd name="T22" fmla="*/ 2147483646 w 99"/>
                  <a:gd name="T23" fmla="*/ 2147483646 h 38"/>
                  <a:gd name="T24" fmla="*/ 2147483646 w 99"/>
                  <a:gd name="T25" fmla="*/ 0 h 3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9" h="38">
                    <a:moveTo>
                      <a:pt x="95" y="0"/>
                    </a:moveTo>
                    <a:lnTo>
                      <a:pt x="97" y="0"/>
                    </a:lnTo>
                    <a:lnTo>
                      <a:pt x="97" y="2"/>
                    </a:lnTo>
                    <a:lnTo>
                      <a:pt x="99" y="11"/>
                    </a:lnTo>
                    <a:lnTo>
                      <a:pt x="99" y="12"/>
                    </a:lnTo>
                    <a:lnTo>
                      <a:pt x="98" y="14"/>
                    </a:lnTo>
                    <a:lnTo>
                      <a:pt x="4" y="38"/>
                    </a:lnTo>
                    <a:lnTo>
                      <a:pt x="2" y="38"/>
                    </a:lnTo>
                    <a:lnTo>
                      <a:pt x="0" y="28"/>
                    </a:lnTo>
                    <a:lnTo>
                      <a:pt x="0" y="27"/>
                    </a:lnTo>
                    <a:lnTo>
                      <a:pt x="1" y="27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19" name="Freeform 635">
                <a:extLst>
                  <a:ext uri="{FF2B5EF4-FFF2-40B4-BE49-F238E27FC236}">
                    <a16:creationId xmlns:a16="http://schemas.microsoft.com/office/drawing/2014/main" id="{FE4D2A72-E143-4E08-A386-F8A02EA7D964}"/>
                  </a:ext>
                </a:extLst>
              </p:cNvPr>
              <p:cNvSpPr/>
              <p:nvPr/>
            </p:nvSpPr>
            <p:spPr bwMode="auto">
              <a:xfrm>
                <a:off x="6843713" y="357188"/>
                <a:ext cx="33338" cy="26988"/>
              </a:xfrm>
              <a:custGeom>
                <a:gdLst>
                  <a:gd name="T0" fmla="*/ 2147483646 w 21"/>
                  <a:gd name="T1" fmla="*/ 0 h 17"/>
                  <a:gd name="T2" fmla="*/ 2147483646 w 21"/>
                  <a:gd name="T3" fmla="*/ 0 h 17"/>
                  <a:gd name="T4" fmla="*/ 2147483646 w 21"/>
                  <a:gd name="T5" fmla="*/ 2147483646 h 17"/>
                  <a:gd name="T6" fmla="*/ 2147483646 w 21"/>
                  <a:gd name="T7" fmla="*/ 2147483646 h 17"/>
                  <a:gd name="T8" fmla="*/ 2147483646 w 21"/>
                  <a:gd name="T9" fmla="*/ 2147483646 h 17"/>
                  <a:gd name="T10" fmla="*/ 2147483646 w 21"/>
                  <a:gd name="T11" fmla="*/ 2147483646 h 17"/>
                  <a:gd name="T12" fmla="*/ 2147483646 w 21"/>
                  <a:gd name="T13" fmla="*/ 2147483646 h 17"/>
                  <a:gd name="T14" fmla="*/ 2147483646 w 21"/>
                  <a:gd name="T15" fmla="*/ 2147483646 h 17"/>
                  <a:gd name="T16" fmla="*/ 2147483646 w 21"/>
                  <a:gd name="T17" fmla="*/ 2147483646 h 17"/>
                  <a:gd name="T18" fmla="*/ 0 w 21"/>
                  <a:gd name="T19" fmla="*/ 2147483646 h 17"/>
                  <a:gd name="T20" fmla="*/ 0 w 21"/>
                  <a:gd name="T21" fmla="*/ 2147483646 h 17"/>
                  <a:gd name="T22" fmla="*/ 2147483646 w 21"/>
                  <a:gd name="T23" fmla="*/ 2147483646 h 17"/>
                  <a:gd name="T24" fmla="*/ 2147483646 w 21"/>
                  <a:gd name="T25" fmla="*/ 0 h 1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" h="17">
                    <a:moveTo>
                      <a:pt x="16" y="0"/>
                    </a:moveTo>
                    <a:lnTo>
                      <a:pt x="17" y="0"/>
                    </a:lnTo>
                    <a:lnTo>
                      <a:pt x="18" y="2"/>
                    </a:lnTo>
                    <a:lnTo>
                      <a:pt x="21" y="11"/>
                    </a:lnTo>
                    <a:lnTo>
                      <a:pt x="20" y="12"/>
                    </a:lnTo>
                    <a:lnTo>
                      <a:pt x="20" y="13"/>
                    </a:lnTo>
                    <a:lnTo>
                      <a:pt x="5" y="17"/>
                    </a:lnTo>
                    <a:lnTo>
                      <a:pt x="4" y="17"/>
                    </a:lnTo>
                    <a:lnTo>
                      <a:pt x="3" y="16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20" name="Freeform 636">
                <a:extLst>
                  <a:ext uri="{FF2B5EF4-FFF2-40B4-BE49-F238E27FC236}">
                    <a16:creationId xmlns:a16="http://schemas.microsoft.com/office/drawing/2014/main" id="{625F89B5-52D3-4F62-ACA0-163B2D59CED0}"/>
                  </a:ext>
                </a:extLst>
              </p:cNvPr>
              <p:cNvSpPr/>
              <p:nvPr/>
            </p:nvSpPr>
            <p:spPr bwMode="auto">
              <a:xfrm>
                <a:off x="6875463" y="349250"/>
                <a:ext cx="33338" cy="26988"/>
              </a:xfrm>
              <a:custGeom>
                <a:gdLst>
                  <a:gd name="T0" fmla="*/ 2147483646 w 21"/>
                  <a:gd name="T1" fmla="*/ 0 h 17"/>
                  <a:gd name="T2" fmla="*/ 2147483646 w 21"/>
                  <a:gd name="T3" fmla="*/ 0 h 17"/>
                  <a:gd name="T4" fmla="*/ 2147483646 w 21"/>
                  <a:gd name="T5" fmla="*/ 2147483646 h 17"/>
                  <a:gd name="T6" fmla="*/ 2147483646 w 21"/>
                  <a:gd name="T7" fmla="*/ 2147483646 h 17"/>
                  <a:gd name="T8" fmla="*/ 2147483646 w 21"/>
                  <a:gd name="T9" fmla="*/ 2147483646 h 17"/>
                  <a:gd name="T10" fmla="*/ 2147483646 w 21"/>
                  <a:gd name="T11" fmla="*/ 2147483646 h 17"/>
                  <a:gd name="T12" fmla="*/ 2147483646 w 21"/>
                  <a:gd name="T13" fmla="*/ 2147483646 h 17"/>
                  <a:gd name="T14" fmla="*/ 2147483646 w 21"/>
                  <a:gd name="T15" fmla="*/ 2147483646 h 17"/>
                  <a:gd name="T16" fmla="*/ 2147483646 w 21"/>
                  <a:gd name="T17" fmla="*/ 2147483646 h 17"/>
                  <a:gd name="T18" fmla="*/ 0 w 21"/>
                  <a:gd name="T19" fmla="*/ 2147483646 h 17"/>
                  <a:gd name="T20" fmla="*/ 0 w 21"/>
                  <a:gd name="T21" fmla="*/ 2147483646 h 17"/>
                  <a:gd name="T22" fmla="*/ 2147483646 w 21"/>
                  <a:gd name="T23" fmla="*/ 2147483646 h 17"/>
                  <a:gd name="T24" fmla="*/ 2147483646 w 21"/>
                  <a:gd name="T25" fmla="*/ 0 h 1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" h="17">
                    <a:moveTo>
                      <a:pt x="15" y="0"/>
                    </a:moveTo>
                    <a:lnTo>
                      <a:pt x="17" y="0"/>
                    </a:lnTo>
                    <a:lnTo>
                      <a:pt x="18" y="1"/>
                    </a:lnTo>
                    <a:lnTo>
                      <a:pt x="21" y="10"/>
                    </a:lnTo>
                    <a:lnTo>
                      <a:pt x="21" y="12"/>
                    </a:lnTo>
                    <a:lnTo>
                      <a:pt x="19" y="13"/>
                    </a:lnTo>
                    <a:lnTo>
                      <a:pt x="5" y="17"/>
                    </a:lnTo>
                    <a:lnTo>
                      <a:pt x="4" y="16"/>
                    </a:lnTo>
                    <a:lnTo>
                      <a:pt x="2" y="1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21" name="Freeform 637">
                <a:extLst>
                  <a:ext uri="{FF2B5EF4-FFF2-40B4-BE49-F238E27FC236}">
                    <a16:creationId xmlns:a16="http://schemas.microsoft.com/office/drawing/2014/main" id="{A7938A9F-054E-4262-9AB7-67615704D8AF}"/>
                  </a:ext>
                </a:extLst>
              </p:cNvPr>
              <p:cNvSpPr/>
              <p:nvPr/>
            </p:nvSpPr>
            <p:spPr bwMode="auto">
              <a:xfrm>
                <a:off x="6811963" y="365125"/>
                <a:ext cx="31750" cy="26988"/>
              </a:xfrm>
              <a:custGeom>
                <a:gdLst>
                  <a:gd name="T0" fmla="*/ 2147483646 w 20"/>
                  <a:gd name="T1" fmla="*/ 0 h 17"/>
                  <a:gd name="T2" fmla="*/ 2147483646 w 20"/>
                  <a:gd name="T3" fmla="*/ 0 h 17"/>
                  <a:gd name="T4" fmla="*/ 2147483646 w 20"/>
                  <a:gd name="T5" fmla="*/ 2147483646 h 17"/>
                  <a:gd name="T6" fmla="*/ 2147483646 w 20"/>
                  <a:gd name="T7" fmla="*/ 2147483646 h 17"/>
                  <a:gd name="T8" fmla="*/ 2147483646 w 20"/>
                  <a:gd name="T9" fmla="*/ 2147483646 h 17"/>
                  <a:gd name="T10" fmla="*/ 2147483646 w 20"/>
                  <a:gd name="T11" fmla="*/ 2147483646 h 17"/>
                  <a:gd name="T12" fmla="*/ 2147483646 w 20"/>
                  <a:gd name="T13" fmla="*/ 2147483646 h 17"/>
                  <a:gd name="T14" fmla="*/ 2147483646 w 20"/>
                  <a:gd name="T15" fmla="*/ 2147483646 h 17"/>
                  <a:gd name="T16" fmla="*/ 2147483646 w 20"/>
                  <a:gd name="T17" fmla="*/ 2147483646 h 17"/>
                  <a:gd name="T18" fmla="*/ 0 w 20"/>
                  <a:gd name="T19" fmla="*/ 2147483646 h 17"/>
                  <a:gd name="T20" fmla="*/ 0 w 20"/>
                  <a:gd name="T21" fmla="*/ 2147483646 h 17"/>
                  <a:gd name="T22" fmla="*/ 2147483646 w 20"/>
                  <a:gd name="T23" fmla="*/ 2147483646 h 17"/>
                  <a:gd name="T24" fmla="*/ 2147483646 w 20"/>
                  <a:gd name="T25" fmla="*/ 0 h 1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" h="17">
                    <a:moveTo>
                      <a:pt x="16" y="0"/>
                    </a:moveTo>
                    <a:lnTo>
                      <a:pt x="17" y="0"/>
                    </a:lnTo>
                    <a:lnTo>
                      <a:pt x="17" y="2"/>
                    </a:lnTo>
                    <a:lnTo>
                      <a:pt x="20" y="11"/>
                    </a:lnTo>
                    <a:lnTo>
                      <a:pt x="20" y="12"/>
                    </a:lnTo>
                    <a:lnTo>
                      <a:pt x="19" y="14"/>
                    </a:lnTo>
                    <a:lnTo>
                      <a:pt x="6" y="17"/>
                    </a:lnTo>
                    <a:lnTo>
                      <a:pt x="4" y="17"/>
                    </a:lnTo>
                    <a:lnTo>
                      <a:pt x="3" y="16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22" name="Freeform 638">
                <a:extLst>
                  <a:ext uri="{FF2B5EF4-FFF2-40B4-BE49-F238E27FC236}">
                    <a16:creationId xmlns:a16="http://schemas.microsoft.com/office/drawing/2014/main" id="{D802A5B8-BC36-4FD2-9749-2360113E572C}"/>
                  </a:ext>
                </a:extLst>
              </p:cNvPr>
              <p:cNvSpPr/>
              <p:nvPr/>
            </p:nvSpPr>
            <p:spPr bwMode="auto">
              <a:xfrm>
                <a:off x="7137400" y="327025"/>
                <a:ext cx="36513" cy="28575"/>
              </a:xfrm>
              <a:custGeom>
                <a:gdLst>
                  <a:gd name="T0" fmla="*/ 2147483646 w 23"/>
                  <a:gd name="T1" fmla="*/ 0 h 18"/>
                  <a:gd name="T2" fmla="*/ 2147483646 w 23"/>
                  <a:gd name="T3" fmla="*/ 2147483646 h 18"/>
                  <a:gd name="T4" fmla="*/ 2147483646 w 23"/>
                  <a:gd name="T5" fmla="*/ 2147483646 h 18"/>
                  <a:gd name="T6" fmla="*/ 2147483646 w 23"/>
                  <a:gd name="T7" fmla="*/ 2147483646 h 18"/>
                  <a:gd name="T8" fmla="*/ 2147483646 w 23"/>
                  <a:gd name="T9" fmla="*/ 2147483646 h 18"/>
                  <a:gd name="T10" fmla="*/ 2147483646 w 23"/>
                  <a:gd name="T11" fmla="*/ 2147483646 h 18"/>
                  <a:gd name="T12" fmla="*/ 2147483646 w 23"/>
                  <a:gd name="T13" fmla="*/ 2147483646 h 18"/>
                  <a:gd name="T14" fmla="*/ 2147483646 w 23"/>
                  <a:gd name="T15" fmla="*/ 2147483646 h 18"/>
                  <a:gd name="T16" fmla="*/ 2147483646 w 23"/>
                  <a:gd name="T17" fmla="*/ 2147483646 h 18"/>
                  <a:gd name="T18" fmla="*/ 0 w 23"/>
                  <a:gd name="T19" fmla="*/ 2147483646 h 18"/>
                  <a:gd name="T20" fmla="*/ 0 w 23"/>
                  <a:gd name="T21" fmla="*/ 2147483646 h 18"/>
                  <a:gd name="T22" fmla="*/ 0 w 23"/>
                  <a:gd name="T23" fmla="*/ 2147483646 h 18"/>
                  <a:gd name="T24" fmla="*/ 2147483646 w 23"/>
                  <a:gd name="T25" fmla="*/ 0 h 1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3" h="18">
                    <a:moveTo>
                      <a:pt x="18" y="0"/>
                    </a:moveTo>
                    <a:lnTo>
                      <a:pt x="19" y="1"/>
                    </a:lnTo>
                    <a:lnTo>
                      <a:pt x="21" y="1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2" y="13"/>
                    </a:lnTo>
                    <a:lnTo>
                      <a:pt x="4" y="18"/>
                    </a:lnTo>
                    <a:lnTo>
                      <a:pt x="2" y="18"/>
                    </a:lnTo>
                    <a:lnTo>
                      <a:pt x="2" y="1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23" name="Freeform 639">
                <a:extLst>
                  <a:ext uri="{FF2B5EF4-FFF2-40B4-BE49-F238E27FC236}">
                    <a16:creationId xmlns:a16="http://schemas.microsoft.com/office/drawing/2014/main" id="{F82AACA3-6D69-4CD7-BDBF-7DCB1E65F7C5}"/>
                  </a:ext>
                </a:extLst>
              </p:cNvPr>
              <p:cNvSpPr/>
              <p:nvPr/>
            </p:nvSpPr>
            <p:spPr bwMode="auto">
              <a:xfrm>
                <a:off x="7100888" y="368300"/>
                <a:ext cx="25400" cy="23813"/>
              </a:xfrm>
              <a:custGeom>
                <a:gdLst>
                  <a:gd name="T0" fmla="*/ 2147483646 w 16"/>
                  <a:gd name="T1" fmla="*/ 0 h 15"/>
                  <a:gd name="T2" fmla="*/ 2147483646 w 16"/>
                  <a:gd name="T3" fmla="*/ 0 h 15"/>
                  <a:gd name="T4" fmla="*/ 2147483646 w 16"/>
                  <a:gd name="T5" fmla="*/ 2147483646 h 15"/>
                  <a:gd name="T6" fmla="*/ 2147483646 w 16"/>
                  <a:gd name="T7" fmla="*/ 2147483646 h 15"/>
                  <a:gd name="T8" fmla="*/ 2147483646 w 16"/>
                  <a:gd name="T9" fmla="*/ 2147483646 h 15"/>
                  <a:gd name="T10" fmla="*/ 2147483646 w 16"/>
                  <a:gd name="T11" fmla="*/ 2147483646 h 15"/>
                  <a:gd name="T12" fmla="*/ 2147483646 w 16"/>
                  <a:gd name="T13" fmla="*/ 2147483646 h 15"/>
                  <a:gd name="T14" fmla="*/ 2147483646 w 16"/>
                  <a:gd name="T15" fmla="*/ 2147483646 h 15"/>
                  <a:gd name="T16" fmla="*/ 2147483646 w 16"/>
                  <a:gd name="T17" fmla="*/ 2147483646 h 15"/>
                  <a:gd name="T18" fmla="*/ 0 w 16"/>
                  <a:gd name="T19" fmla="*/ 2147483646 h 15"/>
                  <a:gd name="T20" fmla="*/ 0 w 16"/>
                  <a:gd name="T21" fmla="*/ 2147483646 h 15"/>
                  <a:gd name="T22" fmla="*/ 2147483646 w 16"/>
                  <a:gd name="T23" fmla="*/ 2147483646 h 15"/>
                  <a:gd name="T24" fmla="*/ 2147483646 w 16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5">
                    <a:moveTo>
                      <a:pt x="11" y="0"/>
                    </a:moveTo>
                    <a:lnTo>
                      <a:pt x="12" y="0"/>
                    </a:lnTo>
                    <a:lnTo>
                      <a:pt x="14" y="1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5" y="13"/>
                    </a:lnTo>
                    <a:lnTo>
                      <a:pt x="6" y="15"/>
                    </a:lnTo>
                    <a:lnTo>
                      <a:pt x="4" y="15"/>
                    </a:lnTo>
                    <a:lnTo>
                      <a:pt x="3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24" name="Freeform 640">
                <a:extLst>
                  <a:ext uri="{FF2B5EF4-FFF2-40B4-BE49-F238E27FC236}">
                    <a16:creationId xmlns:a16="http://schemas.microsoft.com/office/drawing/2014/main" id="{3018305A-8ACE-469A-ACC4-C253B9C58357}"/>
                  </a:ext>
                </a:extLst>
              </p:cNvPr>
              <p:cNvSpPr/>
              <p:nvPr/>
            </p:nvSpPr>
            <p:spPr bwMode="auto">
              <a:xfrm>
                <a:off x="7078663" y="374650"/>
                <a:ext cx="22225" cy="23813"/>
              </a:xfrm>
              <a:custGeom>
                <a:gdLst>
                  <a:gd name="T0" fmla="*/ 2147483646 w 14"/>
                  <a:gd name="T1" fmla="*/ 0 h 15"/>
                  <a:gd name="T2" fmla="*/ 2147483646 w 14"/>
                  <a:gd name="T3" fmla="*/ 0 h 15"/>
                  <a:gd name="T4" fmla="*/ 2147483646 w 14"/>
                  <a:gd name="T5" fmla="*/ 2147483646 h 15"/>
                  <a:gd name="T6" fmla="*/ 2147483646 w 14"/>
                  <a:gd name="T7" fmla="*/ 2147483646 h 15"/>
                  <a:gd name="T8" fmla="*/ 2147483646 w 14"/>
                  <a:gd name="T9" fmla="*/ 2147483646 h 15"/>
                  <a:gd name="T10" fmla="*/ 2147483646 w 14"/>
                  <a:gd name="T11" fmla="*/ 2147483646 h 15"/>
                  <a:gd name="T12" fmla="*/ 2147483646 w 14"/>
                  <a:gd name="T13" fmla="*/ 2147483646 h 15"/>
                  <a:gd name="T14" fmla="*/ 2147483646 w 14"/>
                  <a:gd name="T15" fmla="*/ 2147483646 h 15"/>
                  <a:gd name="T16" fmla="*/ 2147483646 w 14"/>
                  <a:gd name="T17" fmla="*/ 2147483646 h 15"/>
                  <a:gd name="T18" fmla="*/ 0 w 14"/>
                  <a:gd name="T19" fmla="*/ 2147483646 h 15"/>
                  <a:gd name="T20" fmla="*/ 0 w 14"/>
                  <a:gd name="T21" fmla="*/ 2147483646 h 15"/>
                  <a:gd name="T22" fmla="*/ 0 w 14"/>
                  <a:gd name="T23" fmla="*/ 2147483646 h 15"/>
                  <a:gd name="T24" fmla="*/ 2147483646 w 14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15">
                    <a:moveTo>
                      <a:pt x="11" y="0"/>
                    </a:moveTo>
                    <a:lnTo>
                      <a:pt x="12" y="0"/>
                    </a:lnTo>
                    <a:lnTo>
                      <a:pt x="12" y="1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3" y="13"/>
                    </a:lnTo>
                    <a:lnTo>
                      <a:pt x="4" y="15"/>
                    </a:lnTo>
                    <a:lnTo>
                      <a:pt x="3" y="15"/>
                    </a:lnTo>
                    <a:lnTo>
                      <a:pt x="1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25" name="Freeform 641">
                <a:extLst>
                  <a:ext uri="{FF2B5EF4-FFF2-40B4-BE49-F238E27FC236}">
                    <a16:creationId xmlns:a16="http://schemas.microsoft.com/office/drawing/2014/main" id="{941D86C0-E867-4FE0-AE97-F76B6E4A708C}"/>
                  </a:ext>
                </a:extLst>
              </p:cNvPr>
              <p:cNvSpPr/>
              <p:nvPr/>
            </p:nvSpPr>
            <p:spPr bwMode="auto">
              <a:xfrm>
                <a:off x="7053263" y="381000"/>
                <a:ext cx="25400" cy="23813"/>
              </a:xfrm>
              <a:custGeom>
                <a:gdLst>
                  <a:gd name="T0" fmla="*/ 2147483646 w 16"/>
                  <a:gd name="T1" fmla="*/ 0 h 15"/>
                  <a:gd name="T2" fmla="*/ 2147483646 w 16"/>
                  <a:gd name="T3" fmla="*/ 0 h 15"/>
                  <a:gd name="T4" fmla="*/ 2147483646 w 16"/>
                  <a:gd name="T5" fmla="*/ 2147483646 h 15"/>
                  <a:gd name="T6" fmla="*/ 2147483646 w 16"/>
                  <a:gd name="T7" fmla="*/ 2147483646 h 15"/>
                  <a:gd name="T8" fmla="*/ 2147483646 w 16"/>
                  <a:gd name="T9" fmla="*/ 2147483646 h 15"/>
                  <a:gd name="T10" fmla="*/ 2147483646 w 16"/>
                  <a:gd name="T11" fmla="*/ 2147483646 h 15"/>
                  <a:gd name="T12" fmla="*/ 2147483646 w 16"/>
                  <a:gd name="T13" fmla="*/ 2147483646 h 15"/>
                  <a:gd name="T14" fmla="*/ 2147483646 w 16"/>
                  <a:gd name="T15" fmla="*/ 2147483646 h 15"/>
                  <a:gd name="T16" fmla="*/ 2147483646 w 16"/>
                  <a:gd name="T17" fmla="*/ 2147483646 h 15"/>
                  <a:gd name="T18" fmla="*/ 0 w 16"/>
                  <a:gd name="T19" fmla="*/ 2147483646 h 15"/>
                  <a:gd name="T20" fmla="*/ 0 w 16"/>
                  <a:gd name="T21" fmla="*/ 2147483646 h 15"/>
                  <a:gd name="T22" fmla="*/ 2147483646 w 16"/>
                  <a:gd name="T23" fmla="*/ 2147483646 h 15"/>
                  <a:gd name="T24" fmla="*/ 2147483646 w 16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5">
                    <a:moveTo>
                      <a:pt x="11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6" y="10"/>
                    </a:lnTo>
                    <a:lnTo>
                      <a:pt x="16" y="11"/>
                    </a:lnTo>
                    <a:lnTo>
                      <a:pt x="15" y="13"/>
                    </a:lnTo>
                    <a:lnTo>
                      <a:pt x="6" y="15"/>
                    </a:lnTo>
                    <a:lnTo>
                      <a:pt x="4" y="15"/>
                    </a:lnTo>
                    <a:lnTo>
                      <a:pt x="3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26" name="Freeform 642">
                <a:extLst>
                  <a:ext uri="{FF2B5EF4-FFF2-40B4-BE49-F238E27FC236}">
                    <a16:creationId xmlns:a16="http://schemas.microsoft.com/office/drawing/2014/main" id="{4580A641-BD45-4346-80C1-5B8A808303D3}"/>
                  </a:ext>
                </a:extLst>
              </p:cNvPr>
              <p:cNvSpPr/>
              <p:nvPr/>
            </p:nvSpPr>
            <p:spPr bwMode="auto">
              <a:xfrm>
                <a:off x="7029450" y="387350"/>
                <a:ext cx="23813" cy="23813"/>
              </a:xfrm>
              <a:custGeom>
                <a:gdLst>
                  <a:gd name="T0" fmla="*/ 2147483646 w 15"/>
                  <a:gd name="T1" fmla="*/ 0 h 15"/>
                  <a:gd name="T2" fmla="*/ 2147483646 w 15"/>
                  <a:gd name="T3" fmla="*/ 2147483646 h 15"/>
                  <a:gd name="T4" fmla="*/ 2147483646 w 15"/>
                  <a:gd name="T5" fmla="*/ 2147483646 h 15"/>
                  <a:gd name="T6" fmla="*/ 2147483646 w 15"/>
                  <a:gd name="T7" fmla="*/ 2147483646 h 15"/>
                  <a:gd name="T8" fmla="*/ 2147483646 w 15"/>
                  <a:gd name="T9" fmla="*/ 2147483646 h 15"/>
                  <a:gd name="T10" fmla="*/ 2147483646 w 15"/>
                  <a:gd name="T11" fmla="*/ 2147483646 h 15"/>
                  <a:gd name="T12" fmla="*/ 2147483646 w 15"/>
                  <a:gd name="T13" fmla="*/ 2147483646 h 15"/>
                  <a:gd name="T14" fmla="*/ 2147483646 w 15"/>
                  <a:gd name="T15" fmla="*/ 2147483646 h 15"/>
                  <a:gd name="T16" fmla="*/ 2147483646 w 15"/>
                  <a:gd name="T17" fmla="*/ 2147483646 h 15"/>
                  <a:gd name="T18" fmla="*/ 0 w 15"/>
                  <a:gd name="T19" fmla="*/ 2147483646 h 15"/>
                  <a:gd name="T20" fmla="*/ 2147483646 w 15"/>
                  <a:gd name="T21" fmla="*/ 2147483646 h 15"/>
                  <a:gd name="T22" fmla="*/ 2147483646 w 15"/>
                  <a:gd name="T23" fmla="*/ 2147483646 h 15"/>
                  <a:gd name="T24" fmla="*/ 2147483646 w 15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5">
                    <a:moveTo>
                      <a:pt x="11" y="0"/>
                    </a:moveTo>
                    <a:lnTo>
                      <a:pt x="13" y="1"/>
                    </a:lnTo>
                    <a:lnTo>
                      <a:pt x="15" y="11"/>
                    </a:lnTo>
                    <a:lnTo>
                      <a:pt x="15" y="13"/>
                    </a:lnTo>
                    <a:lnTo>
                      <a:pt x="14" y="13"/>
                    </a:lnTo>
                    <a:lnTo>
                      <a:pt x="5" y="15"/>
                    </a:lnTo>
                    <a:lnTo>
                      <a:pt x="4" y="15"/>
                    </a:lnTo>
                    <a:lnTo>
                      <a:pt x="2" y="14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27" name="Freeform 643">
                <a:extLst>
                  <a:ext uri="{FF2B5EF4-FFF2-40B4-BE49-F238E27FC236}">
                    <a16:creationId xmlns:a16="http://schemas.microsoft.com/office/drawing/2014/main" id="{EEDF4B2D-D164-4D70-9F6C-67E0FEE9AE6C}"/>
                  </a:ext>
                </a:extLst>
              </p:cNvPr>
              <p:cNvSpPr/>
              <p:nvPr/>
            </p:nvSpPr>
            <p:spPr bwMode="auto">
              <a:xfrm>
                <a:off x="7005638" y="395288"/>
                <a:ext cx="25400" cy="22225"/>
              </a:xfrm>
              <a:custGeom>
                <a:gdLst>
                  <a:gd name="T0" fmla="*/ 2147483646 w 16"/>
                  <a:gd name="T1" fmla="*/ 0 h 14"/>
                  <a:gd name="T2" fmla="*/ 2147483646 w 16"/>
                  <a:gd name="T3" fmla="*/ 0 h 14"/>
                  <a:gd name="T4" fmla="*/ 2147483646 w 16"/>
                  <a:gd name="T5" fmla="*/ 2147483646 h 14"/>
                  <a:gd name="T6" fmla="*/ 2147483646 w 16"/>
                  <a:gd name="T7" fmla="*/ 2147483646 h 14"/>
                  <a:gd name="T8" fmla="*/ 2147483646 w 16"/>
                  <a:gd name="T9" fmla="*/ 2147483646 h 14"/>
                  <a:gd name="T10" fmla="*/ 2147483646 w 16"/>
                  <a:gd name="T11" fmla="*/ 2147483646 h 14"/>
                  <a:gd name="T12" fmla="*/ 2147483646 w 16"/>
                  <a:gd name="T13" fmla="*/ 2147483646 h 14"/>
                  <a:gd name="T14" fmla="*/ 2147483646 w 16"/>
                  <a:gd name="T15" fmla="*/ 2147483646 h 14"/>
                  <a:gd name="T16" fmla="*/ 2147483646 w 16"/>
                  <a:gd name="T17" fmla="*/ 2147483646 h 14"/>
                  <a:gd name="T18" fmla="*/ 0 w 16"/>
                  <a:gd name="T19" fmla="*/ 2147483646 h 14"/>
                  <a:gd name="T20" fmla="*/ 0 w 16"/>
                  <a:gd name="T21" fmla="*/ 2147483646 h 14"/>
                  <a:gd name="T22" fmla="*/ 2147483646 w 16"/>
                  <a:gd name="T23" fmla="*/ 2147483646 h 14"/>
                  <a:gd name="T24" fmla="*/ 2147483646 w 16"/>
                  <a:gd name="T25" fmla="*/ 0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4">
                    <a:moveTo>
                      <a:pt x="11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6" y="10"/>
                    </a:lnTo>
                    <a:lnTo>
                      <a:pt x="15" y="12"/>
                    </a:lnTo>
                    <a:lnTo>
                      <a:pt x="4" y="14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28" name="Freeform 644">
                <a:extLst>
                  <a:ext uri="{FF2B5EF4-FFF2-40B4-BE49-F238E27FC236}">
                    <a16:creationId xmlns:a16="http://schemas.microsoft.com/office/drawing/2014/main" id="{ED82B8F2-7023-47BE-8AA4-73F7D13854F7}"/>
                  </a:ext>
                </a:extLst>
              </p:cNvPr>
              <p:cNvSpPr/>
              <p:nvPr/>
            </p:nvSpPr>
            <p:spPr bwMode="auto">
              <a:xfrm>
                <a:off x="6981825" y="401638"/>
                <a:ext cx="23813" cy="22225"/>
              </a:xfrm>
              <a:custGeom>
                <a:gdLst>
                  <a:gd name="T0" fmla="*/ 2147483646 w 15"/>
                  <a:gd name="T1" fmla="*/ 0 h 14"/>
                  <a:gd name="T2" fmla="*/ 2147483646 w 15"/>
                  <a:gd name="T3" fmla="*/ 0 h 14"/>
                  <a:gd name="T4" fmla="*/ 2147483646 w 15"/>
                  <a:gd name="T5" fmla="*/ 2147483646 h 14"/>
                  <a:gd name="T6" fmla="*/ 2147483646 w 15"/>
                  <a:gd name="T7" fmla="*/ 2147483646 h 14"/>
                  <a:gd name="T8" fmla="*/ 2147483646 w 15"/>
                  <a:gd name="T9" fmla="*/ 2147483646 h 14"/>
                  <a:gd name="T10" fmla="*/ 2147483646 w 15"/>
                  <a:gd name="T11" fmla="*/ 2147483646 h 14"/>
                  <a:gd name="T12" fmla="*/ 2147483646 w 15"/>
                  <a:gd name="T13" fmla="*/ 2147483646 h 14"/>
                  <a:gd name="T14" fmla="*/ 2147483646 w 15"/>
                  <a:gd name="T15" fmla="*/ 2147483646 h 14"/>
                  <a:gd name="T16" fmla="*/ 2147483646 w 15"/>
                  <a:gd name="T17" fmla="*/ 2147483646 h 14"/>
                  <a:gd name="T18" fmla="*/ 0 w 15"/>
                  <a:gd name="T19" fmla="*/ 2147483646 h 14"/>
                  <a:gd name="T20" fmla="*/ 0 w 15"/>
                  <a:gd name="T21" fmla="*/ 2147483646 h 14"/>
                  <a:gd name="T22" fmla="*/ 2147483646 w 15"/>
                  <a:gd name="T23" fmla="*/ 2147483646 h 14"/>
                  <a:gd name="T24" fmla="*/ 2147483646 w 15"/>
                  <a:gd name="T25" fmla="*/ 0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4">
                    <a:moveTo>
                      <a:pt x="10" y="0"/>
                    </a:moveTo>
                    <a:lnTo>
                      <a:pt x="11" y="0"/>
                    </a:lnTo>
                    <a:lnTo>
                      <a:pt x="13" y="1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4" y="13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2" y="1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29" name="Freeform 645">
                <a:extLst>
                  <a:ext uri="{FF2B5EF4-FFF2-40B4-BE49-F238E27FC236}">
                    <a16:creationId xmlns:a16="http://schemas.microsoft.com/office/drawing/2014/main" id="{F8339550-F265-46A4-89F0-20714546A94B}"/>
                  </a:ext>
                </a:extLst>
              </p:cNvPr>
              <p:cNvSpPr/>
              <p:nvPr/>
            </p:nvSpPr>
            <p:spPr bwMode="auto">
              <a:xfrm>
                <a:off x="6958013" y="407988"/>
                <a:ext cx="23813" cy="23813"/>
              </a:xfrm>
              <a:custGeom>
                <a:gdLst>
                  <a:gd name="T0" fmla="*/ 2147483646 w 15"/>
                  <a:gd name="T1" fmla="*/ 0 h 15"/>
                  <a:gd name="T2" fmla="*/ 2147483646 w 15"/>
                  <a:gd name="T3" fmla="*/ 0 h 15"/>
                  <a:gd name="T4" fmla="*/ 2147483646 w 15"/>
                  <a:gd name="T5" fmla="*/ 2147483646 h 15"/>
                  <a:gd name="T6" fmla="*/ 2147483646 w 15"/>
                  <a:gd name="T7" fmla="*/ 2147483646 h 15"/>
                  <a:gd name="T8" fmla="*/ 2147483646 w 15"/>
                  <a:gd name="T9" fmla="*/ 2147483646 h 15"/>
                  <a:gd name="T10" fmla="*/ 2147483646 w 15"/>
                  <a:gd name="T11" fmla="*/ 2147483646 h 15"/>
                  <a:gd name="T12" fmla="*/ 2147483646 w 15"/>
                  <a:gd name="T13" fmla="*/ 2147483646 h 15"/>
                  <a:gd name="T14" fmla="*/ 2147483646 w 15"/>
                  <a:gd name="T15" fmla="*/ 2147483646 h 15"/>
                  <a:gd name="T16" fmla="*/ 2147483646 w 15"/>
                  <a:gd name="T17" fmla="*/ 2147483646 h 15"/>
                  <a:gd name="T18" fmla="*/ 0 w 15"/>
                  <a:gd name="T19" fmla="*/ 2147483646 h 15"/>
                  <a:gd name="T20" fmla="*/ 0 w 15"/>
                  <a:gd name="T21" fmla="*/ 2147483646 h 15"/>
                  <a:gd name="T22" fmla="*/ 2147483646 w 15"/>
                  <a:gd name="T23" fmla="*/ 2147483646 h 15"/>
                  <a:gd name="T24" fmla="*/ 2147483646 w 15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5">
                    <a:moveTo>
                      <a:pt x="11" y="0"/>
                    </a:moveTo>
                    <a:lnTo>
                      <a:pt x="12" y="0"/>
                    </a:lnTo>
                    <a:lnTo>
                      <a:pt x="12" y="1"/>
                    </a:lnTo>
                    <a:lnTo>
                      <a:pt x="15" y="10"/>
                    </a:lnTo>
                    <a:lnTo>
                      <a:pt x="15" y="11"/>
                    </a:lnTo>
                    <a:lnTo>
                      <a:pt x="15" y="13"/>
                    </a:lnTo>
                    <a:lnTo>
                      <a:pt x="4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30" name="Freeform 646">
                <a:extLst>
                  <a:ext uri="{FF2B5EF4-FFF2-40B4-BE49-F238E27FC236}">
                    <a16:creationId xmlns:a16="http://schemas.microsoft.com/office/drawing/2014/main" id="{081825C9-C5C5-4EC3-AD6D-AE15D9AC20FC}"/>
                  </a:ext>
                </a:extLst>
              </p:cNvPr>
              <p:cNvSpPr/>
              <p:nvPr/>
            </p:nvSpPr>
            <p:spPr bwMode="auto">
              <a:xfrm>
                <a:off x="6932613" y="414338"/>
                <a:ext cx="25400" cy="23813"/>
              </a:xfrm>
              <a:custGeom>
                <a:gdLst>
                  <a:gd name="T0" fmla="*/ 2147483646 w 16"/>
                  <a:gd name="T1" fmla="*/ 0 h 15"/>
                  <a:gd name="T2" fmla="*/ 2147483646 w 16"/>
                  <a:gd name="T3" fmla="*/ 0 h 15"/>
                  <a:gd name="T4" fmla="*/ 2147483646 w 16"/>
                  <a:gd name="T5" fmla="*/ 2147483646 h 15"/>
                  <a:gd name="T6" fmla="*/ 2147483646 w 16"/>
                  <a:gd name="T7" fmla="*/ 2147483646 h 15"/>
                  <a:gd name="T8" fmla="*/ 2147483646 w 16"/>
                  <a:gd name="T9" fmla="*/ 2147483646 h 15"/>
                  <a:gd name="T10" fmla="*/ 2147483646 w 16"/>
                  <a:gd name="T11" fmla="*/ 2147483646 h 15"/>
                  <a:gd name="T12" fmla="*/ 2147483646 w 16"/>
                  <a:gd name="T13" fmla="*/ 2147483646 h 15"/>
                  <a:gd name="T14" fmla="*/ 2147483646 w 16"/>
                  <a:gd name="T15" fmla="*/ 2147483646 h 15"/>
                  <a:gd name="T16" fmla="*/ 2147483646 w 16"/>
                  <a:gd name="T17" fmla="*/ 2147483646 h 15"/>
                  <a:gd name="T18" fmla="*/ 0 w 16"/>
                  <a:gd name="T19" fmla="*/ 2147483646 h 15"/>
                  <a:gd name="T20" fmla="*/ 0 w 16"/>
                  <a:gd name="T21" fmla="*/ 2147483646 h 15"/>
                  <a:gd name="T22" fmla="*/ 2147483646 w 16"/>
                  <a:gd name="T23" fmla="*/ 2147483646 h 15"/>
                  <a:gd name="T24" fmla="*/ 2147483646 w 16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5">
                    <a:moveTo>
                      <a:pt x="11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6" y="10"/>
                    </a:lnTo>
                    <a:lnTo>
                      <a:pt x="16" y="11"/>
                    </a:lnTo>
                    <a:lnTo>
                      <a:pt x="15" y="13"/>
                    </a:lnTo>
                    <a:lnTo>
                      <a:pt x="6" y="15"/>
                    </a:lnTo>
                    <a:lnTo>
                      <a:pt x="4" y="15"/>
                    </a:lnTo>
                    <a:lnTo>
                      <a:pt x="3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31" name="Freeform 647">
                <a:extLst>
                  <a:ext uri="{FF2B5EF4-FFF2-40B4-BE49-F238E27FC236}">
                    <a16:creationId xmlns:a16="http://schemas.microsoft.com/office/drawing/2014/main" id="{FE01A9F7-A87B-44FE-8B6C-57FF5229441A}"/>
                  </a:ext>
                </a:extLst>
              </p:cNvPr>
              <p:cNvSpPr/>
              <p:nvPr/>
            </p:nvSpPr>
            <p:spPr bwMode="auto">
              <a:xfrm>
                <a:off x="6910388" y="420688"/>
                <a:ext cx="22225" cy="23813"/>
              </a:xfrm>
              <a:custGeom>
                <a:gdLst>
                  <a:gd name="T0" fmla="*/ 2147483646 w 14"/>
                  <a:gd name="T1" fmla="*/ 0 h 15"/>
                  <a:gd name="T2" fmla="*/ 2147483646 w 14"/>
                  <a:gd name="T3" fmla="*/ 0 h 15"/>
                  <a:gd name="T4" fmla="*/ 2147483646 w 14"/>
                  <a:gd name="T5" fmla="*/ 2147483646 h 15"/>
                  <a:gd name="T6" fmla="*/ 2147483646 w 14"/>
                  <a:gd name="T7" fmla="*/ 2147483646 h 15"/>
                  <a:gd name="T8" fmla="*/ 2147483646 w 14"/>
                  <a:gd name="T9" fmla="*/ 2147483646 h 15"/>
                  <a:gd name="T10" fmla="*/ 2147483646 w 14"/>
                  <a:gd name="T11" fmla="*/ 2147483646 h 15"/>
                  <a:gd name="T12" fmla="*/ 2147483646 w 14"/>
                  <a:gd name="T13" fmla="*/ 2147483646 h 15"/>
                  <a:gd name="T14" fmla="*/ 2147483646 w 14"/>
                  <a:gd name="T15" fmla="*/ 2147483646 h 15"/>
                  <a:gd name="T16" fmla="*/ 2147483646 w 14"/>
                  <a:gd name="T17" fmla="*/ 2147483646 h 15"/>
                  <a:gd name="T18" fmla="*/ 0 w 14"/>
                  <a:gd name="T19" fmla="*/ 2147483646 h 15"/>
                  <a:gd name="T20" fmla="*/ 0 w 14"/>
                  <a:gd name="T21" fmla="*/ 2147483646 h 15"/>
                  <a:gd name="T22" fmla="*/ 2147483646 w 14"/>
                  <a:gd name="T23" fmla="*/ 2147483646 h 15"/>
                  <a:gd name="T24" fmla="*/ 2147483646 w 14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15">
                    <a:moveTo>
                      <a:pt x="10" y="0"/>
                    </a:moveTo>
                    <a:lnTo>
                      <a:pt x="12" y="0"/>
                    </a:lnTo>
                    <a:lnTo>
                      <a:pt x="12" y="1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3" y="13"/>
                    </a:lnTo>
                    <a:lnTo>
                      <a:pt x="4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32" name="Freeform 648">
                <a:extLst>
                  <a:ext uri="{FF2B5EF4-FFF2-40B4-BE49-F238E27FC236}">
                    <a16:creationId xmlns:a16="http://schemas.microsoft.com/office/drawing/2014/main" id="{E1C904AA-7DD0-4159-A8CD-8393FCF770F7}"/>
                  </a:ext>
                </a:extLst>
              </p:cNvPr>
              <p:cNvSpPr/>
              <p:nvPr/>
            </p:nvSpPr>
            <p:spPr bwMode="auto">
              <a:xfrm>
                <a:off x="6884988" y="425450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2147483646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1" y="0"/>
                    </a:moveTo>
                    <a:lnTo>
                      <a:pt x="12" y="2"/>
                    </a:lnTo>
                    <a:lnTo>
                      <a:pt x="13" y="2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5" y="14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3" y="15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33" name="Freeform 649">
                <a:extLst>
                  <a:ext uri="{FF2B5EF4-FFF2-40B4-BE49-F238E27FC236}">
                    <a16:creationId xmlns:a16="http://schemas.microsoft.com/office/drawing/2014/main" id="{2D79F883-63B7-480C-A72D-2F7C35DF64ED}"/>
                  </a:ext>
                </a:extLst>
              </p:cNvPr>
              <p:cNvSpPr/>
              <p:nvPr/>
            </p:nvSpPr>
            <p:spPr bwMode="auto">
              <a:xfrm>
                <a:off x="6861175" y="434975"/>
                <a:ext cx="23813" cy="22225"/>
              </a:xfrm>
              <a:custGeom>
                <a:gdLst>
                  <a:gd name="T0" fmla="*/ 2147483646 w 15"/>
                  <a:gd name="T1" fmla="*/ 0 h 14"/>
                  <a:gd name="T2" fmla="*/ 2147483646 w 15"/>
                  <a:gd name="T3" fmla="*/ 0 h 14"/>
                  <a:gd name="T4" fmla="*/ 2147483646 w 15"/>
                  <a:gd name="T5" fmla="*/ 0 h 14"/>
                  <a:gd name="T6" fmla="*/ 2147483646 w 15"/>
                  <a:gd name="T7" fmla="*/ 2147483646 h 14"/>
                  <a:gd name="T8" fmla="*/ 2147483646 w 15"/>
                  <a:gd name="T9" fmla="*/ 2147483646 h 14"/>
                  <a:gd name="T10" fmla="*/ 2147483646 w 15"/>
                  <a:gd name="T11" fmla="*/ 2147483646 h 14"/>
                  <a:gd name="T12" fmla="*/ 2147483646 w 15"/>
                  <a:gd name="T13" fmla="*/ 2147483646 h 14"/>
                  <a:gd name="T14" fmla="*/ 2147483646 w 15"/>
                  <a:gd name="T15" fmla="*/ 2147483646 h 14"/>
                  <a:gd name="T16" fmla="*/ 2147483646 w 15"/>
                  <a:gd name="T17" fmla="*/ 2147483646 h 14"/>
                  <a:gd name="T18" fmla="*/ 0 w 15"/>
                  <a:gd name="T19" fmla="*/ 2147483646 h 14"/>
                  <a:gd name="T20" fmla="*/ 2147483646 w 15"/>
                  <a:gd name="T21" fmla="*/ 2147483646 h 14"/>
                  <a:gd name="T22" fmla="*/ 2147483646 w 15"/>
                  <a:gd name="T23" fmla="*/ 2147483646 h 14"/>
                  <a:gd name="T24" fmla="*/ 2147483646 w 15"/>
                  <a:gd name="T25" fmla="*/ 0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4">
                    <a:moveTo>
                      <a:pt x="11" y="0"/>
                    </a:moveTo>
                    <a:lnTo>
                      <a:pt x="13" y="0"/>
                    </a:lnTo>
                    <a:lnTo>
                      <a:pt x="15" y="10"/>
                    </a:lnTo>
                    <a:lnTo>
                      <a:pt x="15" y="11"/>
                    </a:lnTo>
                    <a:lnTo>
                      <a:pt x="14" y="11"/>
                    </a:lnTo>
                    <a:lnTo>
                      <a:pt x="5" y="14"/>
                    </a:lnTo>
                    <a:lnTo>
                      <a:pt x="4" y="14"/>
                    </a:lnTo>
                    <a:lnTo>
                      <a:pt x="2" y="13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34" name="Freeform 650">
                <a:extLst>
                  <a:ext uri="{FF2B5EF4-FFF2-40B4-BE49-F238E27FC236}">
                    <a16:creationId xmlns:a16="http://schemas.microsoft.com/office/drawing/2014/main" id="{A74AE3A0-10FA-471C-8A24-0E8151F89D8E}"/>
                  </a:ext>
                </a:extLst>
              </p:cNvPr>
              <p:cNvSpPr/>
              <p:nvPr/>
            </p:nvSpPr>
            <p:spPr bwMode="auto">
              <a:xfrm>
                <a:off x="7112000" y="338138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12" y="0"/>
                    </a:lnTo>
                    <a:lnTo>
                      <a:pt x="13" y="2"/>
                    </a:lnTo>
                    <a:lnTo>
                      <a:pt x="16" y="11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4" y="16"/>
                    </a:lnTo>
                    <a:lnTo>
                      <a:pt x="3" y="16"/>
                    </a:lnTo>
                    <a:lnTo>
                      <a:pt x="3" y="15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35" name="Freeform 651">
                <a:extLst>
                  <a:ext uri="{FF2B5EF4-FFF2-40B4-BE49-F238E27FC236}">
                    <a16:creationId xmlns:a16="http://schemas.microsoft.com/office/drawing/2014/main" id="{539B2FAC-A834-420A-BCD6-A3012350DF32}"/>
                  </a:ext>
                </a:extLst>
              </p:cNvPr>
              <p:cNvSpPr/>
              <p:nvPr/>
            </p:nvSpPr>
            <p:spPr bwMode="auto">
              <a:xfrm>
                <a:off x="7086600" y="344488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1" y="0"/>
                    </a:moveTo>
                    <a:lnTo>
                      <a:pt x="12" y="0"/>
                    </a:lnTo>
                    <a:lnTo>
                      <a:pt x="13" y="2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5" y="13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3" y="15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36" name="Freeform 652">
                <a:extLst>
                  <a:ext uri="{FF2B5EF4-FFF2-40B4-BE49-F238E27FC236}">
                    <a16:creationId xmlns:a16="http://schemas.microsoft.com/office/drawing/2014/main" id="{2EC25751-7B97-4099-8AE3-41F63A67577C}"/>
                  </a:ext>
                </a:extLst>
              </p:cNvPr>
              <p:cNvSpPr/>
              <p:nvPr/>
            </p:nvSpPr>
            <p:spPr bwMode="auto">
              <a:xfrm>
                <a:off x="7064375" y="350838"/>
                <a:ext cx="22225" cy="25400"/>
              </a:xfrm>
              <a:custGeom>
                <a:gdLst>
                  <a:gd name="T0" fmla="*/ 2147483646 w 14"/>
                  <a:gd name="T1" fmla="*/ 0 h 16"/>
                  <a:gd name="T2" fmla="*/ 2147483646 w 14"/>
                  <a:gd name="T3" fmla="*/ 0 h 16"/>
                  <a:gd name="T4" fmla="*/ 2147483646 w 14"/>
                  <a:gd name="T5" fmla="*/ 2147483646 h 16"/>
                  <a:gd name="T6" fmla="*/ 2147483646 w 14"/>
                  <a:gd name="T7" fmla="*/ 2147483646 h 16"/>
                  <a:gd name="T8" fmla="*/ 2147483646 w 14"/>
                  <a:gd name="T9" fmla="*/ 2147483646 h 16"/>
                  <a:gd name="T10" fmla="*/ 2147483646 w 14"/>
                  <a:gd name="T11" fmla="*/ 2147483646 h 16"/>
                  <a:gd name="T12" fmla="*/ 2147483646 w 14"/>
                  <a:gd name="T13" fmla="*/ 2147483646 h 16"/>
                  <a:gd name="T14" fmla="*/ 2147483646 w 14"/>
                  <a:gd name="T15" fmla="*/ 2147483646 h 16"/>
                  <a:gd name="T16" fmla="*/ 2147483646 w 14"/>
                  <a:gd name="T17" fmla="*/ 2147483646 h 16"/>
                  <a:gd name="T18" fmla="*/ 0 w 14"/>
                  <a:gd name="T19" fmla="*/ 2147483646 h 16"/>
                  <a:gd name="T20" fmla="*/ 0 w 14"/>
                  <a:gd name="T21" fmla="*/ 2147483646 h 16"/>
                  <a:gd name="T22" fmla="*/ 2147483646 w 14"/>
                  <a:gd name="T23" fmla="*/ 2147483646 h 16"/>
                  <a:gd name="T24" fmla="*/ 2147483646 w 14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10" y="0"/>
                    </a:moveTo>
                    <a:lnTo>
                      <a:pt x="12" y="0"/>
                    </a:lnTo>
                    <a:lnTo>
                      <a:pt x="12" y="2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4" y="16"/>
                    </a:lnTo>
                    <a:lnTo>
                      <a:pt x="3" y="16"/>
                    </a:lnTo>
                    <a:lnTo>
                      <a:pt x="3" y="15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37" name="Freeform 653">
                <a:extLst>
                  <a:ext uri="{FF2B5EF4-FFF2-40B4-BE49-F238E27FC236}">
                    <a16:creationId xmlns:a16="http://schemas.microsoft.com/office/drawing/2014/main" id="{0F1C8AFD-BA96-408D-B1C1-847F5C6ACEDB}"/>
                  </a:ext>
                </a:extLst>
              </p:cNvPr>
              <p:cNvSpPr/>
              <p:nvPr/>
            </p:nvSpPr>
            <p:spPr bwMode="auto">
              <a:xfrm>
                <a:off x="7038975" y="357188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1" y="0"/>
                    </a:moveTo>
                    <a:lnTo>
                      <a:pt x="12" y="0"/>
                    </a:lnTo>
                    <a:lnTo>
                      <a:pt x="13" y="2"/>
                    </a:lnTo>
                    <a:lnTo>
                      <a:pt x="16" y="12"/>
                    </a:lnTo>
                    <a:lnTo>
                      <a:pt x="16" y="13"/>
                    </a:lnTo>
                    <a:lnTo>
                      <a:pt x="15" y="13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3" y="1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38" name="Freeform 654">
                <a:extLst>
                  <a:ext uri="{FF2B5EF4-FFF2-40B4-BE49-F238E27FC236}">
                    <a16:creationId xmlns:a16="http://schemas.microsoft.com/office/drawing/2014/main" id="{FF3A50D4-3133-44EF-9973-B0CD42137772}"/>
                  </a:ext>
                </a:extLst>
              </p:cNvPr>
              <p:cNvSpPr/>
              <p:nvPr/>
            </p:nvSpPr>
            <p:spPr bwMode="auto">
              <a:xfrm>
                <a:off x="7016750" y="365125"/>
                <a:ext cx="22225" cy="23813"/>
              </a:xfrm>
              <a:custGeom>
                <a:gdLst>
                  <a:gd name="T0" fmla="*/ 2147483646 w 14"/>
                  <a:gd name="T1" fmla="*/ 0 h 15"/>
                  <a:gd name="T2" fmla="*/ 2147483646 w 14"/>
                  <a:gd name="T3" fmla="*/ 0 h 15"/>
                  <a:gd name="T4" fmla="*/ 2147483646 w 14"/>
                  <a:gd name="T5" fmla="*/ 0 h 15"/>
                  <a:gd name="T6" fmla="*/ 2147483646 w 14"/>
                  <a:gd name="T7" fmla="*/ 2147483646 h 15"/>
                  <a:gd name="T8" fmla="*/ 2147483646 w 14"/>
                  <a:gd name="T9" fmla="*/ 2147483646 h 15"/>
                  <a:gd name="T10" fmla="*/ 2147483646 w 14"/>
                  <a:gd name="T11" fmla="*/ 2147483646 h 15"/>
                  <a:gd name="T12" fmla="*/ 2147483646 w 14"/>
                  <a:gd name="T13" fmla="*/ 2147483646 h 15"/>
                  <a:gd name="T14" fmla="*/ 2147483646 w 14"/>
                  <a:gd name="T15" fmla="*/ 2147483646 h 15"/>
                  <a:gd name="T16" fmla="*/ 2147483646 w 14"/>
                  <a:gd name="T17" fmla="*/ 2147483646 h 15"/>
                  <a:gd name="T18" fmla="*/ 0 w 14"/>
                  <a:gd name="T19" fmla="*/ 2147483646 h 15"/>
                  <a:gd name="T20" fmla="*/ 0 w 14"/>
                  <a:gd name="T21" fmla="*/ 2147483646 h 15"/>
                  <a:gd name="T22" fmla="*/ 0 w 14"/>
                  <a:gd name="T23" fmla="*/ 2147483646 h 15"/>
                  <a:gd name="T24" fmla="*/ 2147483646 w 14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15">
                    <a:moveTo>
                      <a:pt x="10" y="0"/>
                    </a:moveTo>
                    <a:lnTo>
                      <a:pt x="12" y="0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2"/>
                    </a:lnTo>
                    <a:lnTo>
                      <a:pt x="4" y="15"/>
                    </a:lnTo>
                    <a:lnTo>
                      <a:pt x="2" y="15"/>
                    </a:lnTo>
                    <a:lnTo>
                      <a:pt x="2" y="1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39" name="Freeform 655">
                <a:extLst>
                  <a:ext uri="{FF2B5EF4-FFF2-40B4-BE49-F238E27FC236}">
                    <a16:creationId xmlns:a16="http://schemas.microsoft.com/office/drawing/2014/main" id="{6D9A66C9-3494-419D-9BFB-C63BB7852AF4}"/>
                  </a:ext>
                </a:extLst>
              </p:cNvPr>
              <p:cNvSpPr/>
              <p:nvPr/>
            </p:nvSpPr>
            <p:spPr bwMode="auto">
              <a:xfrm>
                <a:off x="6991350" y="371475"/>
                <a:ext cx="25400" cy="23813"/>
              </a:xfrm>
              <a:custGeom>
                <a:gdLst>
                  <a:gd name="T0" fmla="*/ 2147483646 w 16"/>
                  <a:gd name="T1" fmla="*/ 0 h 15"/>
                  <a:gd name="T2" fmla="*/ 2147483646 w 16"/>
                  <a:gd name="T3" fmla="*/ 0 h 15"/>
                  <a:gd name="T4" fmla="*/ 2147483646 w 16"/>
                  <a:gd name="T5" fmla="*/ 2147483646 h 15"/>
                  <a:gd name="T6" fmla="*/ 2147483646 w 16"/>
                  <a:gd name="T7" fmla="*/ 2147483646 h 15"/>
                  <a:gd name="T8" fmla="*/ 2147483646 w 16"/>
                  <a:gd name="T9" fmla="*/ 2147483646 h 15"/>
                  <a:gd name="T10" fmla="*/ 2147483646 w 16"/>
                  <a:gd name="T11" fmla="*/ 2147483646 h 15"/>
                  <a:gd name="T12" fmla="*/ 2147483646 w 16"/>
                  <a:gd name="T13" fmla="*/ 2147483646 h 15"/>
                  <a:gd name="T14" fmla="*/ 2147483646 w 16"/>
                  <a:gd name="T15" fmla="*/ 2147483646 h 15"/>
                  <a:gd name="T16" fmla="*/ 2147483646 w 16"/>
                  <a:gd name="T17" fmla="*/ 2147483646 h 15"/>
                  <a:gd name="T18" fmla="*/ 0 w 16"/>
                  <a:gd name="T19" fmla="*/ 2147483646 h 15"/>
                  <a:gd name="T20" fmla="*/ 0 w 16"/>
                  <a:gd name="T21" fmla="*/ 2147483646 h 15"/>
                  <a:gd name="T22" fmla="*/ 2147483646 w 16"/>
                  <a:gd name="T23" fmla="*/ 2147483646 h 15"/>
                  <a:gd name="T24" fmla="*/ 2147483646 w 16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5">
                    <a:moveTo>
                      <a:pt x="11" y="0"/>
                    </a:moveTo>
                    <a:lnTo>
                      <a:pt x="12" y="0"/>
                    </a:lnTo>
                    <a:lnTo>
                      <a:pt x="13" y="2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4" y="12"/>
                    </a:lnTo>
                    <a:lnTo>
                      <a:pt x="5" y="15"/>
                    </a:lnTo>
                    <a:lnTo>
                      <a:pt x="4" y="15"/>
                    </a:lnTo>
                    <a:lnTo>
                      <a:pt x="3" y="13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40" name="Freeform 656">
                <a:extLst>
                  <a:ext uri="{FF2B5EF4-FFF2-40B4-BE49-F238E27FC236}">
                    <a16:creationId xmlns:a16="http://schemas.microsoft.com/office/drawing/2014/main" id="{07F5974F-4A00-4EA5-A9E1-84046330EE5A}"/>
                  </a:ext>
                </a:extLst>
              </p:cNvPr>
              <p:cNvSpPr/>
              <p:nvPr/>
            </p:nvSpPr>
            <p:spPr bwMode="auto">
              <a:xfrm>
                <a:off x="6965950" y="377825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2147483646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2" y="0"/>
                    </a:moveTo>
                    <a:lnTo>
                      <a:pt x="13" y="0"/>
                    </a:lnTo>
                    <a:lnTo>
                      <a:pt x="13" y="2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5" y="13"/>
                    </a:lnTo>
                    <a:lnTo>
                      <a:pt x="6" y="16"/>
                    </a:lnTo>
                    <a:lnTo>
                      <a:pt x="4" y="15"/>
                    </a:lnTo>
                    <a:lnTo>
                      <a:pt x="3" y="15"/>
                    </a:lnTo>
                    <a:lnTo>
                      <a:pt x="0" y="4"/>
                    </a:lnTo>
                    <a:lnTo>
                      <a:pt x="2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41" name="Freeform 657">
                <a:extLst>
                  <a:ext uri="{FF2B5EF4-FFF2-40B4-BE49-F238E27FC236}">
                    <a16:creationId xmlns:a16="http://schemas.microsoft.com/office/drawing/2014/main" id="{16551D1E-BF1F-4C22-AA0A-5DC48D7D150E}"/>
                  </a:ext>
                </a:extLst>
              </p:cNvPr>
              <p:cNvSpPr/>
              <p:nvPr/>
            </p:nvSpPr>
            <p:spPr bwMode="auto">
              <a:xfrm>
                <a:off x="6943725" y="384175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12" y="0"/>
                    </a:lnTo>
                    <a:lnTo>
                      <a:pt x="13" y="2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4" y="13"/>
                    </a:lnTo>
                    <a:lnTo>
                      <a:pt x="4" y="16"/>
                    </a:lnTo>
                    <a:lnTo>
                      <a:pt x="3" y="16"/>
                    </a:lnTo>
                    <a:lnTo>
                      <a:pt x="3" y="1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42" name="Freeform 658">
                <a:extLst>
                  <a:ext uri="{FF2B5EF4-FFF2-40B4-BE49-F238E27FC236}">
                    <a16:creationId xmlns:a16="http://schemas.microsoft.com/office/drawing/2014/main" id="{1903CF0C-0726-42BE-97C3-0A430C93FD07}"/>
                  </a:ext>
                </a:extLst>
              </p:cNvPr>
              <p:cNvSpPr/>
              <p:nvPr/>
            </p:nvSpPr>
            <p:spPr bwMode="auto">
              <a:xfrm>
                <a:off x="6918325" y="390525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1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5" y="13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3" y="1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43" name="Freeform 659">
                <a:extLst>
                  <a:ext uri="{FF2B5EF4-FFF2-40B4-BE49-F238E27FC236}">
                    <a16:creationId xmlns:a16="http://schemas.microsoft.com/office/drawing/2014/main" id="{C0964634-8412-470E-ADD2-D8707881144E}"/>
                  </a:ext>
                </a:extLst>
              </p:cNvPr>
              <p:cNvSpPr/>
              <p:nvPr/>
            </p:nvSpPr>
            <p:spPr bwMode="auto">
              <a:xfrm>
                <a:off x="6896100" y="396875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6" y="11"/>
                    </a:lnTo>
                    <a:lnTo>
                      <a:pt x="14" y="12"/>
                    </a:lnTo>
                    <a:lnTo>
                      <a:pt x="14" y="13"/>
                    </a:lnTo>
                    <a:lnTo>
                      <a:pt x="4" y="16"/>
                    </a:lnTo>
                    <a:lnTo>
                      <a:pt x="2" y="16"/>
                    </a:lnTo>
                    <a:lnTo>
                      <a:pt x="2" y="1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44" name="Freeform 660">
                <a:extLst>
                  <a:ext uri="{FF2B5EF4-FFF2-40B4-BE49-F238E27FC236}">
                    <a16:creationId xmlns:a16="http://schemas.microsoft.com/office/drawing/2014/main" id="{B52C1DFB-6291-4505-9F74-10B0505C99E4}"/>
                  </a:ext>
                </a:extLst>
              </p:cNvPr>
              <p:cNvSpPr/>
              <p:nvPr/>
            </p:nvSpPr>
            <p:spPr bwMode="auto">
              <a:xfrm>
                <a:off x="6870700" y="403225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2147483646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1" y="0"/>
                    </a:moveTo>
                    <a:lnTo>
                      <a:pt x="12" y="1"/>
                    </a:lnTo>
                    <a:lnTo>
                      <a:pt x="13" y="1"/>
                    </a:lnTo>
                    <a:lnTo>
                      <a:pt x="16" y="12"/>
                    </a:lnTo>
                    <a:lnTo>
                      <a:pt x="16" y="13"/>
                    </a:lnTo>
                    <a:lnTo>
                      <a:pt x="15" y="13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45" name="Freeform 661">
                <a:extLst>
                  <a:ext uri="{FF2B5EF4-FFF2-40B4-BE49-F238E27FC236}">
                    <a16:creationId xmlns:a16="http://schemas.microsoft.com/office/drawing/2014/main" id="{1F94E1FF-67E5-489C-9EE9-9AF7A2AA2E82}"/>
                  </a:ext>
                </a:extLst>
              </p:cNvPr>
              <p:cNvSpPr/>
              <p:nvPr/>
            </p:nvSpPr>
            <p:spPr bwMode="auto">
              <a:xfrm>
                <a:off x="6848475" y="411163"/>
                <a:ext cx="22225" cy="23813"/>
              </a:xfrm>
              <a:custGeom>
                <a:gdLst>
                  <a:gd name="T0" fmla="*/ 2147483646 w 14"/>
                  <a:gd name="T1" fmla="*/ 0 h 15"/>
                  <a:gd name="T2" fmla="*/ 2147483646 w 14"/>
                  <a:gd name="T3" fmla="*/ 0 h 15"/>
                  <a:gd name="T4" fmla="*/ 2147483646 w 14"/>
                  <a:gd name="T5" fmla="*/ 2147483646 h 15"/>
                  <a:gd name="T6" fmla="*/ 2147483646 w 14"/>
                  <a:gd name="T7" fmla="*/ 2147483646 h 15"/>
                  <a:gd name="T8" fmla="*/ 2147483646 w 14"/>
                  <a:gd name="T9" fmla="*/ 2147483646 h 15"/>
                  <a:gd name="T10" fmla="*/ 2147483646 w 14"/>
                  <a:gd name="T11" fmla="*/ 2147483646 h 15"/>
                  <a:gd name="T12" fmla="*/ 2147483646 w 14"/>
                  <a:gd name="T13" fmla="*/ 2147483646 h 15"/>
                  <a:gd name="T14" fmla="*/ 2147483646 w 14"/>
                  <a:gd name="T15" fmla="*/ 2147483646 h 15"/>
                  <a:gd name="T16" fmla="*/ 2147483646 w 14"/>
                  <a:gd name="T17" fmla="*/ 2147483646 h 15"/>
                  <a:gd name="T18" fmla="*/ 0 w 14"/>
                  <a:gd name="T19" fmla="*/ 2147483646 h 15"/>
                  <a:gd name="T20" fmla="*/ 0 w 14"/>
                  <a:gd name="T21" fmla="*/ 2147483646 h 15"/>
                  <a:gd name="T22" fmla="*/ 2147483646 w 14"/>
                  <a:gd name="T23" fmla="*/ 2147483646 h 15"/>
                  <a:gd name="T24" fmla="*/ 2147483646 w 14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15">
                    <a:moveTo>
                      <a:pt x="10" y="0"/>
                    </a:moveTo>
                    <a:lnTo>
                      <a:pt x="12" y="0"/>
                    </a:lnTo>
                    <a:lnTo>
                      <a:pt x="12" y="2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2"/>
                    </a:lnTo>
                    <a:lnTo>
                      <a:pt x="4" y="15"/>
                    </a:lnTo>
                    <a:lnTo>
                      <a:pt x="2" y="15"/>
                    </a:lnTo>
                    <a:lnTo>
                      <a:pt x="2" y="13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46" name="Freeform 662">
                <a:extLst>
                  <a:ext uri="{FF2B5EF4-FFF2-40B4-BE49-F238E27FC236}">
                    <a16:creationId xmlns:a16="http://schemas.microsoft.com/office/drawing/2014/main" id="{8AA0F504-E797-4721-A633-EA2AAB0DF0F3}"/>
                  </a:ext>
                </a:extLst>
              </p:cNvPr>
              <p:cNvSpPr/>
              <p:nvPr/>
            </p:nvSpPr>
            <p:spPr bwMode="auto">
              <a:xfrm>
                <a:off x="7096125" y="315913"/>
                <a:ext cx="23813" cy="25400"/>
              </a:xfrm>
              <a:custGeom>
                <a:gdLst>
                  <a:gd name="T0" fmla="*/ 2147483646 w 15"/>
                  <a:gd name="T1" fmla="*/ 0 h 16"/>
                  <a:gd name="T2" fmla="*/ 2147483646 w 15"/>
                  <a:gd name="T3" fmla="*/ 2147483646 h 16"/>
                  <a:gd name="T4" fmla="*/ 2147483646 w 15"/>
                  <a:gd name="T5" fmla="*/ 2147483646 h 16"/>
                  <a:gd name="T6" fmla="*/ 2147483646 w 15"/>
                  <a:gd name="T7" fmla="*/ 2147483646 h 16"/>
                  <a:gd name="T8" fmla="*/ 2147483646 w 15"/>
                  <a:gd name="T9" fmla="*/ 2147483646 h 16"/>
                  <a:gd name="T10" fmla="*/ 2147483646 w 15"/>
                  <a:gd name="T11" fmla="*/ 2147483646 h 16"/>
                  <a:gd name="T12" fmla="*/ 2147483646 w 15"/>
                  <a:gd name="T13" fmla="*/ 2147483646 h 16"/>
                  <a:gd name="T14" fmla="*/ 2147483646 w 15"/>
                  <a:gd name="T15" fmla="*/ 2147483646 h 16"/>
                  <a:gd name="T16" fmla="*/ 2147483646 w 15"/>
                  <a:gd name="T17" fmla="*/ 2147483646 h 16"/>
                  <a:gd name="T18" fmla="*/ 0 w 15"/>
                  <a:gd name="T19" fmla="*/ 2147483646 h 16"/>
                  <a:gd name="T20" fmla="*/ 0 w 15"/>
                  <a:gd name="T21" fmla="*/ 2147483646 h 16"/>
                  <a:gd name="T22" fmla="*/ 2147483646 w 15"/>
                  <a:gd name="T23" fmla="*/ 2147483646 h 16"/>
                  <a:gd name="T24" fmla="*/ 2147483646 w 1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6">
                    <a:moveTo>
                      <a:pt x="10" y="0"/>
                    </a:moveTo>
                    <a:lnTo>
                      <a:pt x="11" y="1"/>
                    </a:lnTo>
                    <a:lnTo>
                      <a:pt x="13" y="1"/>
                    </a:lnTo>
                    <a:lnTo>
                      <a:pt x="15" y="12"/>
                    </a:lnTo>
                    <a:lnTo>
                      <a:pt x="15" y="13"/>
                    </a:lnTo>
                    <a:lnTo>
                      <a:pt x="14" y="13"/>
                    </a:lnTo>
                    <a:lnTo>
                      <a:pt x="5" y="16"/>
                    </a:lnTo>
                    <a:lnTo>
                      <a:pt x="3" y="16"/>
                    </a:lnTo>
                    <a:lnTo>
                      <a:pt x="2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47" name="Freeform 663">
                <a:extLst>
                  <a:ext uri="{FF2B5EF4-FFF2-40B4-BE49-F238E27FC236}">
                    <a16:creationId xmlns:a16="http://schemas.microsoft.com/office/drawing/2014/main" id="{364210D9-7275-45A5-8D23-82BEBDFF2EC3}"/>
                  </a:ext>
                </a:extLst>
              </p:cNvPr>
              <p:cNvSpPr/>
              <p:nvPr/>
            </p:nvSpPr>
            <p:spPr bwMode="auto">
              <a:xfrm>
                <a:off x="7119938" y="309563"/>
                <a:ext cx="23813" cy="25400"/>
              </a:xfrm>
              <a:custGeom>
                <a:gdLst>
                  <a:gd name="T0" fmla="*/ 2147483646 w 15"/>
                  <a:gd name="T1" fmla="*/ 0 h 16"/>
                  <a:gd name="T2" fmla="*/ 2147483646 w 15"/>
                  <a:gd name="T3" fmla="*/ 0 h 16"/>
                  <a:gd name="T4" fmla="*/ 2147483646 w 15"/>
                  <a:gd name="T5" fmla="*/ 2147483646 h 16"/>
                  <a:gd name="T6" fmla="*/ 2147483646 w 15"/>
                  <a:gd name="T7" fmla="*/ 2147483646 h 16"/>
                  <a:gd name="T8" fmla="*/ 2147483646 w 15"/>
                  <a:gd name="T9" fmla="*/ 2147483646 h 16"/>
                  <a:gd name="T10" fmla="*/ 2147483646 w 15"/>
                  <a:gd name="T11" fmla="*/ 2147483646 h 16"/>
                  <a:gd name="T12" fmla="*/ 2147483646 w 15"/>
                  <a:gd name="T13" fmla="*/ 2147483646 h 16"/>
                  <a:gd name="T14" fmla="*/ 2147483646 w 15"/>
                  <a:gd name="T15" fmla="*/ 2147483646 h 16"/>
                  <a:gd name="T16" fmla="*/ 2147483646 w 15"/>
                  <a:gd name="T17" fmla="*/ 2147483646 h 16"/>
                  <a:gd name="T18" fmla="*/ 0 w 15"/>
                  <a:gd name="T19" fmla="*/ 2147483646 h 16"/>
                  <a:gd name="T20" fmla="*/ 0 w 15"/>
                  <a:gd name="T21" fmla="*/ 2147483646 h 16"/>
                  <a:gd name="T22" fmla="*/ 2147483646 w 15"/>
                  <a:gd name="T23" fmla="*/ 2147483646 h 16"/>
                  <a:gd name="T24" fmla="*/ 2147483646 w 1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6">
                    <a:moveTo>
                      <a:pt x="11" y="0"/>
                    </a:moveTo>
                    <a:lnTo>
                      <a:pt x="12" y="0"/>
                    </a:lnTo>
                    <a:lnTo>
                      <a:pt x="12" y="1"/>
                    </a:lnTo>
                    <a:lnTo>
                      <a:pt x="15" y="11"/>
                    </a:lnTo>
                    <a:lnTo>
                      <a:pt x="15" y="12"/>
                    </a:lnTo>
                    <a:lnTo>
                      <a:pt x="13" y="13"/>
                    </a:lnTo>
                    <a:lnTo>
                      <a:pt x="4" y="16"/>
                    </a:lnTo>
                    <a:lnTo>
                      <a:pt x="3" y="16"/>
                    </a:lnTo>
                    <a:lnTo>
                      <a:pt x="3" y="1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48" name="Freeform 664">
                <a:extLst>
                  <a:ext uri="{FF2B5EF4-FFF2-40B4-BE49-F238E27FC236}">
                    <a16:creationId xmlns:a16="http://schemas.microsoft.com/office/drawing/2014/main" id="{2F434C5C-3A3B-4D26-A7B1-5DFEEE833B79}"/>
                  </a:ext>
                </a:extLst>
              </p:cNvPr>
              <p:cNvSpPr/>
              <p:nvPr/>
            </p:nvSpPr>
            <p:spPr bwMode="auto">
              <a:xfrm>
                <a:off x="7143750" y="303213"/>
                <a:ext cx="23813" cy="25400"/>
              </a:xfrm>
              <a:custGeom>
                <a:gdLst>
                  <a:gd name="T0" fmla="*/ 2147483646 w 15"/>
                  <a:gd name="T1" fmla="*/ 0 h 16"/>
                  <a:gd name="T2" fmla="*/ 2147483646 w 15"/>
                  <a:gd name="T3" fmla="*/ 0 h 16"/>
                  <a:gd name="T4" fmla="*/ 2147483646 w 15"/>
                  <a:gd name="T5" fmla="*/ 2147483646 h 16"/>
                  <a:gd name="T6" fmla="*/ 2147483646 w 15"/>
                  <a:gd name="T7" fmla="*/ 2147483646 h 16"/>
                  <a:gd name="T8" fmla="*/ 2147483646 w 15"/>
                  <a:gd name="T9" fmla="*/ 2147483646 h 16"/>
                  <a:gd name="T10" fmla="*/ 2147483646 w 15"/>
                  <a:gd name="T11" fmla="*/ 2147483646 h 16"/>
                  <a:gd name="T12" fmla="*/ 2147483646 w 15"/>
                  <a:gd name="T13" fmla="*/ 2147483646 h 16"/>
                  <a:gd name="T14" fmla="*/ 2147483646 w 15"/>
                  <a:gd name="T15" fmla="*/ 2147483646 h 16"/>
                  <a:gd name="T16" fmla="*/ 2147483646 w 15"/>
                  <a:gd name="T17" fmla="*/ 2147483646 h 16"/>
                  <a:gd name="T18" fmla="*/ 0 w 15"/>
                  <a:gd name="T19" fmla="*/ 2147483646 h 16"/>
                  <a:gd name="T20" fmla="*/ 0 w 15"/>
                  <a:gd name="T21" fmla="*/ 2147483646 h 16"/>
                  <a:gd name="T22" fmla="*/ 2147483646 w 15"/>
                  <a:gd name="T23" fmla="*/ 2147483646 h 16"/>
                  <a:gd name="T24" fmla="*/ 2147483646 w 1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6">
                    <a:moveTo>
                      <a:pt x="10" y="0"/>
                    </a:moveTo>
                    <a:lnTo>
                      <a:pt x="11" y="0"/>
                    </a:lnTo>
                    <a:lnTo>
                      <a:pt x="13" y="1"/>
                    </a:lnTo>
                    <a:lnTo>
                      <a:pt x="15" y="11"/>
                    </a:lnTo>
                    <a:lnTo>
                      <a:pt x="15" y="12"/>
                    </a:lnTo>
                    <a:lnTo>
                      <a:pt x="14" y="13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2" y="1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49" name="Freeform 665">
                <a:extLst>
                  <a:ext uri="{FF2B5EF4-FFF2-40B4-BE49-F238E27FC236}">
                    <a16:creationId xmlns:a16="http://schemas.microsoft.com/office/drawing/2014/main" id="{099848E3-C3D9-4675-94D8-899D215DE89A}"/>
                  </a:ext>
                </a:extLst>
              </p:cNvPr>
              <p:cNvSpPr/>
              <p:nvPr/>
            </p:nvSpPr>
            <p:spPr bwMode="auto">
              <a:xfrm>
                <a:off x="7070725" y="323850"/>
                <a:ext cx="25400" cy="23813"/>
              </a:xfrm>
              <a:custGeom>
                <a:gdLst>
                  <a:gd name="T0" fmla="*/ 2147483646 w 16"/>
                  <a:gd name="T1" fmla="*/ 0 h 15"/>
                  <a:gd name="T2" fmla="*/ 2147483646 w 16"/>
                  <a:gd name="T3" fmla="*/ 0 h 15"/>
                  <a:gd name="T4" fmla="*/ 2147483646 w 16"/>
                  <a:gd name="T5" fmla="*/ 2147483646 h 15"/>
                  <a:gd name="T6" fmla="*/ 2147483646 w 16"/>
                  <a:gd name="T7" fmla="*/ 2147483646 h 15"/>
                  <a:gd name="T8" fmla="*/ 2147483646 w 16"/>
                  <a:gd name="T9" fmla="*/ 2147483646 h 15"/>
                  <a:gd name="T10" fmla="*/ 2147483646 w 16"/>
                  <a:gd name="T11" fmla="*/ 2147483646 h 15"/>
                  <a:gd name="T12" fmla="*/ 2147483646 w 16"/>
                  <a:gd name="T13" fmla="*/ 2147483646 h 15"/>
                  <a:gd name="T14" fmla="*/ 2147483646 w 16"/>
                  <a:gd name="T15" fmla="*/ 2147483646 h 15"/>
                  <a:gd name="T16" fmla="*/ 2147483646 w 16"/>
                  <a:gd name="T17" fmla="*/ 2147483646 h 15"/>
                  <a:gd name="T18" fmla="*/ 0 w 16"/>
                  <a:gd name="T19" fmla="*/ 2147483646 h 15"/>
                  <a:gd name="T20" fmla="*/ 2147483646 w 16"/>
                  <a:gd name="T21" fmla="*/ 2147483646 h 15"/>
                  <a:gd name="T22" fmla="*/ 2147483646 w 16"/>
                  <a:gd name="T23" fmla="*/ 2147483646 h 15"/>
                  <a:gd name="T24" fmla="*/ 2147483646 w 16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5">
                    <a:moveTo>
                      <a:pt x="12" y="0"/>
                    </a:moveTo>
                    <a:lnTo>
                      <a:pt x="13" y="0"/>
                    </a:lnTo>
                    <a:lnTo>
                      <a:pt x="13" y="2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4" y="12"/>
                    </a:lnTo>
                    <a:lnTo>
                      <a:pt x="5" y="15"/>
                    </a:lnTo>
                    <a:lnTo>
                      <a:pt x="4" y="15"/>
                    </a:lnTo>
                    <a:lnTo>
                      <a:pt x="2" y="13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50" name="Freeform 666">
                <a:extLst>
                  <a:ext uri="{FF2B5EF4-FFF2-40B4-BE49-F238E27FC236}">
                    <a16:creationId xmlns:a16="http://schemas.microsoft.com/office/drawing/2014/main" id="{C35422E2-13BD-4BBF-997F-B23CA4A6CE07}"/>
                  </a:ext>
                </a:extLst>
              </p:cNvPr>
              <p:cNvSpPr/>
              <p:nvPr/>
            </p:nvSpPr>
            <p:spPr bwMode="auto">
              <a:xfrm>
                <a:off x="7046913" y="330200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1" y="0"/>
                    </a:moveTo>
                    <a:lnTo>
                      <a:pt x="12" y="0"/>
                    </a:lnTo>
                    <a:lnTo>
                      <a:pt x="14" y="2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5" y="13"/>
                    </a:lnTo>
                    <a:lnTo>
                      <a:pt x="6" y="16"/>
                    </a:lnTo>
                    <a:lnTo>
                      <a:pt x="4" y="15"/>
                    </a:lnTo>
                    <a:lnTo>
                      <a:pt x="3" y="15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51" name="Freeform 667">
                <a:extLst>
                  <a:ext uri="{FF2B5EF4-FFF2-40B4-BE49-F238E27FC236}">
                    <a16:creationId xmlns:a16="http://schemas.microsoft.com/office/drawing/2014/main" id="{D489F2BE-9280-4EE7-A663-32128C1C29D1}"/>
                  </a:ext>
                </a:extLst>
              </p:cNvPr>
              <p:cNvSpPr/>
              <p:nvPr/>
            </p:nvSpPr>
            <p:spPr bwMode="auto">
              <a:xfrm>
                <a:off x="7023100" y="336550"/>
                <a:ext cx="23813" cy="25400"/>
              </a:xfrm>
              <a:custGeom>
                <a:gdLst>
                  <a:gd name="T0" fmla="*/ 2147483646 w 15"/>
                  <a:gd name="T1" fmla="*/ 0 h 16"/>
                  <a:gd name="T2" fmla="*/ 2147483646 w 15"/>
                  <a:gd name="T3" fmla="*/ 0 h 16"/>
                  <a:gd name="T4" fmla="*/ 2147483646 w 15"/>
                  <a:gd name="T5" fmla="*/ 2147483646 h 16"/>
                  <a:gd name="T6" fmla="*/ 2147483646 w 15"/>
                  <a:gd name="T7" fmla="*/ 2147483646 h 16"/>
                  <a:gd name="T8" fmla="*/ 2147483646 w 15"/>
                  <a:gd name="T9" fmla="*/ 2147483646 h 16"/>
                  <a:gd name="T10" fmla="*/ 2147483646 w 15"/>
                  <a:gd name="T11" fmla="*/ 2147483646 h 16"/>
                  <a:gd name="T12" fmla="*/ 2147483646 w 15"/>
                  <a:gd name="T13" fmla="*/ 2147483646 h 16"/>
                  <a:gd name="T14" fmla="*/ 2147483646 w 15"/>
                  <a:gd name="T15" fmla="*/ 2147483646 h 16"/>
                  <a:gd name="T16" fmla="*/ 2147483646 w 15"/>
                  <a:gd name="T17" fmla="*/ 2147483646 h 16"/>
                  <a:gd name="T18" fmla="*/ 0 w 15"/>
                  <a:gd name="T19" fmla="*/ 2147483646 h 16"/>
                  <a:gd name="T20" fmla="*/ 2147483646 w 15"/>
                  <a:gd name="T21" fmla="*/ 2147483646 h 16"/>
                  <a:gd name="T22" fmla="*/ 2147483646 w 15"/>
                  <a:gd name="T23" fmla="*/ 2147483646 h 16"/>
                  <a:gd name="T24" fmla="*/ 2147483646 w 1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6">
                    <a:moveTo>
                      <a:pt x="11" y="0"/>
                    </a:moveTo>
                    <a:lnTo>
                      <a:pt x="13" y="0"/>
                    </a:lnTo>
                    <a:lnTo>
                      <a:pt x="13" y="1"/>
                    </a:lnTo>
                    <a:lnTo>
                      <a:pt x="15" y="11"/>
                    </a:lnTo>
                    <a:lnTo>
                      <a:pt x="15" y="12"/>
                    </a:lnTo>
                    <a:lnTo>
                      <a:pt x="14" y="13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2" y="1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52" name="Freeform 668">
                <a:extLst>
                  <a:ext uri="{FF2B5EF4-FFF2-40B4-BE49-F238E27FC236}">
                    <a16:creationId xmlns:a16="http://schemas.microsoft.com/office/drawing/2014/main" id="{F1A520CD-7847-4E40-8171-80BCE063E629}"/>
                  </a:ext>
                </a:extLst>
              </p:cNvPr>
              <p:cNvSpPr/>
              <p:nvPr/>
            </p:nvSpPr>
            <p:spPr bwMode="auto">
              <a:xfrm>
                <a:off x="6999288" y="342900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1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6" y="11"/>
                    </a:lnTo>
                    <a:lnTo>
                      <a:pt x="15" y="12"/>
                    </a:lnTo>
                    <a:lnTo>
                      <a:pt x="15" y="13"/>
                    </a:lnTo>
                    <a:lnTo>
                      <a:pt x="4" y="16"/>
                    </a:lnTo>
                    <a:lnTo>
                      <a:pt x="3" y="16"/>
                    </a:lnTo>
                    <a:lnTo>
                      <a:pt x="3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53" name="Freeform 669">
                <a:extLst>
                  <a:ext uri="{FF2B5EF4-FFF2-40B4-BE49-F238E27FC236}">
                    <a16:creationId xmlns:a16="http://schemas.microsoft.com/office/drawing/2014/main" id="{A5A9C03B-4B0D-4759-B673-7CC57C645671}"/>
                  </a:ext>
                </a:extLst>
              </p:cNvPr>
              <p:cNvSpPr/>
              <p:nvPr/>
            </p:nvSpPr>
            <p:spPr bwMode="auto">
              <a:xfrm>
                <a:off x="6975475" y="349250"/>
                <a:ext cx="23813" cy="25400"/>
              </a:xfrm>
              <a:custGeom>
                <a:gdLst>
                  <a:gd name="T0" fmla="*/ 2147483646 w 15"/>
                  <a:gd name="T1" fmla="*/ 0 h 16"/>
                  <a:gd name="T2" fmla="*/ 2147483646 w 15"/>
                  <a:gd name="T3" fmla="*/ 0 h 16"/>
                  <a:gd name="T4" fmla="*/ 2147483646 w 15"/>
                  <a:gd name="T5" fmla="*/ 2147483646 h 16"/>
                  <a:gd name="T6" fmla="*/ 2147483646 w 15"/>
                  <a:gd name="T7" fmla="*/ 2147483646 h 16"/>
                  <a:gd name="T8" fmla="*/ 2147483646 w 15"/>
                  <a:gd name="T9" fmla="*/ 2147483646 h 16"/>
                  <a:gd name="T10" fmla="*/ 2147483646 w 15"/>
                  <a:gd name="T11" fmla="*/ 2147483646 h 16"/>
                  <a:gd name="T12" fmla="*/ 2147483646 w 15"/>
                  <a:gd name="T13" fmla="*/ 2147483646 h 16"/>
                  <a:gd name="T14" fmla="*/ 2147483646 w 15"/>
                  <a:gd name="T15" fmla="*/ 2147483646 h 16"/>
                  <a:gd name="T16" fmla="*/ 2147483646 w 15"/>
                  <a:gd name="T17" fmla="*/ 2147483646 h 16"/>
                  <a:gd name="T18" fmla="*/ 0 w 15"/>
                  <a:gd name="T19" fmla="*/ 2147483646 h 16"/>
                  <a:gd name="T20" fmla="*/ 0 w 15"/>
                  <a:gd name="T21" fmla="*/ 2147483646 h 16"/>
                  <a:gd name="T22" fmla="*/ 2147483646 w 15"/>
                  <a:gd name="T23" fmla="*/ 2147483646 h 16"/>
                  <a:gd name="T24" fmla="*/ 2147483646 w 1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6">
                    <a:moveTo>
                      <a:pt x="10" y="0"/>
                    </a:moveTo>
                    <a:lnTo>
                      <a:pt x="11" y="0"/>
                    </a:lnTo>
                    <a:lnTo>
                      <a:pt x="13" y="1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4" y="13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2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54" name="Freeform 670">
                <a:extLst>
                  <a:ext uri="{FF2B5EF4-FFF2-40B4-BE49-F238E27FC236}">
                    <a16:creationId xmlns:a16="http://schemas.microsoft.com/office/drawing/2014/main" id="{653526F6-17A9-411D-BB56-6CD45F1676F7}"/>
                  </a:ext>
                </a:extLst>
              </p:cNvPr>
              <p:cNvSpPr/>
              <p:nvPr/>
            </p:nvSpPr>
            <p:spPr bwMode="auto">
              <a:xfrm>
                <a:off x="6951663" y="355600"/>
                <a:ext cx="23813" cy="25400"/>
              </a:xfrm>
              <a:custGeom>
                <a:gdLst>
                  <a:gd name="T0" fmla="*/ 2147483646 w 15"/>
                  <a:gd name="T1" fmla="*/ 0 h 16"/>
                  <a:gd name="T2" fmla="*/ 2147483646 w 15"/>
                  <a:gd name="T3" fmla="*/ 2147483646 h 16"/>
                  <a:gd name="T4" fmla="*/ 2147483646 w 15"/>
                  <a:gd name="T5" fmla="*/ 2147483646 h 16"/>
                  <a:gd name="T6" fmla="*/ 2147483646 w 15"/>
                  <a:gd name="T7" fmla="*/ 2147483646 h 16"/>
                  <a:gd name="T8" fmla="*/ 2147483646 w 15"/>
                  <a:gd name="T9" fmla="*/ 2147483646 h 16"/>
                  <a:gd name="T10" fmla="*/ 2147483646 w 15"/>
                  <a:gd name="T11" fmla="*/ 2147483646 h 16"/>
                  <a:gd name="T12" fmla="*/ 2147483646 w 15"/>
                  <a:gd name="T13" fmla="*/ 2147483646 h 16"/>
                  <a:gd name="T14" fmla="*/ 2147483646 w 15"/>
                  <a:gd name="T15" fmla="*/ 2147483646 h 16"/>
                  <a:gd name="T16" fmla="*/ 2147483646 w 15"/>
                  <a:gd name="T17" fmla="*/ 2147483646 h 16"/>
                  <a:gd name="T18" fmla="*/ 0 w 15"/>
                  <a:gd name="T19" fmla="*/ 2147483646 h 16"/>
                  <a:gd name="T20" fmla="*/ 0 w 15"/>
                  <a:gd name="T21" fmla="*/ 2147483646 h 16"/>
                  <a:gd name="T22" fmla="*/ 2147483646 w 15"/>
                  <a:gd name="T23" fmla="*/ 2147483646 h 16"/>
                  <a:gd name="T24" fmla="*/ 2147483646 w 1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" h="16">
                    <a:moveTo>
                      <a:pt x="11" y="0"/>
                    </a:moveTo>
                    <a:lnTo>
                      <a:pt x="12" y="1"/>
                    </a:lnTo>
                    <a:lnTo>
                      <a:pt x="15" y="12"/>
                    </a:lnTo>
                    <a:lnTo>
                      <a:pt x="15" y="13"/>
                    </a:lnTo>
                    <a:lnTo>
                      <a:pt x="4" y="16"/>
                    </a:lnTo>
                    <a:lnTo>
                      <a:pt x="3" y="16"/>
                    </a:lnTo>
                    <a:lnTo>
                      <a:pt x="3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55" name="Freeform 671">
                <a:extLst>
                  <a:ext uri="{FF2B5EF4-FFF2-40B4-BE49-F238E27FC236}">
                    <a16:creationId xmlns:a16="http://schemas.microsoft.com/office/drawing/2014/main" id="{4296B37B-1EE9-4EC7-BD75-0B7ED378959A}"/>
                  </a:ext>
                </a:extLst>
              </p:cNvPr>
              <p:cNvSpPr/>
              <p:nvPr/>
            </p:nvSpPr>
            <p:spPr bwMode="auto">
              <a:xfrm>
                <a:off x="6926263" y="363538"/>
                <a:ext cx="25400" cy="23813"/>
              </a:xfrm>
              <a:custGeom>
                <a:gdLst>
                  <a:gd name="T0" fmla="*/ 2147483646 w 16"/>
                  <a:gd name="T1" fmla="*/ 0 h 15"/>
                  <a:gd name="T2" fmla="*/ 2147483646 w 16"/>
                  <a:gd name="T3" fmla="*/ 0 h 15"/>
                  <a:gd name="T4" fmla="*/ 2147483646 w 16"/>
                  <a:gd name="T5" fmla="*/ 2147483646 h 15"/>
                  <a:gd name="T6" fmla="*/ 2147483646 w 16"/>
                  <a:gd name="T7" fmla="*/ 2147483646 h 15"/>
                  <a:gd name="T8" fmla="*/ 2147483646 w 16"/>
                  <a:gd name="T9" fmla="*/ 2147483646 h 15"/>
                  <a:gd name="T10" fmla="*/ 2147483646 w 16"/>
                  <a:gd name="T11" fmla="*/ 2147483646 h 15"/>
                  <a:gd name="T12" fmla="*/ 2147483646 w 16"/>
                  <a:gd name="T13" fmla="*/ 2147483646 h 15"/>
                  <a:gd name="T14" fmla="*/ 2147483646 w 16"/>
                  <a:gd name="T15" fmla="*/ 2147483646 h 15"/>
                  <a:gd name="T16" fmla="*/ 2147483646 w 16"/>
                  <a:gd name="T17" fmla="*/ 2147483646 h 15"/>
                  <a:gd name="T18" fmla="*/ 0 w 16"/>
                  <a:gd name="T19" fmla="*/ 2147483646 h 15"/>
                  <a:gd name="T20" fmla="*/ 0 w 16"/>
                  <a:gd name="T21" fmla="*/ 2147483646 h 15"/>
                  <a:gd name="T22" fmla="*/ 2147483646 w 16"/>
                  <a:gd name="T23" fmla="*/ 2147483646 h 15"/>
                  <a:gd name="T24" fmla="*/ 2147483646 w 16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5">
                    <a:moveTo>
                      <a:pt x="11" y="0"/>
                    </a:moveTo>
                    <a:lnTo>
                      <a:pt x="12" y="0"/>
                    </a:lnTo>
                    <a:lnTo>
                      <a:pt x="14" y="1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5" y="12"/>
                    </a:lnTo>
                    <a:lnTo>
                      <a:pt x="6" y="15"/>
                    </a:lnTo>
                    <a:lnTo>
                      <a:pt x="4" y="15"/>
                    </a:lnTo>
                    <a:lnTo>
                      <a:pt x="3" y="13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56" name="Freeform 672">
                <a:extLst>
                  <a:ext uri="{FF2B5EF4-FFF2-40B4-BE49-F238E27FC236}">
                    <a16:creationId xmlns:a16="http://schemas.microsoft.com/office/drawing/2014/main" id="{01A9CF32-EECF-484A-BDDE-BA9EC6394DB9}"/>
                  </a:ext>
                </a:extLst>
              </p:cNvPr>
              <p:cNvSpPr/>
              <p:nvPr/>
            </p:nvSpPr>
            <p:spPr bwMode="auto">
              <a:xfrm>
                <a:off x="6904038" y="369888"/>
                <a:ext cx="22225" cy="25400"/>
              </a:xfrm>
              <a:custGeom>
                <a:gdLst>
                  <a:gd name="T0" fmla="*/ 2147483646 w 14"/>
                  <a:gd name="T1" fmla="*/ 0 h 16"/>
                  <a:gd name="T2" fmla="*/ 2147483646 w 14"/>
                  <a:gd name="T3" fmla="*/ 0 h 16"/>
                  <a:gd name="T4" fmla="*/ 2147483646 w 14"/>
                  <a:gd name="T5" fmla="*/ 2147483646 h 16"/>
                  <a:gd name="T6" fmla="*/ 2147483646 w 14"/>
                  <a:gd name="T7" fmla="*/ 2147483646 h 16"/>
                  <a:gd name="T8" fmla="*/ 2147483646 w 14"/>
                  <a:gd name="T9" fmla="*/ 2147483646 h 16"/>
                  <a:gd name="T10" fmla="*/ 2147483646 w 14"/>
                  <a:gd name="T11" fmla="*/ 2147483646 h 16"/>
                  <a:gd name="T12" fmla="*/ 2147483646 w 14"/>
                  <a:gd name="T13" fmla="*/ 2147483646 h 16"/>
                  <a:gd name="T14" fmla="*/ 2147483646 w 14"/>
                  <a:gd name="T15" fmla="*/ 2147483646 h 16"/>
                  <a:gd name="T16" fmla="*/ 2147483646 w 14"/>
                  <a:gd name="T17" fmla="*/ 2147483646 h 16"/>
                  <a:gd name="T18" fmla="*/ 0 w 14"/>
                  <a:gd name="T19" fmla="*/ 2147483646 h 16"/>
                  <a:gd name="T20" fmla="*/ 0 w 14"/>
                  <a:gd name="T21" fmla="*/ 2147483646 h 16"/>
                  <a:gd name="T22" fmla="*/ 2147483646 w 14"/>
                  <a:gd name="T23" fmla="*/ 2147483646 h 16"/>
                  <a:gd name="T24" fmla="*/ 2147483646 w 14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11" y="0"/>
                    </a:moveTo>
                    <a:lnTo>
                      <a:pt x="12" y="0"/>
                    </a:lnTo>
                    <a:lnTo>
                      <a:pt x="12" y="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57" name="Freeform 673">
                <a:extLst>
                  <a:ext uri="{FF2B5EF4-FFF2-40B4-BE49-F238E27FC236}">
                    <a16:creationId xmlns:a16="http://schemas.microsoft.com/office/drawing/2014/main" id="{7A7F471B-5C7F-4020-9F79-19E31339D4D7}"/>
                  </a:ext>
                </a:extLst>
              </p:cNvPr>
              <p:cNvSpPr/>
              <p:nvPr/>
            </p:nvSpPr>
            <p:spPr bwMode="auto">
              <a:xfrm>
                <a:off x="6878638" y="376238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0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0 w 16"/>
                  <a:gd name="T19" fmla="*/ 2147483646 h 16"/>
                  <a:gd name="T20" fmla="*/ 0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16">
                    <a:moveTo>
                      <a:pt x="11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5" y="13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58" name="Freeform 674">
                <a:extLst>
                  <a:ext uri="{FF2B5EF4-FFF2-40B4-BE49-F238E27FC236}">
                    <a16:creationId xmlns:a16="http://schemas.microsoft.com/office/drawing/2014/main" id="{FB533D23-DF7C-4198-88C5-1A0F0B94D4FB}"/>
                  </a:ext>
                </a:extLst>
              </p:cNvPr>
              <p:cNvSpPr/>
              <p:nvPr/>
            </p:nvSpPr>
            <p:spPr bwMode="auto">
              <a:xfrm>
                <a:off x="6834188" y="441325"/>
                <a:ext cx="28575" cy="23813"/>
              </a:xfrm>
              <a:custGeom>
                <a:gdLst>
                  <a:gd name="T0" fmla="*/ 2147483646 w 18"/>
                  <a:gd name="T1" fmla="*/ 0 h 15"/>
                  <a:gd name="T2" fmla="*/ 2147483646 w 18"/>
                  <a:gd name="T3" fmla="*/ 0 h 15"/>
                  <a:gd name="T4" fmla="*/ 2147483646 w 18"/>
                  <a:gd name="T5" fmla="*/ 2147483646 h 15"/>
                  <a:gd name="T6" fmla="*/ 2147483646 w 18"/>
                  <a:gd name="T7" fmla="*/ 2147483646 h 15"/>
                  <a:gd name="T8" fmla="*/ 2147483646 w 18"/>
                  <a:gd name="T9" fmla="*/ 2147483646 h 15"/>
                  <a:gd name="T10" fmla="*/ 2147483646 w 18"/>
                  <a:gd name="T11" fmla="*/ 2147483646 h 15"/>
                  <a:gd name="T12" fmla="*/ 2147483646 w 18"/>
                  <a:gd name="T13" fmla="*/ 2147483646 h 15"/>
                  <a:gd name="T14" fmla="*/ 2147483646 w 18"/>
                  <a:gd name="T15" fmla="*/ 2147483646 h 15"/>
                  <a:gd name="T16" fmla="*/ 2147483646 w 18"/>
                  <a:gd name="T17" fmla="*/ 2147483646 h 15"/>
                  <a:gd name="T18" fmla="*/ 0 w 18"/>
                  <a:gd name="T19" fmla="*/ 2147483646 h 15"/>
                  <a:gd name="T20" fmla="*/ 0 w 18"/>
                  <a:gd name="T21" fmla="*/ 2147483646 h 15"/>
                  <a:gd name="T22" fmla="*/ 2147483646 w 18"/>
                  <a:gd name="T23" fmla="*/ 2147483646 h 15"/>
                  <a:gd name="T24" fmla="*/ 2147483646 w 18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8" h="15">
                    <a:moveTo>
                      <a:pt x="13" y="0"/>
                    </a:moveTo>
                    <a:lnTo>
                      <a:pt x="14" y="0"/>
                    </a:lnTo>
                    <a:lnTo>
                      <a:pt x="15" y="1"/>
                    </a:lnTo>
                    <a:lnTo>
                      <a:pt x="18" y="10"/>
                    </a:lnTo>
                    <a:lnTo>
                      <a:pt x="17" y="11"/>
                    </a:lnTo>
                    <a:lnTo>
                      <a:pt x="17" y="13"/>
                    </a:lnTo>
                    <a:lnTo>
                      <a:pt x="3" y="15"/>
                    </a:lnTo>
                    <a:lnTo>
                      <a:pt x="2" y="15"/>
                    </a:lnTo>
                    <a:lnTo>
                      <a:pt x="2" y="14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59" name="Freeform 675">
                <a:extLst>
                  <a:ext uri="{FF2B5EF4-FFF2-40B4-BE49-F238E27FC236}">
                    <a16:creationId xmlns:a16="http://schemas.microsoft.com/office/drawing/2014/main" id="{9458E80C-1029-44B1-B1F4-6D770542B98E}"/>
                  </a:ext>
                </a:extLst>
              </p:cNvPr>
              <p:cNvSpPr/>
              <p:nvPr/>
            </p:nvSpPr>
            <p:spPr bwMode="auto">
              <a:xfrm>
                <a:off x="6824663" y="417513"/>
                <a:ext cx="25400" cy="38100"/>
              </a:xfrm>
              <a:custGeom>
                <a:gdLst>
                  <a:gd name="T0" fmla="*/ 2147483646 w 16"/>
                  <a:gd name="T1" fmla="*/ 0 h 24"/>
                  <a:gd name="T2" fmla="*/ 2147483646 w 16"/>
                  <a:gd name="T3" fmla="*/ 0 h 24"/>
                  <a:gd name="T4" fmla="*/ 2147483646 w 16"/>
                  <a:gd name="T5" fmla="*/ 2147483646 h 24"/>
                  <a:gd name="T6" fmla="*/ 2147483646 w 16"/>
                  <a:gd name="T7" fmla="*/ 2147483646 h 24"/>
                  <a:gd name="T8" fmla="*/ 2147483646 w 16"/>
                  <a:gd name="T9" fmla="*/ 2147483646 h 24"/>
                  <a:gd name="T10" fmla="*/ 2147483646 w 16"/>
                  <a:gd name="T11" fmla="*/ 2147483646 h 24"/>
                  <a:gd name="T12" fmla="*/ 2147483646 w 16"/>
                  <a:gd name="T13" fmla="*/ 2147483646 h 24"/>
                  <a:gd name="T14" fmla="*/ 2147483646 w 16"/>
                  <a:gd name="T15" fmla="*/ 2147483646 h 24"/>
                  <a:gd name="T16" fmla="*/ 2147483646 w 16"/>
                  <a:gd name="T17" fmla="*/ 2147483646 h 24"/>
                  <a:gd name="T18" fmla="*/ 0 w 16"/>
                  <a:gd name="T19" fmla="*/ 2147483646 h 24"/>
                  <a:gd name="T20" fmla="*/ 2147483646 w 16"/>
                  <a:gd name="T21" fmla="*/ 2147483646 h 24"/>
                  <a:gd name="T22" fmla="*/ 2147483646 w 16"/>
                  <a:gd name="T23" fmla="*/ 2147483646 h 24"/>
                  <a:gd name="T24" fmla="*/ 2147483646 w 16"/>
                  <a:gd name="T25" fmla="*/ 0 h 2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24">
                    <a:moveTo>
                      <a:pt x="9" y="0"/>
                    </a:moveTo>
                    <a:lnTo>
                      <a:pt x="11" y="0"/>
                    </a:lnTo>
                    <a:lnTo>
                      <a:pt x="12" y="2"/>
                    </a:lnTo>
                    <a:lnTo>
                      <a:pt x="16" y="20"/>
                    </a:lnTo>
                    <a:lnTo>
                      <a:pt x="16" y="21"/>
                    </a:lnTo>
                    <a:lnTo>
                      <a:pt x="15" y="21"/>
                    </a:lnTo>
                    <a:lnTo>
                      <a:pt x="8" y="24"/>
                    </a:lnTo>
                    <a:lnTo>
                      <a:pt x="7" y="24"/>
                    </a:lnTo>
                    <a:lnTo>
                      <a:pt x="6" y="22"/>
                    </a:lnTo>
                    <a:lnTo>
                      <a:pt x="0" y="4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60" name="Freeform 676">
                <a:extLst>
                  <a:ext uri="{FF2B5EF4-FFF2-40B4-BE49-F238E27FC236}">
                    <a16:creationId xmlns:a16="http://schemas.microsoft.com/office/drawing/2014/main" id="{381439D0-AA2E-4AAA-88BD-088C407BF0F4}"/>
                  </a:ext>
                </a:extLst>
              </p:cNvPr>
              <p:cNvSpPr/>
              <p:nvPr/>
            </p:nvSpPr>
            <p:spPr bwMode="auto">
              <a:xfrm>
                <a:off x="6838950" y="463550"/>
                <a:ext cx="33338" cy="26988"/>
              </a:xfrm>
              <a:custGeom>
                <a:gdLst>
                  <a:gd name="T0" fmla="*/ 2147483646 w 21"/>
                  <a:gd name="T1" fmla="*/ 0 h 17"/>
                  <a:gd name="T2" fmla="*/ 2147483646 w 21"/>
                  <a:gd name="T3" fmla="*/ 0 h 17"/>
                  <a:gd name="T4" fmla="*/ 2147483646 w 21"/>
                  <a:gd name="T5" fmla="*/ 0 h 17"/>
                  <a:gd name="T6" fmla="*/ 2147483646 w 21"/>
                  <a:gd name="T7" fmla="*/ 2147483646 h 17"/>
                  <a:gd name="T8" fmla="*/ 2147483646 w 21"/>
                  <a:gd name="T9" fmla="*/ 2147483646 h 17"/>
                  <a:gd name="T10" fmla="*/ 2147483646 w 21"/>
                  <a:gd name="T11" fmla="*/ 2147483646 h 17"/>
                  <a:gd name="T12" fmla="*/ 2147483646 w 21"/>
                  <a:gd name="T13" fmla="*/ 2147483646 h 17"/>
                  <a:gd name="T14" fmla="*/ 2147483646 w 21"/>
                  <a:gd name="T15" fmla="*/ 2147483646 h 17"/>
                  <a:gd name="T16" fmla="*/ 2147483646 w 21"/>
                  <a:gd name="T17" fmla="*/ 2147483646 h 17"/>
                  <a:gd name="T18" fmla="*/ 0 w 21"/>
                  <a:gd name="T19" fmla="*/ 2147483646 h 17"/>
                  <a:gd name="T20" fmla="*/ 0 w 21"/>
                  <a:gd name="T21" fmla="*/ 2147483646 h 17"/>
                  <a:gd name="T22" fmla="*/ 2147483646 w 21"/>
                  <a:gd name="T23" fmla="*/ 2147483646 h 17"/>
                  <a:gd name="T24" fmla="*/ 2147483646 w 21"/>
                  <a:gd name="T25" fmla="*/ 0 h 1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" h="17">
                    <a:moveTo>
                      <a:pt x="18" y="0"/>
                    </a:moveTo>
                    <a:lnTo>
                      <a:pt x="19" y="0"/>
                    </a:lnTo>
                    <a:lnTo>
                      <a:pt x="21" y="10"/>
                    </a:lnTo>
                    <a:lnTo>
                      <a:pt x="21" y="12"/>
                    </a:lnTo>
                    <a:lnTo>
                      <a:pt x="6" y="17"/>
                    </a:lnTo>
                    <a:lnTo>
                      <a:pt x="4" y="16"/>
                    </a:lnTo>
                    <a:lnTo>
                      <a:pt x="3" y="1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61" name="Freeform 677">
                <a:extLst>
                  <a:ext uri="{FF2B5EF4-FFF2-40B4-BE49-F238E27FC236}">
                    <a16:creationId xmlns:a16="http://schemas.microsoft.com/office/drawing/2014/main" id="{E3E95939-5D7C-4710-A7FA-8FBD4A93460C}"/>
                  </a:ext>
                </a:extLst>
              </p:cNvPr>
              <p:cNvSpPr/>
              <p:nvPr/>
            </p:nvSpPr>
            <p:spPr bwMode="auto">
              <a:xfrm>
                <a:off x="6818313" y="382588"/>
                <a:ext cx="60325" cy="33338"/>
              </a:xfrm>
              <a:custGeom>
                <a:gdLst>
                  <a:gd name="T0" fmla="*/ 2147483646 w 38"/>
                  <a:gd name="T1" fmla="*/ 0 h 21"/>
                  <a:gd name="T2" fmla="*/ 2147483646 w 38"/>
                  <a:gd name="T3" fmla="*/ 0 h 21"/>
                  <a:gd name="T4" fmla="*/ 2147483646 w 38"/>
                  <a:gd name="T5" fmla="*/ 2147483646 h 21"/>
                  <a:gd name="T6" fmla="*/ 2147483646 w 38"/>
                  <a:gd name="T7" fmla="*/ 2147483646 h 21"/>
                  <a:gd name="T8" fmla="*/ 2147483646 w 38"/>
                  <a:gd name="T9" fmla="*/ 2147483646 h 21"/>
                  <a:gd name="T10" fmla="*/ 2147483646 w 38"/>
                  <a:gd name="T11" fmla="*/ 2147483646 h 21"/>
                  <a:gd name="T12" fmla="*/ 2147483646 w 38"/>
                  <a:gd name="T13" fmla="*/ 2147483646 h 21"/>
                  <a:gd name="T14" fmla="*/ 2147483646 w 38"/>
                  <a:gd name="T15" fmla="*/ 2147483646 h 21"/>
                  <a:gd name="T16" fmla="*/ 2147483646 w 38"/>
                  <a:gd name="T17" fmla="*/ 2147483646 h 21"/>
                  <a:gd name="T18" fmla="*/ 0 w 38"/>
                  <a:gd name="T19" fmla="*/ 2147483646 h 21"/>
                  <a:gd name="T20" fmla="*/ 2147483646 w 38"/>
                  <a:gd name="T21" fmla="*/ 2147483646 h 21"/>
                  <a:gd name="T22" fmla="*/ 2147483646 w 38"/>
                  <a:gd name="T23" fmla="*/ 2147483646 h 21"/>
                  <a:gd name="T24" fmla="*/ 2147483646 w 38"/>
                  <a:gd name="T25" fmla="*/ 0 h 2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8" h="21">
                    <a:moveTo>
                      <a:pt x="33" y="0"/>
                    </a:moveTo>
                    <a:lnTo>
                      <a:pt x="34" y="0"/>
                    </a:lnTo>
                    <a:lnTo>
                      <a:pt x="36" y="1"/>
                    </a:lnTo>
                    <a:lnTo>
                      <a:pt x="38" y="10"/>
                    </a:lnTo>
                    <a:lnTo>
                      <a:pt x="38" y="12"/>
                    </a:lnTo>
                    <a:lnTo>
                      <a:pt x="37" y="13"/>
                    </a:lnTo>
                    <a:lnTo>
                      <a:pt x="6" y="21"/>
                    </a:lnTo>
                    <a:lnTo>
                      <a:pt x="4" y="21"/>
                    </a:lnTo>
                    <a:lnTo>
                      <a:pt x="3" y="21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62" name="Freeform 678">
                <a:extLst>
                  <a:ext uri="{FF2B5EF4-FFF2-40B4-BE49-F238E27FC236}">
                    <a16:creationId xmlns:a16="http://schemas.microsoft.com/office/drawing/2014/main" id="{6309AE61-D4F0-4CFD-83DF-CE9326AEB7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32638" y="525463"/>
                <a:ext cx="200025" cy="201613"/>
              </a:xfrm>
              <a:custGeom>
                <a:gdLst>
                  <a:gd name="T0" fmla="*/ 2147483646 w 126"/>
                  <a:gd name="T1" fmla="*/ 2147483646 h 127"/>
                  <a:gd name="T2" fmla="*/ 2147483646 w 126"/>
                  <a:gd name="T3" fmla="*/ 2147483646 h 127"/>
                  <a:gd name="T4" fmla="*/ 2147483646 w 126"/>
                  <a:gd name="T5" fmla="*/ 2147483646 h 127"/>
                  <a:gd name="T6" fmla="*/ 2147483646 w 126"/>
                  <a:gd name="T7" fmla="*/ 2147483646 h 127"/>
                  <a:gd name="T8" fmla="*/ 2147483646 w 126"/>
                  <a:gd name="T9" fmla="*/ 2147483646 h 127"/>
                  <a:gd name="T10" fmla="*/ 2147483646 w 126"/>
                  <a:gd name="T11" fmla="*/ 2147483646 h 127"/>
                  <a:gd name="T12" fmla="*/ 2147483646 w 126"/>
                  <a:gd name="T13" fmla="*/ 2147483646 h 127"/>
                  <a:gd name="T14" fmla="*/ 2147483646 w 126"/>
                  <a:gd name="T15" fmla="*/ 2147483646 h 127"/>
                  <a:gd name="T16" fmla="*/ 2147483646 w 126"/>
                  <a:gd name="T17" fmla="*/ 2147483646 h 127"/>
                  <a:gd name="T18" fmla="*/ 2147483646 w 126"/>
                  <a:gd name="T19" fmla="*/ 2147483646 h 127"/>
                  <a:gd name="T20" fmla="*/ 2147483646 w 126"/>
                  <a:gd name="T21" fmla="*/ 2147483646 h 127"/>
                  <a:gd name="T22" fmla="*/ 2147483646 w 126"/>
                  <a:gd name="T23" fmla="*/ 2147483646 h 127"/>
                  <a:gd name="T24" fmla="*/ 2147483646 w 126"/>
                  <a:gd name="T25" fmla="*/ 2147483646 h 127"/>
                  <a:gd name="T26" fmla="*/ 2147483646 w 126"/>
                  <a:gd name="T27" fmla="*/ 2147483646 h 127"/>
                  <a:gd name="T28" fmla="*/ 2147483646 w 126"/>
                  <a:gd name="T29" fmla="*/ 2147483646 h 127"/>
                  <a:gd name="T30" fmla="*/ 2147483646 w 126"/>
                  <a:gd name="T31" fmla="*/ 2147483646 h 127"/>
                  <a:gd name="T32" fmla="*/ 2147483646 w 126"/>
                  <a:gd name="T33" fmla="*/ 2147483646 h 127"/>
                  <a:gd name="T34" fmla="*/ 2147483646 w 126"/>
                  <a:gd name="T35" fmla="*/ 0 h 127"/>
                  <a:gd name="T36" fmla="*/ 2147483646 w 126"/>
                  <a:gd name="T37" fmla="*/ 2147483646 h 127"/>
                  <a:gd name="T38" fmla="*/ 2147483646 w 126"/>
                  <a:gd name="T39" fmla="*/ 2147483646 h 127"/>
                  <a:gd name="T40" fmla="*/ 2147483646 w 126"/>
                  <a:gd name="T41" fmla="*/ 2147483646 h 127"/>
                  <a:gd name="T42" fmla="*/ 2147483646 w 126"/>
                  <a:gd name="T43" fmla="*/ 2147483646 h 127"/>
                  <a:gd name="T44" fmla="*/ 2147483646 w 126"/>
                  <a:gd name="T45" fmla="*/ 2147483646 h 127"/>
                  <a:gd name="T46" fmla="*/ 2147483646 w 126"/>
                  <a:gd name="T47" fmla="*/ 2147483646 h 127"/>
                  <a:gd name="T48" fmla="*/ 2147483646 w 126"/>
                  <a:gd name="T49" fmla="*/ 2147483646 h 127"/>
                  <a:gd name="T50" fmla="*/ 2147483646 w 126"/>
                  <a:gd name="T51" fmla="*/ 2147483646 h 127"/>
                  <a:gd name="T52" fmla="*/ 2147483646 w 126"/>
                  <a:gd name="T53" fmla="*/ 2147483646 h 127"/>
                  <a:gd name="T54" fmla="*/ 2147483646 w 126"/>
                  <a:gd name="T55" fmla="*/ 2147483646 h 127"/>
                  <a:gd name="T56" fmla="*/ 0 w 126"/>
                  <a:gd name="T57" fmla="*/ 2147483646 h 127"/>
                  <a:gd name="T58" fmla="*/ 0 w 126"/>
                  <a:gd name="T59" fmla="*/ 2147483646 h 127"/>
                  <a:gd name="T60" fmla="*/ 2147483646 w 126"/>
                  <a:gd name="T61" fmla="*/ 2147483646 h 127"/>
                  <a:gd name="T62" fmla="*/ 2147483646 w 126"/>
                  <a:gd name="T63" fmla="*/ 2147483646 h 127"/>
                  <a:gd name="T64" fmla="*/ 2147483646 w 126"/>
                  <a:gd name="T65" fmla="*/ 2147483646 h 127"/>
                  <a:gd name="T66" fmla="*/ 2147483646 w 126"/>
                  <a:gd name="T67" fmla="*/ 0 h 12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25" h="127">
                    <a:moveTo>
                      <a:pt x="81" y="21"/>
                    </a:moveTo>
                    <a:lnTo>
                      <a:pt x="71" y="21"/>
                    </a:lnTo>
                    <a:lnTo>
                      <a:pt x="34" y="32"/>
                    </a:lnTo>
                    <a:lnTo>
                      <a:pt x="25" y="37"/>
                    </a:lnTo>
                    <a:lnTo>
                      <a:pt x="20" y="46"/>
                    </a:lnTo>
                    <a:lnTo>
                      <a:pt x="20" y="58"/>
                    </a:lnTo>
                    <a:lnTo>
                      <a:pt x="30" y="92"/>
                    </a:lnTo>
                    <a:lnTo>
                      <a:pt x="35" y="101"/>
                    </a:lnTo>
                    <a:lnTo>
                      <a:pt x="45" y="106"/>
                    </a:lnTo>
                    <a:lnTo>
                      <a:pt x="56" y="106"/>
                    </a:lnTo>
                    <a:lnTo>
                      <a:pt x="92" y="96"/>
                    </a:lnTo>
                    <a:lnTo>
                      <a:pt x="101" y="91"/>
                    </a:lnTo>
                    <a:lnTo>
                      <a:pt x="106" y="81"/>
                    </a:lnTo>
                    <a:lnTo>
                      <a:pt x="106" y="71"/>
                    </a:lnTo>
                    <a:lnTo>
                      <a:pt x="96" y="36"/>
                    </a:lnTo>
                    <a:lnTo>
                      <a:pt x="90" y="26"/>
                    </a:lnTo>
                    <a:lnTo>
                      <a:pt x="81" y="21"/>
                    </a:lnTo>
                    <a:close/>
                    <a:moveTo>
                      <a:pt x="92" y="0"/>
                    </a:moveTo>
                    <a:lnTo>
                      <a:pt x="101" y="6"/>
                    </a:lnTo>
                    <a:lnTo>
                      <a:pt x="107" y="16"/>
                    </a:lnTo>
                    <a:lnTo>
                      <a:pt x="126" y="81"/>
                    </a:lnTo>
                    <a:lnTo>
                      <a:pt x="126" y="93"/>
                    </a:lnTo>
                    <a:lnTo>
                      <a:pt x="121" y="102"/>
                    </a:lnTo>
                    <a:lnTo>
                      <a:pt x="111" y="108"/>
                    </a:lnTo>
                    <a:lnTo>
                      <a:pt x="45" y="127"/>
                    </a:lnTo>
                    <a:lnTo>
                      <a:pt x="34" y="127"/>
                    </a:lnTo>
                    <a:lnTo>
                      <a:pt x="25" y="122"/>
                    </a:lnTo>
                    <a:lnTo>
                      <a:pt x="20" y="113"/>
                    </a:lnTo>
                    <a:lnTo>
                      <a:pt x="0" y="46"/>
                    </a:lnTo>
                    <a:lnTo>
                      <a:pt x="0" y="36"/>
                    </a:lnTo>
                    <a:lnTo>
                      <a:pt x="5" y="25"/>
                    </a:lnTo>
                    <a:lnTo>
                      <a:pt x="15" y="20"/>
                    </a:lnTo>
                    <a:lnTo>
                      <a:pt x="81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45E894"/>
              </a:solidFill>
              <a:ln w="0">
                <a:solidFill>
                  <a:srgbClr val="45E894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63" name="Freeform 679">
                <a:extLst>
                  <a:ext uri="{FF2B5EF4-FFF2-40B4-BE49-F238E27FC236}">
                    <a16:creationId xmlns:a16="http://schemas.microsoft.com/office/drawing/2014/main" id="{DF57CCA7-1C9C-4E84-BE63-C41E0FDA85E1}"/>
                  </a:ext>
                </a:extLst>
              </p:cNvPr>
              <p:cNvSpPr/>
              <p:nvPr/>
            </p:nvSpPr>
            <p:spPr bwMode="auto">
              <a:xfrm>
                <a:off x="6800850" y="422275"/>
                <a:ext cx="809625" cy="288925"/>
              </a:xfrm>
              <a:custGeom>
                <a:gdLst>
                  <a:gd name="T0" fmla="*/ 2147483646 w 510"/>
                  <a:gd name="T1" fmla="*/ 0 h 182"/>
                  <a:gd name="T2" fmla="*/ 2147483646 w 510"/>
                  <a:gd name="T3" fmla="*/ 2147483646 h 182"/>
                  <a:gd name="T4" fmla="*/ 2147483646 w 510"/>
                  <a:gd name="T5" fmla="*/ 2147483646 h 182"/>
                  <a:gd name="T6" fmla="*/ 2147483646 w 510"/>
                  <a:gd name="T7" fmla="*/ 2147483646 h 182"/>
                  <a:gd name="T8" fmla="*/ 2147483646 w 510"/>
                  <a:gd name="T9" fmla="*/ 2147483646 h 182"/>
                  <a:gd name="T10" fmla="*/ 2147483646 w 510"/>
                  <a:gd name="T11" fmla="*/ 2147483646 h 182"/>
                  <a:gd name="T12" fmla="*/ 2147483646 w 510"/>
                  <a:gd name="T13" fmla="*/ 2147483646 h 182"/>
                  <a:gd name="T14" fmla="*/ 2147483646 w 510"/>
                  <a:gd name="T15" fmla="*/ 2147483646 h 182"/>
                  <a:gd name="T16" fmla="*/ 2147483646 w 510"/>
                  <a:gd name="T17" fmla="*/ 2147483646 h 182"/>
                  <a:gd name="T18" fmla="*/ 2147483646 w 510"/>
                  <a:gd name="T19" fmla="*/ 2147483646 h 182"/>
                  <a:gd name="T20" fmla="*/ 2147483646 w 510"/>
                  <a:gd name="T21" fmla="*/ 2147483646 h 182"/>
                  <a:gd name="T22" fmla="*/ 2147483646 w 510"/>
                  <a:gd name="T23" fmla="*/ 2147483646 h 182"/>
                  <a:gd name="T24" fmla="*/ 2147483646 w 510"/>
                  <a:gd name="T25" fmla="*/ 2147483646 h 182"/>
                  <a:gd name="T26" fmla="*/ 2147483646 w 510"/>
                  <a:gd name="T27" fmla="*/ 2147483646 h 182"/>
                  <a:gd name="T28" fmla="*/ 2147483646 w 510"/>
                  <a:gd name="T29" fmla="*/ 2147483646 h 182"/>
                  <a:gd name="T30" fmla="*/ 2147483646 w 510"/>
                  <a:gd name="T31" fmla="*/ 2147483646 h 182"/>
                  <a:gd name="T32" fmla="*/ 2147483646 w 510"/>
                  <a:gd name="T33" fmla="*/ 2147483646 h 182"/>
                  <a:gd name="T34" fmla="*/ 2147483646 w 510"/>
                  <a:gd name="T35" fmla="*/ 2147483646 h 182"/>
                  <a:gd name="T36" fmla="*/ 2147483646 w 510"/>
                  <a:gd name="T37" fmla="*/ 2147483646 h 182"/>
                  <a:gd name="T38" fmla="*/ 2147483646 w 510"/>
                  <a:gd name="T39" fmla="*/ 2147483646 h 182"/>
                  <a:gd name="T40" fmla="*/ 2147483646 w 510"/>
                  <a:gd name="T41" fmla="*/ 2147483646 h 182"/>
                  <a:gd name="T42" fmla="*/ 2147483646 w 510"/>
                  <a:gd name="T43" fmla="*/ 2147483646 h 182"/>
                  <a:gd name="T44" fmla="*/ 0 w 510"/>
                  <a:gd name="T45" fmla="*/ 2147483646 h 182"/>
                  <a:gd name="T46" fmla="*/ 2147483646 w 510"/>
                  <a:gd name="T47" fmla="*/ 2147483646 h 182"/>
                  <a:gd name="T48" fmla="*/ 2147483646 w 510"/>
                  <a:gd name="T49" fmla="*/ 2147483646 h 182"/>
                  <a:gd name="T50" fmla="*/ 2147483646 w 510"/>
                  <a:gd name="T51" fmla="*/ 2147483646 h 182"/>
                  <a:gd name="T52" fmla="*/ 2147483646 w 510"/>
                  <a:gd name="T53" fmla="*/ 2147483646 h 182"/>
                  <a:gd name="T54" fmla="*/ 2147483646 w 510"/>
                  <a:gd name="T55" fmla="*/ 2147483646 h 182"/>
                  <a:gd name="T56" fmla="*/ 2147483646 w 510"/>
                  <a:gd name="T57" fmla="*/ 2147483646 h 182"/>
                  <a:gd name="T58" fmla="*/ 2147483646 w 510"/>
                  <a:gd name="T59" fmla="*/ 2147483646 h 182"/>
                  <a:gd name="T60" fmla="*/ 2147483646 w 510"/>
                  <a:gd name="T61" fmla="*/ 2147483646 h 182"/>
                  <a:gd name="T62" fmla="*/ 2147483646 w 510"/>
                  <a:gd name="T63" fmla="*/ 2147483646 h 182"/>
                  <a:gd name="T64" fmla="*/ 2147483646 w 510"/>
                  <a:gd name="T65" fmla="*/ 2147483646 h 182"/>
                  <a:gd name="T66" fmla="*/ 2147483646 w 510"/>
                  <a:gd name="T67" fmla="*/ 2147483646 h 182"/>
                  <a:gd name="T68" fmla="*/ 2147483646 w 510"/>
                  <a:gd name="T69" fmla="*/ 0 h 18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10" h="182">
                    <a:moveTo>
                      <a:pt x="504" y="0"/>
                    </a:moveTo>
                    <a:lnTo>
                      <a:pt x="508" y="0"/>
                    </a:lnTo>
                    <a:lnTo>
                      <a:pt x="509" y="1"/>
                    </a:lnTo>
                    <a:lnTo>
                      <a:pt x="510" y="4"/>
                    </a:lnTo>
                    <a:lnTo>
                      <a:pt x="509" y="6"/>
                    </a:lnTo>
                    <a:lnTo>
                      <a:pt x="505" y="13"/>
                    </a:lnTo>
                    <a:lnTo>
                      <a:pt x="500" y="23"/>
                    </a:lnTo>
                    <a:lnTo>
                      <a:pt x="492" y="35"/>
                    </a:lnTo>
                    <a:lnTo>
                      <a:pt x="485" y="47"/>
                    </a:lnTo>
                    <a:lnTo>
                      <a:pt x="479" y="57"/>
                    </a:lnTo>
                    <a:lnTo>
                      <a:pt x="474" y="64"/>
                    </a:lnTo>
                    <a:lnTo>
                      <a:pt x="470" y="68"/>
                    </a:lnTo>
                    <a:lnTo>
                      <a:pt x="464" y="69"/>
                    </a:lnTo>
                    <a:lnTo>
                      <a:pt x="453" y="73"/>
                    </a:lnTo>
                    <a:lnTo>
                      <a:pt x="436" y="77"/>
                    </a:lnTo>
                    <a:lnTo>
                      <a:pt x="413" y="84"/>
                    </a:lnTo>
                    <a:lnTo>
                      <a:pt x="390" y="90"/>
                    </a:lnTo>
                    <a:lnTo>
                      <a:pt x="362" y="98"/>
                    </a:lnTo>
                    <a:lnTo>
                      <a:pt x="335" y="106"/>
                    </a:lnTo>
                    <a:lnTo>
                      <a:pt x="335" y="107"/>
                    </a:lnTo>
                    <a:lnTo>
                      <a:pt x="331" y="107"/>
                    </a:lnTo>
                    <a:lnTo>
                      <a:pt x="323" y="110"/>
                    </a:lnTo>
                    <a:lnTo>
                      <a:pt x="309" y="114"/>
                    </a:lnTo>
                    <a:lnTo>
                      <a:pt x="290" y="119"/>
                    </a:lnTo>
                    <a:lnTo>
                      <a:pt x="269" y="126"/>
                    </a:lnTo>
                    <a:lnTo>
                      <a:pt x="247" y="131"/>
                    </a:lnTo>
                    <a:lnTo>
                      <a:pt x="230" y="136"/>
                    </a:lnTo>
                    <a:lnTo>
                      <a:pt x="216" y="140"/>
                    </a:lnTo>
                    <a:lnTo>
                      <a:pt x="206" y="143"/>
                    </a:lnTo>
                    <a:lnTo>
                      <a:pt x="203" y="144"/>
                    </a:lnTo>
                    <a:lnTo>
                      <a:pt x="175" y="152"/>
                    </a:lnTo>
                    <a:lnTo>
                      <a:pt x="149" y="160"/>
                    </a:lnTo>
                    <a:lnTo>
                      <a:pt x="124" y="166"/>
                    </a:lnTo>
                    <a:lnTo>
                      <a:pt x="103" y="173"/>
                    </a:lnTo>
                    <a:lnTo>
                      <a:pt x="85" y="178"/>
                    </a:lnTo>
                    <a:lnTo>
                      <a:pt x="74" y="181"/>
                    </a:lnTo>
                    <a:lnTo>
                      <a:pt x="69" y="182"/>
                    </a:lnTo>
                    <a:lnTo>
                      <a:pt x="64" y="182"/>
                    </a:lnTo>
                    <a:lnTo>
                      <a:pt x="55" y="178"/>
                    </a:lnTo>
                    <a:lnTo>
                      <a:pt x="43" y="173"/>
                    </a:lnTo>
                    <a:lnTo>
                      <a:pt x="31" y="166"/>
                    </a:lnTo>
                    <a:lnTo>
                      <a:pt x="19" y="160"/>
                    </a:lnTo>
                    <a:lnTo>
                      <a:pt x="10" y="154"/>
                    </a:lnTo>
                    <a:lnTo>
                      <a:pt x="2" y="150"/>
                    </a:lnTo>
                    <a:lnTo>
                      <a:pt x="0" y="149"/>
                    </a:lnTo>
                    <a:lnTo>
                      <a:pt x="0" y="146"/>
                    </a:lnTo>
                    <a:lnTo>
                      <a:pt x="1" y="145"/>
                    </a:lnTo>
                    <a:lnTo>
                      <a:pt x="4" y="143"/>
                    </a:lnTo>
                    <a:lnTo>
                      <a:pt x="6" y="141"/>
                    </a:lnTo>
                    <a:lnTo>
                      <a:pt x="10" y="141"/>
                    </a:lnTo>
                    <a:lnTo>
                      <a:pt x="22" y="137"/>
                    </a:lnTo>
                    <a:lnTo>
                      <a:pt x="40" y="132"/>
                    </a:lnTo>
                    <a:lnTo>
                      <a:pt x="64" y="126"/>
                    </a:lnTo>
                    <a:lnTo>
                      <a:pt x="91" y="118"/>
                    </a:lnTo>
                    <a:lnTo>
                      <a:pt x="124" y="109"/>
                    </a:lnTo>
                    <a:lnTo>
                      <a:pt x="158" y="98"/>
                    </a:lnTo>
                    <a:lnTo>
                      <a:pt x="196" y="88"/>
                    </a:lnTo>
                    <a:lnTo>
                      <a:pt x="234" y="77"/>
                    </a:lnTo>
                    <a:lnTo>
                      <a:pt x="273" y="65"/>
                    </a:lnTo>
                    <a:lnTo>
                      <a:pt x="311" y="55"/>
                    </a:lnTo>
                    <a:lnTo>
                      <a:pt x="349" y="44"/>
                    </a:lnTo>
                    <a:lnTo>
                      <a:pt x="383" y="34"/>
                    </a:lnTo>
                    <a:lnTo>
                      <a:pt x="416" y="25"/>
                    </a:lnTo>
                    <a:lnTo>
                      <a:pt x="443" y="17"/>
                    </a:lnTo>
                    <a:lnTo>
                      <a:pt x="467" y="10"/>
                    </a:lnTo>
                    <a:lnTo>
                      <a:pt x="485" y="5"/>
                    </a:lnTo>
                    <a:lnTo>
                      <a:pt x="497" y="2"/>
                    </a:lnTo>
                    <a:lnTo>
                      <a:pt x="501" y="1"/>
                    </a:lnTo>
                    <a:lnTo>
                      <a:pt x="504" y="0"/>
                    </a:lnTo>
                    <a:close/>
                  </a:path>
                </a:pathLst>
              </a:custGeom>
              <a:solidFill>
                <a:srgbClr val="B4B199"/>
              </a:solidFill>
              <a:ln w="0">
                <a:solidFill>
                  <a:srgbClr val="B4B199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64" name="Freeform 680">
                <a:extLst>
                  <a:ext uri="{FF2B5EF4-FFF2-40B4-BE49-F238E27FC236}">
                    <a16:creationId xmlns:a16="http://schemas.microsoft.com/office/drawing/2014/main" id="{06D01692-664E-468D-83B7-4CFCB28D907D}"/>
                  </a:ext>
                </a:extLst>
              </p:cNvPr>
              <p:cNvSpPr/>
              <p:nvPr/>
            </p:nvSpPr>
            <p:spPr bwMode="auto">
              <a:xfrm>
                <a:off x="6800850" y="428625"/>
                <a:ext cx="809625" cy="284163"/>
              </a:xfrm>
              <a:custGeom>
                <a:gdLst>
                  <a:gd name="T0" fmla="*/ 2147483646 w 510"/>
                  <a:gd name="T1" fmla="*/ 0 h 179"/>
                  <a:gd name="T2" fmla="*/ 2147483646 w 510"/>
                  <a:gd name="T3" fmla="*/ 2147483646 h 179"/>
                  <a:gd name="T4" fmla="*/ 2147483646 w 510"/>
                  <a:gd name="T5" fmla="*/ 2147483646 h 179"/>
                  <a:gd name="T6" fmla="*/ 2147483646 w 510"/>
                  <a:gd name="T7" fmla="*/ 2147483646 h 179"/>
                  <a:gd name="T8" fmla="*/ 2147483646 w 510"/>
                  <a:gd name="T9" fmla="*/ 2147483646 h 179"/>
                  <a:gd name="T10" fmla="*/ 2147483646 w 510"/>
                  <a:gd name="T11" fmla="*/ 2147483646 h 179"/>
                  <a:gd name="T12" fmla="*/ 2147483646 w 510"/>
                  <a:gd name="T13" fmla="*/ 2147483646 h 179"/>
                  <a:gd name="T14" fmla="*/ 2147483646 w 510"/>
                  <a:gd name="T15" fmla="*/ 2147483646 h 179"/>
                  <a:gd name="T16" fmla="*/ 2147483646 w 510"/>
                  <a:gd name="T17" fmla="*/ 2147483646 h 179"/>
                  <a:gd name="T18" fmla="*/ 2147483646 w 510"/>
                  <a:gd name="T19" fmla="*/ 2147483646 h 179"/>
                  <a:gd name="T20" fmla="*/ 2147483646 w 510"/>
                  <a:gd name="T21" fmla="*/ 2147483646 h 179"/>
                  <a:gd name="T22" fmla="*/ 2147483646 w 510"/>
                  <a:gd name="T23" fmla="*/ 2147483646 h 179"/>
                  <a:gd name="T24" fmla="*/ 2147483646 w 510"/>
                  <a:gd name="T25" fmla="*/ 2147483646 h 179"/>
                  <a:gd name="T26" fmla="*/ 2147483646 w 510"/>
                  <a:gd name="T27" fmla="*/ 2147483646 h 179"/>
                  <a:gd name="T28" fmla="*/ 2147483646 w 510"/>
                  <a:gd name="T29" fmla="*/ 2147483646 h 179"/>
                  <a:gd name="T30" fmla="*/ 2147483646 w 510"/>
                  <a:gd name="T31" fmla="*/ 2147483646 h 179"/>
                  <a:gd name="T32" fmla="*/ 2147483646 w 510"/>
                  <a:gd name="T33" fmla="*/ 2147483646 h 179"/>
                  <a:gd name="T34" fmla="*/ 2147483646 w 510"/>
                  <a:gd name="T35" fmla="*/ 2147483646 h 179"/>
                  <a:gd name="T36" fmla="*/ 0 w 510"/>
                  <a:gd name="T37" fmla="*/ 2147483646 h 179"/>
                  <a:gd name="T38" fmla="*/ 2147483646 w 510"/>
                  <a:gd name="T39" fmla="*/ 2147483646 h 179"/>
                  <a:gd name="T40" fmla="*/ 2147483646 w 510"/>
                  <a:gd name="T41" fmla="*/ 2147483646 h 179"/>
                  <a:gd name="T42" fmla="*/ 2147483646 w 510"/>
                  <a:gd name="T43" fmla="*/ 0 h 17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510" h="179">
                    <a:moveTo>
                      <a:pt x="510" y="0"/>
                    </a:moveTo>
                    <a:lnTo>
                      <a:pt x="479" y="55"/>
                    </a:lnTo>
                    <a:lnTo>
                      <a:pt x="468" y="65"/>
                    </a:lnTo>
                    <a:lnTo>
                      <a:pt x="453" y="76"/>
                    </a:lnTo>
                    <a:lnTo>
                      <a:pt x="429" y="87"/>
                    </a:lnTo>
                    <a:lnTo>
                      <a:pt x="399" y="99"/>
                    </a:lnTo>
                    <a:lnTo>
                      <a:pt x="364" y="112"/>
                    </a:lnTo>
                    <a:lnTo>
                      <a:pt x="322" y="125"/>
                    </a:lnTo>
                    <a:lnTo>
                      <a:pt x="275" y="140"/>
                    </a:lnTo>
                    <a:lnTo>
                      <a:pt x="226" y="153"/>
                    </a:lnTo>
                    <a:lnTo>
                      <a:pt x="184" y="163"/>
                    </a:lnTo>
                    <a:lnTo>
                      <a:pt x="146" y="171"/>
                    </a:lnTo>
                    <a:lnTo>
                      <a:pt x="115" y="177"/>
                    </a:lnTo>
                    <a:lnTo>
                      <a:pt x="89" y="179"/>
                    </a:lnTo>
                    <a:lnTo>
                      <a:pt x="69" y="179"/>
                    </a:lnTo>
                    <a:lnTo>
                      <a:pt x="56" y="177"/>
                    </a:lnTo>
                    <a:lnTo>
                      <a:pt x="0" y="145"/>
                    </a:lnTo>
                    <a:lnTo>
                      <a:pt x="255" y="73"/>
                    </a:lnTo>
                    <a:lnTo>
                      <a:pt x="256" y="72"/>
                    </a:lnTo>
                    <a:lnTo>
                      <a:pt x="510" y="0"/>
                    </a:lnTo>
                    <a:close/>
                  </a:path>
                </a:pathLst>
              </a:custGeom>
              <a:solidFill>
                <a:srgbClr val="E4F3D6"/>
              </a:solidFill>
              <a:ln w="0">
                <a:solidFill>
                  <a:srgbClr val="E4F3D6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65" name="Freeform 681">
                <a:extLst>
                  <a:ext uri="{FF2B5EF4-FFF2-40B4-BE49-F238E27FC236}">
                    <a16:creationId xmlns:a16="http://schemas.microsoft.com/office/drawing/2014/main" id="{1BA4EF8B-0DF1-404E-A88C-459B3D432AA1}"/>
                  </a:ext>
                </a:extLst>
              </p:cNvPr>
              <p:cNvSpPr/>
              <p:nvPr/>
            </p:nvSpPr>
            <p:spPr bwMode="auto">
              <a:xfrm>
                <a:off x="6800850" y="477838"/>
                <a:ext cx="725488" cy="234950"/>
              </a:xfrm>
              <a:custGeom>
                <a:gdLst>
                  <a:gd name="T0" fmla="*/ 2147483646 w 457"/>
                  <a:gd name="T1" fmla="*/ 0 h 148"/>
                  <a:gd name="T2" fmla="*/ 2147483646 w 457"/>
                  <a:gd name="T3" fmla="*/ 2147483646 h 148"/>
                  <a:gd name="T4" fmla="*/ 2147483646 w 457"/>
                  <a:gd name="T5" fmla="*/ 2147483646 h 148"/>
                  <a:gd name="T6" fmla="*/ 2147483646 w 457"/>
                  <a:gd name="T7" fmla="*/ 2147483646 h 148"/>
                  <a:gd name="T8" fmla="*/ 2147483646 w 457"/>
                  <a:gd name="T9" fmla="*/ 2147483646 h 148"/>
                  <a:gd name="T10" fmla="*/ 2147483646 w 457"/>
                  <a:gd name="T11" fmla="*/ 2147483646 h 148"/>
                  <a:gd name="T12" fmla="*/ 2147483646 w 457"/>
                  <a:gd name="T13" fmla="*/ 2147483646 h 148"/>
                  <a:gd name="T14" fmla="*/ 2147483646 w 457"/>
                  <a:gd name="T15" fmla="*/ 2147483646 h 148"/>
                  <a:gd name="T16" fmla="*/ 2147483646 w 457"/>
                  <a:gd name="T17" fmla="*/ 2147483646 h 148"/>
                  <a:gd name="T18" fmla="*/ 2147483646 w 457"/>
                  <a:gd name="T19" fmla="*/ 2147483646 h 148"/>
                  <a:gd name="T20" fmla="*/ 2147483646 w 457"/>
                  <a:gd name="T21" fmla="*/ 2147483646 h 148"/>
                  <a:gd name="T22" fmla="*/ 2147483646 w 457"/>
                  <a:gd name="T23" fmla="*/ 2147483646 h 148"/>
                  <a:gd name="T24" fmla="*/ 2147483646 w 457"/>
                  <a:gd name="T25" fmla="*/ 2147483646 h 148"/>
                  <a:gd name="T26" fmla="*/ 2147483646 w 457"/>
                  <a:gd name="T27" fmla="*/ 2147483646 h 148"/>
                  <a:gd name="T28" fmla="*/ 2147483646 w 457"/>
                  <a:gd name="T29" fmla="*/ 2147483646 h 148"/>
                  <a:gd name="T30" fmla="*/ 2147483646 w 457"/>
                  <a:gd name="T31" fmla="*/ 2147483646 h 148"/>
                  <a:gd name="T32" fmla="*/ 2147483646 w 457"/>
                  <a:gd name="T33" fmla="*/ 2147483646 h 148"/>
                  <a:gd name="T34" fmla="*/ 2147483646 w 457"/>
                  <a:gd name="T35" fmla="*/ 2147483646 h 148"/>
                  <a:gd name="T36" fmla="*/ 2147483646 w 457"/>
                  <a:gd name="T37" fmla="*/ 2147483646 h 148"/>
                  <a:gd name="T38" fmla="*/ 2147483646 w 457"/>
                  <a:gd name="T39" fmla="*/ 2147483646 h 148"/>
                  <a:gd name="T40" fmla="*/ 2147483646 w 457"/>
                  <a:gd name="T41" fmla="*/ 2147483646 h 148"/>
                  <a:gd name="T42" fmla="*/ 2147483646 w 457"/>
                  <a:gd name="T43" fmla="*/ 2147483646 h 148"/>
                  <a:gd name="T44" fmla="*/ 2147483646 w 457"/>
                  <a:gd name="T45" fmla="*/ 2147483646 h 148"/>
                  <a:gd name="T46" fmla="*/ 2147483646 w 457"/>
                  <a:gd name="T47" fmla="*/ 2147483646 h 148"/>
                  <a:gd name="T48" fmla="*/ 2147483646 w 457"/>
                  <a:gd name="T49" fmla="*/ 2147483646 h 148"/>
                  <a:gd name="T50" fmla="*/ 2147483646 w 457"/>
                  <a:gd name="T51" fmla="*/ 2147483646 h 148"/>
                  <a:gd name="T52" fmla="*/ 2147483646 w 457"/>
                  <a:gd name="T53" fmla="*/ 2147483646 h 148"/>
                  <a:gd name="T54" fmla="*/ 0 w 457"/>
                  <a:gd name="T55" fmla="*/ 2147483646 h 148"/>
                  <a:gd name="T56" fmla="*/ 2147483646 w 457"/>
                  <a:gd name="T57" fmla="*/ 2147483646 h 148"/>
                  <a:gd name="T58" fmla="*/ 2147483646 w 457"/>
                  <a:gd name="T59" fmla="*/ 2147483646 h 148"/>
                  <a:gd name="T60" fmla="*/ 2147483646 w 457"/>
                  <a:gd name="T61" fmla="*/ 2147483646 h 148"/>
                  <a:gd name="T62" fmla="*/ 2147483646 w 457"/>
                  <a:gd name="T63" fmla="*/ 2147483646 h 148"/>
                  <a:gd name="T64" fmla="*/ 2147483646 w 457"/>
                  <a:gd name="T65" fmla="*/ 2147483646 h 148"/>
                  <a:gd name="T66" fmla="*/ 2147483646 w 457"/>
                  <a:gd name="T67" fmla="*/ 2147483646 h 148"/>
                  <a:gd name="T68" fmla="*/ 2147483646 w 457"/>
                  <a:gd name="T69" fmla="*/ 2147483646 h 148"/>
                  <a:gd name="T70" fmla="*/ 2147483646 w 457"/>
                  <a:gd name="T71" fmla="*/ 0 h 14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457" h="148">
                    <a:moveTo>
                      <a:pt x="457" y="0"/>
                    </a:moveTo>
                    <a:lnTo>
                      <a:pt x="451" y="11"/>
                    </a:lnTo>
                    <a:lnTo>
                      <a:pt x="443" y="22"/>
                    </a:lnTo>
                    <a:lnTo>
                      <a:pt x="433" y="37"/>
                    </a:lnTo>
                    <a:lnTo>
                      <a:pt x="421" y="51"/>
                    </a:lnTo>
                    <a:lnTo>
                      <a:pt x="408" y="63"/>
                    </a:lnTo>
                    <a:lnTo>
                      <a:pt x="394" y="71"/>
                    </a:lnTo>
                    <a:lnTo>
                      <a:pt x="391" y="71"/>
                    </a:lnTo>
                    <a:lnTo>
                      <a:pt x="386" y="74"/>
                    </a:lnTo>
                    <a:lnTo>
                      <a:pt x="378" y="76"/>
                    </a:lnTo>
                    <a:lnTo>
                      <a:pt x="371" y="79"/>
                    </a:lnTo>
                    <a:lnTo>
                      <a:pt x="366" y="81"/>
                    </a:lnTo>
                    <a:lnTo>
                      <a:pt x="352" y="87"/>
                    </a:lnTo>
                    <a:lnTo>
                      <a:pt x="339" y="91"/>
                    </a:lnTo>
                    <a:lnTo>
                      <a:pt x="327" y="94"/>
                    </a:lnTo>
                    <a:lnTo>
                      <a:pt x="313" y="98"/>
                    </a:lnTo>
                    <a:lnTo>
                      <a:pt x="296" y="104"/>
                    </a:lnTo>
                    <a:lnTo>
                      <a:pt x="275" y="109"/>
                    </a:lnTo>
                    <a:lnTo>
                      <a:pt x="226" y="122"/>
                    </a:lnTo>
                    <a:lnTo>
                      <a:pt x="184" y="132"/>
                    </a:lnTo>
                    <a:lnTo>
                      <a:pt x="146" y="140"/>
                    </a:lnTo>
                    <a:lnTo>
                      <a:pt x="115" y="146"/>
                    </a:lnTo>
                    <a:lnTo>
                      <a:pt x="89" y="148"/>
                    </a:lnTo>
                    <a:lnTo>
                      <a:pt x="69" y="148"/>
                    </a:lnTo>
                    <a:lnTo>
                      <a:pt x="56" y="146"/>
                    </a:lnTo>
                    <a:lnTo>
                      <a:pt x="0" y="114"/>
                    </a:lnTo>
                    <a:lnTo>
                      <a:pt x="74" y="106"/>
                    </a:lnTo>
                    <a:lnTo>
                      <a:pt x="145" y="96"/>
                    </a:lnTo>
                    <a:lnTo>
                      <a:pt x="209" y="83"/>
                    </a:lnTo>
                    <a:lnTo>
                      <a:pt x="269" y="67"/>
                    </a:lnTo>
                    <a:lnTo>
                      <a:pt x="323" y="50"/>
                    </a:lnTo>
                    <a:lnTo>
                      <a:pt x="373" y="33"/>
                    </a:lnTo>
                    <a:lnTo>
                      <a:pt x="417" y="16"/>
                    </a:lnTo>
                    <a:lnTo>
                      <a:pt x="457" y="0"/>
                    </a:lnTo>
                    <a:close/>
                  </a:path>
                </a:pathLst>
              </a:custGeom>
              <a:solidFill>
                <a:srgbClr val="CED4AC"/>
              </a:solidFill>
              <a:ln w="0">
                <a:solidFill>
                  <a:srgbClr val="CED4AC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66" name="Freeform 682">
                <a:extLst>
                  <a:ext uri="{FF2B5EF4-FFF2-40B4-BE49-F238E27FC236}">
                    <a16:creationId xmlns:a16="http://schemas.microsoft.com/office/drawing/2014/main" id="{52D6F1D2-2094-4CB8-B4A4-62BE5C242617}"/>
                  </a:ext>
                </a:extLst>
              </p:cNvPr>
              <p:cNvSpPr/>
              <p:nvPr/>
            </p:nvSpPr>
            <p:spPr bwMode="auto">
              <a:xfrm>
                <a:off x="7164388" y="573088"/>
                <a:ext cx="120650" cy="42863"/>
              </a:xfrm>
              <a:custGeom>
                <a:gdLst>
                  <a:gd name="T0" fmla="*/ 2147483646 w 76"/>
                  <a:gd name="T1" fmla="*/ 0 h 27"/>
                  <a:gd name="T2" fmla="*/ 2147483646 w 76"/>
                  <a:gd name="T3" fmla="*/ 0 h 27"/>
                  <a:gd name="T4" fmla="*/ 2147483646 w 76"/>
                  <a:gd name="T5" fmla="*/ 2147483646 h 27"/>
                  <a:gd name="T6" fmla="*/ 2147483646 w 76"/>
                  <a:gd name="T7" fmla="*/ 2147483646 h 27"/>
                  <a:gd name="T8" fmla="*/ 2147483646 w 76"/>
                  <a:gd name="T9" fmla="*/ 2147483646 h 27"/>
                  <a:gd name="T10" fmla="*/ 2147483646 w 76"/>
                  <a:gd name="T11" fmla="*/ 2147483646 h 27"/>
                  <a:gd name="T12" fmla="*/ 2147483646 w 76"/>
                  <a:gd name="T13" fmla="*/ 2147483646 h 27"/>
                  <a:gd name="T14" fmla="*/ 2147483646 w 76"/>
                  <a:gd name="T15" fmla="*/ 2147483646 h 27"/>
                  <a:gd name="T16" fmla="*/ 0 w 76"/>
                  <a:gd name="T17" fmla="*/ 2147483646 h 27"/>
                  <a:gd name="T18" fmla="*/ 0 w 76"/>
                  <a:gd name="T19" fmla="*/ 2147483646 h 27"/>
                  <a:gd name="T20" fmla="*/ 2147483646 w 76"/>
                  <a:gd name="T21" fmla="*/ 2147483646 h 27"/>
                  <a:gd name="T22" fmla="*/ 2147483646 w 76"/>
                  <a:gd name="T23" fmla="*/ 2147483646 h 27"/>
                  <a:gd name="T24" fmla="*/ 2147483646 w 76"/>
                  <a:gd name="T25" fmla="*/ 0 h 2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6" h="27">
                    <a:moveTo>
                      <a:pt x="73" y="0"/>
                    </a:moveTo>
                    <a:lnTo>
                      <a:pt x="74" y="0"/>
                    </a:lnTo>
                    <a:lnTo>
                      <a:pt x="76" y="2"/>
                    </a:lnTo>
                    <a:lnTo>
                      <a:pt x="76" y="4"/>
                    </a:lnTo>
                    <a:lnTo>
                      <a:pt x="76" y="6"/>
                    </a:lnTo>
                    <a:lnTo>
                      <a:pt x="74" y="6"/>
                    </a:lnTo>
                    <a:lnTo>
                      <a:pt x="4" y="27"/>
                    </a:lnTo>
                    <a:lnTo>
                      <a:pt x="1" y="25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1" y="21"/>
                    </a:lnTo>
                    <a:lnTo>
                      <a:pt x="1" y="20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67" name="Freeform 683">
                <a:extLst>
                  <a:ext uri="{FF2B5EF4-FFF2-40B4-BE49-F238E27FC236}">
                    <a16:creationId xmlns:a16="http://schemas.microsoft.com/office/drawing/2014/main" id="{28606C83-824E-4FCE-A1B4-7FBD4B26CAC6}"/>
                  </a:ext>
                </a:extLst>
              </p:cNvPr>
              <p:cNvSpPr/>
              <p:nvPr/>
            </p:nvSpPr>
            <p:spPr bwMode="auto">
              <a:xfrm>
                <a:off x="7183438" y="577850"/>
                <a:ext cx="150813" cy="141288"/>
              </a:xfrm>
              <a:custGeom>
                <a:gdLst>
                  <a:gd name="T0" fmla="*/ 2147483646 w 95"/>
                  <a:gd name="T1" fmla="*/ 0 h 89"/>
                  <a:gd name="T2" fmla="*/ 2147483646 w 95"/>
                  <a:gd name="T3" fmla="*/ 2147483646 h 89"/>
                  <a:gd name="T4" fmla="*/ 2147483646 w 95"/>
                  <a:gd name="T5" fmla="*/ 2147483646 h 89"/>
                  <a:gd name="T6" fmla="*/ 2147483646 w 95"/>
                  <a:gd name="T7" fmla="*/ 2147483646 h 89"/>
                  <a:gd name="T8" fmla="*/ 2147483646 w 95"/>
                  <a:gd name="T9" fmla="*/ 2147483646 h 89"/>
                  <a:gd name="T10" fmla="*/ 2147483646 w 95"/>
                  <a:gd name="T11" fmla="*/ 2147483646 h 89"/>
                  <a:gd name="T12" fmla="*/ 2147483646 w 95"/>
                  <a:gd name="T13" fmla="*/ 2147483646 h 89"/>
                  <a:gd name="T14" fmla="*/ 2147483646 w 95"/>
                  <a:gd name="T15" fmla="*/ 2147483646 h 89"/>
                  <a:gd name="T16" fmla="*/ 2147483646 w 95"/>
                  <a:gd name="T17" fmla="*/ 2147483646 h 89"/>
                  <a:gd name="T18" fmla="*/ 2147483646 w 95"/>
                  <a:gd name="T19" fmla="*/ 2147483646 h 89"/>
                  <a:gd name="T20" fmla="*/ 2147483646 w 95"/>
                  <a:gd name="T21" fmla="*/ 2147483646 h 89"/>
                  <a:gd name="T22" fmla="*/ 2147483646 w 95"/>
                  <a:gd name="T23" fmla="*/ 2147483646 h 89"/>
                  <a:gd name="T24" fmla="*/ 2147483646 w 95"/>
                  <a:gd name="T25" fmla="*/ 2147483646 h 89"/>
                  <a:gd name="T26" fmla="*/ 2147483646 w 95"/>
                  <a:gd name="T27" fmla="*/ 2147483646 h 89"/>
                  <a:gd name="T28" fmla="*/ 2147483646 w 95"/>
                  <a:gd name="T29" fmla="*/ 2147483646 h 89"/>
                  <a:gd name="T30" fmla="*/ 2147483646 w 95"/>
                  <a:gd name="T31" fmla="*/ 2147483646 h 89"/>
                  <a:gd name="T32" fmla="*/ 2147483646 w 95"/>
                  <a:gd name="T33" fmla="*/ 2147483646 h 89"/>
                  <a:gd name="T34" fmla="*/ 2147483646 w 95"/>
                  <a:gd name="T35" fmla="*/ 2147483646 h 89"/>
                  <a:gd name="T36" fmla="*/ 2147483646 w 95"/>
                  <a:gd name="T37" fmla="*/ 2147483646 h 89"/>
                  <a:gd name="T38" fmla="*/ 2147483646 w 95"/>
                  <a:gd name="T39" fmla="*/ 2147483646 h 89"/>
                  <a:gd name="T40" fmla="*/ 2147483646 w 95"/>
                  <a:gd name="T41" fmla="*/ 2147483646 h 89"/>
                  <a:gd name="T42" fmla="*/ 2147483646 w 95"/>
                  <a:gd name="T43" fmla="*/ 2147483646 h 89"/>
                  <a:gd name="T44" fmla="*/ 2147483646 w 95"/>
                  <a:gd name="T45" fmla="*/ 2147483646 h 89"/>
                  <a:gd name="T46" fmla="*/ 2147483646 w 95"/>
                  <a:gd name="T47" fmla="*/ 2147483646 h 89"/>
                  <a:gd name="T48" fmla="*/ 2147483646 w 95"/>
                  <a:gd name="T49" fmla="*/ 2147483646 h 89"/>
                  <a:gd name="T50" fmla="*/ 2147483646 w 95"/>
                  <a:gd name="T51" fmla="*/ 2147483646 h 89"/>
                  <a:gd name="T52" fmla="*/ 2147483646 w 95"/>
                  <a:gd name="T53" fmla="*/ 2147483646 h 89"/>
                  <a:gd name="T54" fmla="*/ 2147483646 w 95"/>
                  <a:gd name="T55" fmla="*/ 2147483646 h 89"/>
                  <a:gd name="T56" fmla="*/ 2147483646 w 95"/>
                  <a:gd name="T57" fmla="*/ 2147483646 h 89"/>
                  <a:gd name="T58" fmla="*/ 2147483646 w 95"/>
                  <a:gd name="T59" fmla="*/ 2147483646 h 89"/>
                  <a:gd name="T60" fmla="*/ 2147483646 w 95"/>
                  <a:gd name="T61" fmla="*/ 2147483646 h 89"/>
                  <a:gd name="T62" fmla="*/ 2147483646 w 95"/>
                  <a:gd name="T63" fmla="*/ 2147483646 h 89"/>
                  <a:gd name="T64" fmla="*/ 0 w 95"/>
                  <a:gd name="T65" fmla="*/ 2147483646 h 89"/>
                  <a:gd name="T66" fmla="*/ 2147483646 w 95"/>
                  <a:gd name="T67" fmla="*/ 0 h 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95" h="89">
                    <a:moveTo>
                      <a:pt x="60" y="0"/>
                    </a:moveTo>
                    <a:lnTo>
                      <a:pt x="62" y="3"/>
                    </a:lnTo>
                    <a:lnTo>
                      <a:pt x="66" y="11"/>
                    </a:lnTo>
                    <a:lnTo>
                      <a:pt x="72" y="20"/>
                    </a:lnTo>
                    <a:lnTo>
                      <a:pt x="78" y="31"/>
                    </a:lnTo>
                    <a:lnTo>
                      <a:pt x="83" y="41"/>
                    </a:lnTo>
                    <a:lnTo>
                      <a:pt x="87" y="47"/>
                    </a:lnTo>
                    <a:lnTo>
                      <a:pt x="90" y="51"/>
                    </a:lnTo>
                    <a:lnTo>
                      <a:pt x="91" y="54"/>
                    </a:lnTo>
                    <a:lnTo>
                      <a:pt x="92" y="55"/>
                    </a:lnTo>
                    <a:lnTo>
                      <a:pt x="94" y="55"/>
                    </a:lnTo>
                    <a:lnTo>
                      <a:pt x="94" y="54"/>
                    </a:lnTo>
                    <a:lnTo>
                      <a:pt x="95" y="54"/>
                    </a:lnTo>
                    <a:lnTo>
                      <a:pt x="95" y="52"/>
                    </a:lnTo>
                    <a:lnTo>
                      <a:pt x="95" y="51"/>
                    </a:lnTo>
                    <a:lnTo>
                      <a:pt x="95" y="52"/>
                    </a:lnTo>
                    <a:lnTo>
                      <a:pt x="95" y="54"/>
                    </a:lnTo>
                    <a:lnTo>
                      <a:pt x="95" y="55"/>
                    </a:lnTo>
                    <a:lnTo>
                      <a:pt x="94" y="58"/>
                    </a:lnTo>
                    <a:lnTo>
                      <a:pt x="94" y="62"/>
                    </a:lnTo>
                    <a:lnTo>
                      <a:pt x="92" y="64"/>
                    </a:lnTo>
                    <a:lnTo>
                      <a:pt x="90" y="67"/>
                    </a:lnTo>
                    <a:lnTo>
                      <a:pt x="86" y="69"/>
                    </a:lnTo>
                    <a:lnTo>
                      <a:pt x="82" y="71"/>
                    </a:lnTo>
                    <a:lnTo>
                      <a:pt x="75" y="73"/>
                    </a:lnTo>
                    <a:lnTo>
                      <a:pt x="66" y="76"/>
                    </a:lnTo>
                    <a:lnTo>
                      <a:pt x="53" y="80"/>
                    </a:lnTo>
                    <a:lnTo>
                      <a:pt x="41" y="83"/>
                    </a:lnTo>
                    <a:lnTo>
                      <a:pt x="31" y="86"/>
                    </a:lnTo>
                    <a:lnTo>
                      <a:pt x="23" y="88"/>
                    </a:lnTo>
                    <a:lnTo>
                      <a:pt x="19" y="89"/>
                    </a:lnTo>
                    <a:lnTo>
                      <a:pt x="0" y="17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68" name="Freeform 684">
                <a:extLst>
                  <a:ext uri="{FF2B5EF4-FFF2-40B4-BE49-F238E27FC236}">
                    <a16:creationId xmlns:a16="http://schemas.microsoft.com/office/drawing/2014/main" id="{A9A58B5B-8860-4168-969B-6C604E801F91}"/>
                  </a:ext>
                </a:extLst>
              </p:cNvPr>
              <p:cNvSpPr/>
              <p:nvPr/>
            </p:nvSpPr>
            <p:spPr bwMode="auto">
              <a:xfrm>
                <a:off x="7164388" y="582613"/>
                <a:ext cx="133350" cy="142875"/>
              </a:xfrm>
              <a:custGeom>
                <a:gdLst>
                  <a:gd name="T0" fmla="*/ 2147483646 w 84"/>
                  <a:gd name="T1" fmla="*/ 0 h 90"/>
                  <a:gd name="T2" fmla="*/ 2147483646 w 84"/>
                  <a:gd name="T3" fmla="*/ 2147483646 h 90"/>
                  <a:gd name="T4" fmla="*/ 2147483646 w 84"/>
                  <a:gd name="T5" fmla="*/ 2147483646 h 90"/>
                  <a:gd name="T6" fmla="*/ 2147483646 w 84"/>
                  <a:gd name="T7" fmla="*/ 2147483646 h 90"/>
                  <a:gd name="T8" fmla="*/ 2147483646 w 84"/>
                  <a:gd name="T9" fmla="*/ 2147483646 h 90"/>
                  <a:gd name="T10" fmla="*/ 2147483646 w 84"/>
                  <a:gd name="T11" fmla="*/ 2147483646 h 90"/>
                  <a:gd name="T12" fmla="*/ 2147483646 w 84"/>
                  <a:gd name="T13" fmla="*/ 2147483646 h 90"/>
                  <a:gd name="T14" fmla="*/ 2147483646 w 84"/>
                  <a:gd name="T15" fmla="*/ 2147483646 h 90"/>
                  <a:gd name="T16" fmla="*/ 2147483646 w 84"/>
                  <a:gd name="T17" fmla="*/ 2147483646 h 90"/>
                  <a:gd name="T18" fmla="*/ 2147483646 w 84"/>
                  <a:gd name="T19" fmla="*/ 2147483646 h 90"/>
                  <a:gd name="T20" fmla="*/ 2147483646 w 84"/>
                  <a:gd name="T21" fmla="*/ 2147483646 h 90"/>
                  <a:gd name="T22" fmla="*/ 2147483646 w 84"/>
                  <a:gd name="T23" fmla="*/ 2147483646 h 90"/>
                  <a:gd name="T24" fmla="*/ 2147483646 w 84"/>
                  <a:gd name="T25" fmla="*/ 2147483646 h 90"/>
                  <a:gd name="T26" fmla="*/ 0 w 84"/>
                  <a:gd name="T27" fmla="*/ 2147483646 h 90"/>
                  <a:gd name="T28" fmla="*/ 0 w 84"/>
                  <a:gd name="T29" fmla="*/ 2147483646 h 90"/>
                  <a:gd name="T30" fmla="*/ 2147483646 w 84"/>
                  <a:gd name="T31" fmla="*/ 2147483646 h 90"/>
                  <a:gd name="T32" fmla="*/ 2147483646 w 84"/>
                  <a:gd name="T33" fmla="*/ 2147483646 h 90"/>
                  <a:gd name="T34" fmla="*/ 2147483646 w 84"/>
                  <a:gd name="T35" fmla="*/ 2147483646 h 90"/>
                  <a:gd name="T36" fmla="*/ 2147483646 w 84"/>
                  <a:gd name="T37" fmla="*/ 2147483646 h 90"/>
                  <a:gd name="T38" fmla="*/ 2147483646 w 84"/>
                  <a:gd name="T39" fmla="*/ 2147483646 h 90"/>
                  <a:gd name="T40" fmla="*/ 2147483646 w 84"/>
                  <a:gd name="T41" fmla="*/ 2147483646 h 90"/>
                  <a:gd name="T42" fmla="*/ 2147483646 w 84"/>
                  <a:gd name="T43" fmla="*/ 2147483646 h 90"/>
                  <a:gd name="T44" fmla="*/ 2147483646 w 84"/>
                  <a:gd name="T45" fmla="*/ 2147483646 h 90"/>
                  <a:gd name="T46" fmla="*/ 2147483646 w 84"/>
                  <a:gd name="T47" fmla="*/ 2147483646 h 90"/>
                  <a:gd name="T48" fmla="*/ 2147483646 w 84"/>
                  <a:gd name="T49" fmla="*/ 2147483646 h 90"/>
                  <a:gd name="T50" fmla="*/ 2147483646 w 84"/>
                  <a:gd name="T51" fmla="*/ 2147483646 h 90"/>
                  <a:gd name="T52" fmla="*/ 2147483646 w 84"/>
                  <a:gd name="T53" fmla="*/ 2147483646 h 90"/>
                  <a:gd name="T54" fmla="*/ 2147483646 w 84"/>
                  <a:gd name="T55" fmla="*/ 2147483646 h 90"/>
                  <a:gd name="T56" fmla="*/ 2147483646 w 84"/>
                  <a:gd name="T57" fmla="*/ 0 h 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84" h="90">
                    <a:moveTo>
                      <a:pt x="63" y="0"/>
                    </a:moveTo>
                    <a:lnTo>
                      <a:pt x="84" y="72"/>
                    </a:lnTo>
                    <a:lnTo>
                      <a:pt x="81" y="72"/>
                    </a:lnTo>
                    <a:lnTo>
                      <a:pt x="73" y="74"/>
                    </a:lnTo>
                    <a:lnTo>
                      <a:pt x="63" y="78"/>
                    </a:lnTo>
                    <a:lnTo>
                      <a:pt x="49" y="81"/>
                    </a:lnTo>
                    <a:lnTo>
                      <a:pt x="38" y="85"/>
                    </a:lnTo>
                    <a:lnTo>
                      <a:pt x="27" y="87"/>
                    </a:lnTo>
                    <a:lnTo>
                      <a:pt x="22" y="89"/>
                    </a:lnTo>
                    <a:lnTo>
                      <a:pt x="13" y="90"/>
                    </a:lnTo>
                    <a:lnTo>
                      <a:pt x="8" y="87"/>
                    </a:lnTo>
                    <a:lnTo>
                      <a:pt x="4" y="83"/>
                    </a:lnTo>
                    <a:lnTo>
                      <a:pt x="1" y="81"/>
                    </a:lnTo>
                    <a:lnTo>
                      <a:pt x="0" y="80"/>
                    </a:lnTo>
                    <a:lnTo>
                      <a:pt x="1" y="80"/>
                    </a:lnTo>
                    <a:lnTo>
                      <a:pt x="1" y="81"/>
                    </a:lnTo>
                    <a:lnTo>
                      <a:pt x="2" y="81"/>
                    </a:lnTo>
                    <a:lnTo>
                      <a:pt x="4" y="81"/>
                    </a:lnTo>
                    <a:lnTo>
                      <a:pt x="4" y="80"/>
                    </a:lnTo>
                    <a:lnTo>
                      <a:pt x="4" y="77"/>
                    </a:lnTo>
                    <a:lnTo>
                      <a:pt x="4" y="72"/>
                    </a:lnTo>
                    <a:lnTo>
                      <a:pt x="4" y="64"/>
                    </a:lnTo>
                    <a:lnTo>
                      <a:pt x="4" y="53"/>
                    </a:lnTo>
                    <a:lnTo>
                      <a:pt x="2" y="40"/>
                    </a:lnTo>
                    <a:lnTo>
                      <a:pt x="2" y="28"/>
                    </a:lnTo>
                    <a:lnTo>
                      <a:pt x="2" y="21"/>
                    </a:lnTo>
                    <a:lnTo>
                      <a:pt x="2" y="17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E0000"/>
              </a:solidFill>
              <a:ln w="0">
                <a:solidFill>
                  <a:srgbClr val="1E0000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69" name="Freeform 685">
                <a:extLst>
                  <a:ext uri="{FF2B5EF4-FFF2-40B4-BE49-F238E27FC236}">
                    <a16:creationId xmlns:a16="http://schemas.microsoft.com/office/drawing/2014/main" id="{E4AB97C2-9499-4E8B-835F-34BD7C17E23C}"/>
                  </a:ext>
                </a:extLst>
              </p:cNvPr>
              <p:cNvSpPr/>
              <p:nvPr/>
            </p:nvSpPr>
            <p:spPr bwMode="auto">
              <a:xfrm>
                <a:off x="7165975" y="577850"/>
                <a:ext cx="168275" cy="152400"/>
              </a:xfrm>
              <a:custGeom>
                <a:gdLst>
                  <a:gd name="T0" fmla="*/ 2147483646 w 106"/>
                  <a:gd name="T1" fmla="*/ 0 h 96"/>
                  <a:gd name="T2" fmla="*/ 2147483646 w 106"/>
                  <a:gd name="T3" fmla="*/ 2147483646 h 96"/>
                  <a:gd name="T4" fmla="*/ 2147483646 w 106"/>
                  <a:gd name="T5" fmla="*/ 2147483646 h 96"/>
                  <a:gd name="T6" fmla="*/ 2147483646 w 106"/>
                  <a:gd name="T7" fmla="*/ 2147483646 h 96"/>
                  <a:gd name="T8" fmla="*/ 2147483646 w 106"/>
                  <a:gd name="T9" fmla="*/ 2147483646 h 96"/>
                  <a:gd name="T10" fmla="*/ 2147483646 w 106"/>
                  <a:gd name="T11" fmla="*/ 2147483646 h 96"/>
                  <a:gd name="T12" fmla="*/ 2147483646 w 106"/>
                  <a:gd name="T13" fmla="*/ 2147483646 h 96"/>
                  <a:gd name="T14" fmla="*/ 2147483646 w 106"/>
                  <a:gd name="T15" fmla="*/ 2147483646 h 96"/>
                  <a:gd name="T16" fmla="*/ 2147483646 w 106"/>
                  <a:gd name="T17" fmla="*/ 2147483646 h 96"/>
                  <a:gd name="T18" fmla="*/ 2147483646 w 106"/>
                  <a:gd name="T19" fmla="*/ 2147483646 h 96"/>
                  <a:gd name="T20" fmla="*/ 2147483646 w 106"/>
                  <a:gd name="T21" fmla="*/ 2147483646 h 96"/>
                  <a:gd name="T22" fmla="*/ 2147483646 w 106"/>
                  <a:gd name="T23" fmla="*/ 2147483646 h 96"/>
                  <a:gd name="T24" fmla="*/ 2147483646 w 106"/>
                  <a:gd name="T25" fmla="*/ 2147483646 h 96"/>
                  <a:gd name="T26" fmla="*/ 2147483646 w 106"/>
                  <a:gd name="T27" fmla="*/ 2147483646 h 96"/>
                  <a:gd name="T28" fmla="*/ 2147483646 w 106"/>
                  <a:gd name="T29" fmla="*/ 2147483646 h 96"/>
                  <a:gd name="T30" fmla="*/ 2147483646 w 106"/>
                  <a:gd name="T31" fmla="*/ 2147483646 h 96"/>
                  <a:gd name="T32" fmla="*/ 2147483646 w 106"/>
                  <a:gd name="T33" fmla="*/ 2147483646 h 96"/>
                  <a:gd name="T34" fmla="*/ 2147483646 w 106"/>
                  <a:gd name="T35" fmla="*/ 2147483646 h 96"/>
                  <a:gd name="T36" fmla="*/ 2147483646 w 106"/>
                  <a:gd name="T37" fmla="*/ 2147483646 h 96"/>
                  <a:gd name="T38" fmla="*/ 2147483646 w 106"/>
                  <a:gd name="T39" fmla="*/ 2147483646 h 96"/>
                  <a:gd name="T40" fmla="*/ 2147483646 w 106"/>
                  <a:gd name="T41" fmla="*/ 2147483646 h 96"/>
                  <a:gd name="T42" fmla="*/ 2147483646 w 106"/>
                  <a:gd name="T43" fmla="*/ 2147483646 h 96"/>
                  <a:gd name="T44" fmla="*/ 2147483646 w 106"/>
                  <a:gd name="T45" fmla="*/ 2147483646 h 96"/>
                  <a:gd name="T46" fmla="*/ 2147483646 w 106"/>
                  <a:gd name="T47" fmla="*/ 2147483646 h 96"/>
                  <a:gd name="T48" fmla="*/ 2147483646 w 106"/>
                  <a:gd name="T49" fmla="*/ 2147483646 h 96"/>
                  <a:gd name="T50" fmla="*/ 2147483646 w 106"/>
                  <a:gd name="T51" fmla="*/ 2147483646 h 96"/>
                  <a:gd name="T52" fmla="*/ 2147483646 w 106"/>
                  <a:gd name="T53" fmla="*/ 2147483646 h 96"/>
                  <a:gd name="T54" fmla="*/ 2147483646 w 106"/>
                  <a:gd name="T55" fmla="*/ 2147483646 h 96"/>
                  <a:gd name="T56" fmla="*/ 2147483646 w 106"/>
                  <a:gd name="T57" fmla="*/ 2147483646 h 96"/>
                  <a:gd name="T58" fmla="*/ 2147483646 w 106"/>
                  <a:gd name="T59" fmla="*/ 2147483646 h 96"/>
                  <a:gd name="T60" fmla="*/ 2147483646 w 106"/>
                  <a:gd name="T61" fmla="*/ 2147483646 h 96"/>
                  <a:gd name="T62" fmla="*/ 2147483646 w 106"/>
                  <a:gd name="T63" fmla="*/ 2147483646 h 96"/>
                  <a:gd name="T64" fmla="*/ 2147483646 w 106"/>
                  <a:gd name="T65" fmla="*/ 2147483646 h 96"/>
                  <a:gd name="T66" fmla="*/ 2147483646 w 106"/>
                  <a:gd name="T67" fmla="*/ 2147483646 h 96"/>
                  <a:gd name="T68" fmla="*/ 2147483646 w 106"/>
                  <a:gd name="T69" fmla="*/ 2147483646 h 96"/>
                  <a:gd name="T70" fmla="*/ 2147483646 w 106"/>
                  <a:gd name="T71" fmla="*/ 2147483646 h 96"/>
                  <a:gd name="T72" fmla="*/ 2147483646 w 106"/>
                  <a:gd name="T73" fmla="*/ 2147483646 h 96"/>
                  <a:gd name="T74" fmla="*/ 2147483646 w 106"/>
                  <a:gd name="T75" fmla="*/ 2147483646 h 96"/>
                  <a:gd name="T76" fmla="*/ 2147483646 w 106"/>
                  <a:gd name="T77" fmla="*/ 2147483646 h 96"/>
                  <a:gd name="T78" fmla="*/ 2147483646 w 106"/>
                  <a:gd name="T79" fmla="*/ 2147483646 h 96"/>
                  <a:gd name="T80" fmla="*/ 2147483646 w 106"/>
                  <a:gd name="T81" fmla="*/ 2147483646 h 96"/>
                  <a:gd name="T82" fmla="*/ 2147483646 w 106"/>
                  <a:gd name="T83" fmla="*/ 2147483646 h 96"/>
                  <a:gd name="T84" fmla="*/ 0 w 106"/>
                  <a:gd name="T85" fmla="*/ 2147483646 h 96"/>
                  <a:gd name="T86" fmla="*/ 0 w 106"/>
                  <a:gd name="T87" fmla="*/ 2147483646 h 96"/>
                  <a:gd name="T88" fmla="*/ 2147483646 w 106"/>
                  <a:gd name="T89" fmla="*/ 2147483646 h 96"/>
                  <a:gd name="T90" fmla="*/ 2147483646 w 106"/>
                  <a:gd name="T91" fmla="*/ 2147483646 h 96"/>
                  <a:gd name="T92" fmla="*/ 2147483646 w 106"/>
                  <a:gd name="T93" fmla="*/ 2147483646 h 96"/>
                  <a:gd name="T94" fmla="*/ 2147483646 w 106"/>
                  <a:gd name="T95" fmla="*/ 2147483646 h 96"/>
                  <a:gd name="T96" fmla="*/ 2147483646 w 106"/>
                  <a:gd name="T97" fmla="*/ 2147483646 h 96"/>
                  <a:gd name="T98" fmla="*/ 2147483646 w 106"/>
                  <a:gd name="T99" fmla="*/ 2147483646 h 96"/>
                  <a:gd name="T100" fmla="*/ 2147483646 w 106"/>
                  <a:gd name="T101" fmla="*/ 2147483646 h 96"/>
                  <a:gd name="T102" fmla="*/ 2147483646 w 106"/>
                  <a:gd name="T103" fmla="*/ 2147483646 h 96"/>
                  <a:gd name="T104" fmla="*/ 2147483646 w 106"/>
                  <a:gd name="T105" fmla="*/ 2147483646 h 96"/>
                  <a:gd name="T106" fmla="*/ 2147483646 w 106"/>
                  <a:gd name="T107" fmla="*/ 2147483646 h 96"/>
                  <a:gd name="T108" fmla="*/ 2147483646 w 106"/>
                  <a:gd name="T109" fmla="*/ 2147483646 h 96"/>
                  <a:gd name="T110" fmla="*/ 2147483646 w 106"/>
                  <a:gd name="T111" fmla="*/ 2147483646 h 96"/>
                  <a:gd name="T112" fmla="*/ 2147483646 w 106"/>
                  <a:gd name="T113" fmla="*/ 2147483646 h 96"/>
                  <a:gd name="T114" fmla="*/ 2147483646 w 106"/>
                  <a:gd name="T115" fmla="*/ 2147483646 h 96"/>
                  <a:gd name="T116" fmla="*/ 2147483646 w 106"/>
                  <a:gd name="T117" fmla="*/ 2147483646 h 96"/>
                  <a:gd name="T118" fmla="*/ 2147483646 w 106"/>
                  <a:gd name="T119" fmla="*/ 2147483646 h 96"/>
                  <a:gd name="T120" fmla="*/ 2147483646 w 106"/>
                  <a:gd name="T121" fmla="*/ 0 h 9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05" h="96">
                    <a:moveTo>
                      <a:pt x="69" y="0"/>
                    </a:moveTo>
                    <a:lnTo>
                      <a:pt x="71" y="3"/>
                    </a:lnTo>
                    <a:lnTo>
                      <a:pt x="73" y="9"/>
                    </a:lnTo>
                    <a:lnTo>
                      <a:pt x="79" y="17"/>
                    </a:lnTo>
                    <a:lnTo>
                      <a:pt x="84" y="26"/>
                    </a:lnTo>
                    <a:lnTo>
                      <a:pt x="90" y="37"/>
                    </a:lnTo>
                    <a:lnTo>
                      <a:pt x="94" y="45"/>
                    </a:lnTo>
                    <a:lnTo>
                      <a:pt x="98" y="51"/>
                    </a:lnTo>
                    <a:lnTo>
                      <a:pt x="100" y="54"/>
                    </a:lnTo>
                    <a:lnTo>
                      <a:pt x="102" y="56"/>
                    </a:lnTo>
                    <a:lnTo>
                      <a:pt x="103" y="58"/>
                    </a:lnTo>
                    <a:lnTo>
                      <a:pt x="105" y="58"/>
                    </a:lnTo>
                    <a:lnTo>
                      <a:pt x="105" y="56"/>
                    </a:lnTo>
                    <a:lnTo>
                      <a:pt x="106" y="55"/>
                    </a:lnTo>
                    <a:lnTo>
                      <a:pt x="106" y="54"/>
                    </a:lnTo>
                    <a:lnTo>
                      <a:pt x="106" y="55"/>
                    </a:lnTo>
                    <a:lnTo>
                      <a:pt x="106" y="56"/>
                    </a:lnTo>
                    <a:lnTo>
                      <a:pt x="106" y="59"/>
                    </a:lnTo>
                    <a:lnTo>
                      <a:pt x="106" y="62"/>
                    </a:lnTo>
                    <a:lnTo>
                      <a:pt x="105" y="64"/>
                    </a:lnTo>
                    <a:lnTo>
                      <a:pt x="103" y="67"/>
                    </a:lnTo>
                    <a:lnTo>
                      <a:pt x="101" y="69"/>
                    </a:lnTo>
                    <a:lnTo>
                      <a:pt x="98" y="72"/>
                    </a:lnTo>
                    <a:lnTo>
                      <a:pt x="93" y="75"/>
                    </a:lnTo>
                    <a:lnTo>
                      <a:pt x="90" y="75"/>
                    </a:lnTo>
                    <a:lnTo>
                      <a:pt x="88" y="76"/>
                    </a:lnTo>
                    <a:lnTo>
                      <a:pt x="84" y="77"/>
                    </a:lnTo>
                    <a:lnTo>
                      <a:pt x="73" y="80"/>
                    </a:lnTo>
                    <a:lnTo>
                      <a:pt x="62" y="83"/>
                    </a:lnTo>
                    <a:lnTo>
                      <a:pt x="51" y="86"/>
                    </a:lnTo>
                    <a:lnTo>
                      <a:pt x="41" y="89"/>
                    </a:lnTo>
                    <a:lnTo>
                      <a:pt x="34" y="92"/>
                    </a:lnTo>
                    <a:lnTo>
                      <a:pt x="31" y="92"/>
                    </a:lnTo>
                    <a:lnTo>
                      <a:pt x="28" y="93"/>
                    </a:lnTo>
                    <a:lnTo>
                      <a:pt x="24" y="94"/>
                    </a:lnTo>
                    <a:lnTo>
                      <a:pt x="21" y="94"/>
                    </a:lnTo>
                    <a:lnTo>
                      <a:pt x="13" y="96"/>
                    </a:lnTo>
                    <a:lnTo>
                      <a:pt x="8" y="93"/>
                    </a:lnTo>
                    <a:lnTo>
                      <a:pt x="4" y="89"/>
                    </a:lnTo>
                    <a:lnTo>
                      <a:pt x="1" y="85"/>
                    </a:lnTo>
                    <a:lnTo>
                      <a:pt x="0" y="84"/>
                    </a:lnTo>
                    <a:lnTo>
                      <a:pt x="0" y="85"/>
                    </a:lnTo>
                    <a:lnTo>
                      <a:pt x="1" y="85"/>
                    </a:lnTo>
                    <a:lnTo>
                      <a:pt x="3" y="86"/>
                    </a:lnTo>
                    <a:lnTo>
                      <a:pt x="4" y="86"/>
                    </a:lnTo>
                    <a:lnTo>
                      <a:pt x="4" y="85"/>
                    </a:lnTo>
                    <a:lnTo>
                      <a:pt x="5" y="84"/>
                    </a:lnTo>
                    <a:lnTo>
                      <a:pt x="5" y="81"/>
                    </a:lnTo>
                    <a:lnTo>
                      <a:pt x="5" y="77"/>
                    </a:lnTo>
                    <a:lnTo>
                      <a:pt x="5" y="69"/>
                    </a:lnTo>
                    <a:lnTo>
                      <a:pt x="4" y="58"/>
                    </a:lnTo>
                    <a:lnTo>
                      <a:pt x="4" y="45"/>
                    </a:lnTo>
                    <a:lnTo>
                      <a:pt x="4" y="31"/>
                    </a:lnTo>
                    <a:lnTo>
                      <a:pt x="4" y="22"/>
                    </a:lnTo>
                    <a:lnTo>
                      <a:pt x="3" y="20"/>
                    </a:lnTo>
                    <a:lnTo>
                      <a:pt x="9" y="17"/>
                    </a:lnTo>
                    <a:lnTo>
                      <a:pt x="63" y="3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064A69"/>
              </a:solidFill>
              <a:ln w="0">
                <a:solidFill>
                  <a:srgbClr val="064A69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70" name="Freeform 686">
                <a:extLst>
                  <a:ext uri="{FF2B5EF4-FFF2-40B4-BE49-F238E27FC236}">
                    <a16:creationId xmlns:a16="http://schemas.microsoft.com/office/drawing/2014/main" id="{BD6F547F-BBC8-4B51-8DA6-6E76F5420B00}"/>
                  </a:ext>
                </a:extLst>
              </p:cNvPr>
              <p:cNvSpPr/>
              <p:nvPr/>
            </p:nvSpPr>
            <p:spPr bwMode="auto">
              <a:xfrm>
                <a:off x="7165975" y="595313"/>
                <a:ext cx="142875" cy="134938"/>
              </a:xfrm>
              <a:custGeom>
                <a:gdLst>
                  <a:gd name="T0" fmla="*/ 2147483646 w 90"/>
                  <a:gd name="T1" fmla="*/ 0 h 85"/>
                  <a:gd name="T2" fmla="*/ 2147483646 w 90"/>
                  <a:gd name="T3" fmla="*/ 2147483646 h 85"/>
                  <a:gd name="T4" fmla="*/ 2147483646 w 90"/>
                  <a:gd name="T5" fmla="*/ 2147483646 h 85"/>
                  <a:gd name="T6" fmla="*/ 2147483646 w 90"/>
                  <a:gd name="T7" fmla="*/ 2147483646 h 85"/>
                  <a:gd name="T8" fmla="*/ 2147483646 w 90"/>
                  <a:gd name="T9" fmla="*/ 2147483646 h 85"/>
                  <a:gd name="T10" fmla="*/ 2147483646 w 90"/>
                  <a:gd name="T11" fmla="*/ 2147483646 h 85"/>
                  <a:gd name="T12" fmla="*/ 2147483646 w 90"/>
                  <a:gd name="T13" fmla="*/ 2147483646 h 85"/>
                  <a:gd name="T14" fmla="*/ 2147483646 w 90"/>
                  <a:gd name="T15" fmla="*/ 2147483646 h 85"/>
                  <a:gd name="T16" fmla="*/ 2147483646 w 90"/>
                  <a:gd name="T17" fmla="*/ 2147483646 h 85"/>
                  <a:gd name="T18" fmla="*/ 2147483646 w 90"/>
                  <a:gd name="T19" fmla="*/ 2147483646 h 85"/>
                  <a:gd name="T20" fmla="*/ 2147483646 w 90"/>
                  <a:gd name="T21" fmla="*/ 2147483646 h 85"/>
                  <a:gd name="T22" fmla="*/ 2147483646 w 90"/>
                  <a:gd name="T23" fmla="*/ 2147483646 h 85"/>
                  <a:gd name="T24" fmla="*/ 2147483646 w 90"/>
                  <a:gd name="T25" fmla="*/ 2147483646 h 85"/>
                  <a:gd name="T26" fmla="*/ 2147483646 w 90"/>
                  <a:gd name="T27" fmla="*/ 2147483646 h 85"/>
                  <a:gd name="T28" fmla="*/ 2147483646 w 90"/>
                  <a:gd name="T29" fmla="*/ 2147483646 h 85"/>
                  <a:gd name="T30" fmla="*/ 2147483646 w 90"/>
                  <a:gd name="T31" fmla="*/ 2147483646 h 85"/>
                  <a:gd name="T32" fmla="*/ 2147483646 w 90"/>
                  <a:gd name="T33" fmla="*/ 2147483646 h 85"/>
                  <a:gd name="T34" fmla="*/ 2147483646 w 90"/>
                  <a:gd name="T35" fmla="*/ 2147483646 h 85"/>
                  <a:gd name="T36" fmla="*/ 2147483646 w 90"/>
                  <a:gd name="T37" fmla="*/ 2147483646 h 85"/>
                  <a:gd name="T38" fmla="*/ 2147483646 w 90"/>
                  <a:gd name="T39" fmla="*/ 2147483646 h 85"/>
                  <a:gd name="T40" fmla="*/ 2147483646 w 90"/>
                  <a:gd name="T41" fmla="*/ 2147483646 h 85"/>
                  <a:gd name="T42" fmla="*/ 0 w 90"/>
                  <a:gd name="T43" fmla="*/ 2147483646 h 85"/>
                  <a:gd name="T44" fmla="*/ 0 w 90"/>
                  <a:gd name="T45" fmla="*/ 2147483646 h 85"/>
                  <a:gd name="T46" fmla="*/ 2147483646 w 90"/>
                  <a:gd name="T47" fmla="*/ 2147483646 h 85"/>
                  <a:gd name="T48" fmla="*/ 2147483646 w 90"/>
                  <a:gd name="T49" fmla="*/ 2147483646 h 85"/>
                  <a:gd name="T50" fmla="*/ 2147483646 w 90"/>
                  <a:gd name="T51" fmla="*/ 2147483646 h 85"/>
                  <a:gd name="T52" fmla="*/ 2147483646 w 90"/>
                  <a:gd name="T53" fmla="*/ 2147483646 h 85"/>
                  <a:gd name="T54" fmla="*/ 2147483646 w 90"/>
                  <a:gd name="T55" fmla="*/ 2147483646 h 85"/>
                  <a:gd name="T56" fmla="*/ 2147483646 w 90"/>
                  <a:gd name="T57" fmla="*/ 2147483646 h 85"/>
                  <a:gd name="T58" fmla="*/ 2147483646 w 90"/>
                  <a:gd name="T59" fmla="*/ 2147483646 h 85"/>
                  <a:gd name="T60" fmla="*/ 2147483646 w 90"/>
                  <a:gd name="T61" fmla="*/ 2147483646 h 85"/>
                  <a:gd name="T62" fmla="*/ 2147483646 w 90"/>
                  <a:gd name="T63" fmla="*/ 2147483646 h 85"/>
                  <a:gd name="T64" fmla="*/ 2147483646 w 90"/>
                  <a:gd name="T65" fmla="*/ 2147483646 h 85"/>
                  <a:gd name="T66" fmla="*/ 2147483646 w 90"/>
                  <a:gd name="T67" fmla="*/ 2147483646 h 85"/>
                  <a:gd name="T68" fmla="*/ 2147483646 w 90"/>
                  <a:gd name="T69" fmla="*/ 2147483646 h 85"/>
                  <a:gd name="T70" fmla="*/ 2147483646 w 90"/>
                  <a:gd name="T71" fmla="*/ 2147483646 h 85"/>
                  <a:gd name="T72" fmla="*/ 2147483646 w 90"/>
                  <a:gd name="T73" fmla="*/ 2147483646 h 85"/>
                  <a:gd name="T74" fmla="*/ 2147483646 w 90"/>
                  <a:gd name="T75" fmla="*/ 0 h 85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90" h="85">
                    <a:moveTo>
                      <a:pt x="37" y="0"/>
                    </a:moveTo>
                    <a:lnTo>
                      <a:pt x="47" y="23"/>
                    </a:lnTo>
                    <a:lnTo>
                      <a:pt x="58" y="40"/>
                    </a:lnTo>
                    <a:lnTo>
                      <a:pt x="67" y="52"/>
                    </a:lnTo>
                    <a:lnTo>
                      <a:pt x="75" y="60"/>
                    </a:lnTo>
                    <a:lnTo>
                      <a:pt x="81" y="62"/>
                    </a:lnTo>
                    <a:lnTo>
                      <a:pt x="86" y="64"/>
                    </a:lnTo>
                    <a:lnTo>
                      <a:pt x="89" y="64"/>
                    </a:lnTo>
                    <a:lnTo>
                      <a:pt x="90" y="64"/>
                    </a:lnTo>
                    <a:lnTo>
                      <a:pt x="88" y="65"/>
                    </a:lnTo>
                    <a:lnTo>
                      <a:pt x="80" y="66"/>
                    </a:lnTo>
                    <a:lnTo>
                      <a:pt x="69" y="70"/>
                    </a:lnTo>
                    <a:lnTo>
                      <a:pt x="56" y="74"/>
                    </a:lnTo>
                    <a:lnTo>
                      <a:pt x="45" y="77"/>
                    </a:lnTo>
                    <a:lnTo>
                      <a:pt x="33" y="81"/>
                    </a:lnTo>
                    <a:lnTo>
                      <a:pt x="25" y="82"/>
                    </a:lnTo>
                    <a:lnTo>
                      <a:pt x="21" y="83"/>
                    </a:lnTo>
                    <a:lnTo>
                      <a:pt x="13" y="85"/>
                    </a:lnTo>
                    <a:lnTo>
                      <a:pt x="8" y="82"/>
                    </a:lnTo>
                    <a:lnTo>
                      <a:pt x="4" y="78"/>
                    </a:lnTo>
                    <a:lnTo>
                      <a:pt x="1" y="74"/>
                    </a:lnTo>
                    <a:lnTo>
                      <a:pt x="0" y="73"/>
                    </a:lnTo>
                    <a:lnTo>
                      <a:pt x="0" y="74"/>
                    </a:lnTo>
                    <a:lnTo>
                      <a:pt x="1" y="74"/>
                    </a:lnTo>
                    <a:lnTo>
                      <a:pt x="3" y="75"/>
                    </a:lnTo>
                    <a:lnTo>
                      <a:pt x="4" y="75"/>
                    </a:lnTo>
                    <a:lnTo>
                      <a:pt x="4" y="74"/>
                    </a:lnTo>
                    <a:lnTo>
                      <a:pt x="5" y="73"/>
                    </a:lnTo>
                    <a:lnTo>
                      <a:pt x="5" y="70"/>
                    </a:lnTo>
                    <a:lnTo>
                      <a:pt x="5" y="66"/>
                    </a:lnTo>
                    <a:lnTo>
                      <a:pt x="5" y="58"/>
                    </a:lnTo>
                    <a:lnTo>
                      <a:pt x="4" y="47"/>
                    </a:lnTo>
                    <a:lnTo>
                      <a:pt x="4" y="34"/>
                    </a:lnTo>
                    <a:lnTo>
                      <a:pt x="4" y="20"/>
                    </a:lnTo>
                    <a:lnTo>
                      <a:pt x="4" y="11"/>
                    </a:lnTo>
                    <a:lnTo>
                      <a:pt x="3" y="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537"/>
              </a:solidFill>
              <a:ln w="0">
                <a:solidFill>
                  <a:srgbClr val="000537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71" name="Freeform 687">
                <a:extLst>
                  <a:ext uri="{FF2B5EF4-FFF2-40B4-BE49-F238E27FC236}">
                    <a16:creationId xmlns:a16="http://schemas.microsoft.com/office/drawing/2014/main" id="{6F739780-7571-4F78-95CD-4A9E143057D0}"/>
                  </a:ext>
                </a:extLst>
              </p:cNvPr>
              <p:cNvSpPr/>
              <p:nvPr/>
            </p:nvSpPr>
            <p:spPr bwMode="auto">
              <a:xfrm>
                <a:off x="7232650" y="301625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2147483646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2147483646 w 16"/>
                  <a:gd name="T19" fmla="*/ 2147483646 h 16"/>
                  <a:gd name="T20" fmla="*/ 2147483646 w 16"/>
                  <a:gd name="T21" fmla="*/ 2147483646 h 16"/>
                  <a:gd name="T22" fmla="*/ 2147483646 w 16"/>
                  <a:gd name="T23" fmla="*/ 2147483646 h 16"/>
                  <a:gd name="T24" fmla="*/ 2147483646 w 16"/>
                  <a:gd name="T25" fmla="*/ 2147483646 h 16"/>
                  <a:gd name="T26" fmla="*/ 2147483646 w 16"/>
                  <a:gd name="T27" fmla="*/ 2147483646 h 16"/>
                  <a:gd name="T28" fmla="*/ 2147483646 w 16"/>
                  <a:gd name="T29" fmla="*/ 2147483646 h 16"/>
                  <a:gd name="T30" fmla="*/ 2147483646 w 16"/>
                  <a:gd name="T31" fmla="*/ 2147483646 h 16"/>
                  <a:gd name="T32" fmla="*/ 2147483646 w 16"/>
                  <a:gd name="T33" fmla="*/ 2147483646 h 16"/>
                  <a:gd name="T34" fmla="*/ 0 w 16"/>
                  <a:gd name="T35" fmla="*/ 2147483646 h 16"/>
                  <a:gd name="T36" fmla="*/ 0 w 16"/>
                  <a:gd name="T37" fmla="*/ 2147483646 h 16"/>
                  <a:gd name="T38" fmla="*/ 2147483646 w 16"/>
                  <a:gd name="T39" fmla="*/ 2147483646 h 16"/>
                  <a:gd name="T40" fmla="*/ 2147483646 w 16"/>
                  <a:gd name="T41" fmla="*/ 2147483646 h 16"/>
                  <a:gd name="T42" fmla="*/ 2147483646 w 16"/>
                  <a:gd name="T43" fmla="*/ 2147483646 h 16"/>
                  <a:gd name="T44" fmla="*/ 2147483646 w 16"/>
                  <a:gd name="T45" fmla="*/ 2147483646 h 16"/>
                  <a:gd name="T46" fmla="*/ 2147483646 w 16"/>
                  <a:gd name="T47" fmla="*/ 2147483646 h 16"/>
                  <a:gd name="T48" fmla="*/ 2147483646 w 16"/>
                  <a:gd name="T49" fmla="*/ 2147483646 h 16"/>
                  <a:gd name="T50" fmla="*/ 2147483646 w 16"/>
                  <a:gd name="T51" fmla="*/ 0 h 1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10" y="1"/>
                    </a:lnTo>
                    <a:lnTo>
                      <a:pt x="12" y="2"/>
                    </a:lnTo>
                    <a:lnTo>
                      <a:pt x="13" y="4"/>
                    </a:lnTo>
                    <a:lnTo>
                      <a:pt x="14" y="6"/>
                    </a:lnTo>
                    <a:lnTo>
                      <a:pt x="16" y="9"/>
                    </a:lnTo>
                    <a:lnTo>
                      <a:pt x="16" y="12"/>
                    </a:lnTo>
                    <a:lnTo>
                      <a:pt x="14" y="13"/>
                    </a:lnTo>
                    <a:lnTo>
                      <a:pt x="12" y="14"/>
                    </a:lnTo>
                    <a:lnTo>
                      <a:pt x="10" y="16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4"/>
                    </a:lnTo>
                    <a:lnTo>
                      <a:pt x="6" y="14"/>
                    </a:lnTo>
                    <a:lnTo>
                      <a:pt x="5" y="14"/>
                    </a:lnTo>
                    <a:lnTo>
                      <a:pt x="3" y="13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5" y="4"/>
                    </a:lnTo>
                    <a:lnTo>
                      <a:pt x="8" y="2"/>
                    </a:lnTo>
                    <a:lnTo>
                      <a:pt x="9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D39C97"/>
              </a:solidFill>
              <a:ln w="0">
                <a:solidFill>
                  <a:srgbClr val="D39C97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72" name="Freeform 688">
                <a:extLst>
                  <a:ext uri="{FF2B5EF4-FFF2-40B4-BE49-F238E27FC236}">
                    <a16:creationId xmlns:a16="http://schemas.microsoft.com/office/drawing/2014/main" id="{94AC07D3-3C98-4AD8-A227-D44B3A7F3242}"/>
                  </a:ext>
                </a:extLst>
              </p:cNvPr>
              <p:cNvSpPr/>
              <p:nvPr/>
            </p:nvSpPr>
            <p:spPr bwMode="auto">
              <a:xfrm>
                <a:off x="7226300" y="203200"/>
                <a:ext cx="122238" cy="174625"/>
              </a:xfrm>
              <a:custGeom>
                <a:gdLst>
                  <a:gd name="T0" fmla="*/ 2147483646 w 77"/>
                  <a:gd name="T1" fmla="*/ 0 h 110"/>
                  <a:gd name="T2" fmla="*/ 2147483646 w 77"/>
                  <a:gd name="T3" fmla="*/ 2147483646 h 110"/>
                  <a:gd name="T4" fmla="*/ 2147483646 w 77"/>
                  <a:gd name="T5" fmla="*/ 2147483646 h 110"/>
                  <a:gd name="T6" fmla="*/ 2147483646 w 77"/>
                  <a:gd name="T7" fmla="*/ 2147483646 h 110"/>
                  <a:gd name="T8" fmla="*/ 2147483646 w 77"/>
                  <a:gd name="T9" fmla="*/ 2147483646 h 110"/>
                  <a:gd name="T10" fmla="*/ 2147483646 w 77"/>
                  <a:gd name="T11" fmla="*/ 2147483646 h 110"/>
                  <a:gd name="T12" fmla="*/ 2147483646 w 77"/>
                  <a:gd name="T13" fmla="*/ 2147483646 h 110"/>
                  <a:gd name="T14" fmla="*/ 2147483646 w 77"/>
                  <a:gd name="T15" fmla="*/ 2147483646 h 110"/>
                  <a:gd name="T16" fmla="*/ 2147483646 w 77"/>
                  <a:gd name="T17" fmla="*/ 2147483646 h 110"/>
                  <a:gd name="T18" fmla="*/ 2147483646 w 77"/>
                  <a:gd name="T19" fmla="*/ 2147483646 h 110"/>
                  <a:gd name="T20" fmla="*/ 2147483646 w 77"/>
                  <a:gd name="T21" fmla="*/ 2147483646 h 110"/>
                  <a:gd name="T22" fmla="*/ 2147483646 w 77"/>
                  <a:gd name="T23" fmla="*/ 2147483646 h 110"/>
                  <a:gd name="T24" fmla="*/ 0 w 77"/>
                  <a:gd name="T25" fmla="*/ 2147483646 h 110"/>
                  <a:gd name="T26" fmla="*/ 2147483646 w 77"/>
                  <a:gd name="T27" fmla="*/ 2147483646 h 110"/>
                  <a:gd name="T28" fmla="*/ 2147483646 w 77"/>
                  <a:gd name="T29" fmla="*/ 2147483646 h 110"/>
                  <a:gd name="T30" fmla="*/ 2147483646 w 77"/>
                  <a:gd name="T31" fmla="*/ 0 h 110"/>
                  <a:gd name="T32" fmla="*/ 2147483646 w 77"/>
                  <a:gd name="T33" fmla="*/ 0 h 11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7" h="110">
                    <a:moveTo>
                      <a:pt x="46" y="0"/>
                    </a:moveTo>
                    <a:lnTo>
                      <a:pt x="48" y="2"/>
                    </a:lnTo>
                    <a:lnTo>
                      <a:pt x="50" y="4"/>
                    </a:lnTo>
                    <a:lnTo>
                      <a:pt x="77" y="91"/>
                    </a:lnTo>
                    <a:lnTo>
                      <a:pt x="77" y="93"/>
                    </a:lnTo>
                    <a:lnTo>
                      <a:pt x="76" y="96"/>
                    </a:lnTo>
                    <a:lnTo>
                      <a:pt x="73" y="97"/>
                    </a:lnTo>
                    <a:lnTo>
                      <a:pt x="34" y="109"/>
                    </a:lnTo>
                    <a:lnTo>
                      <a:pt x="31" y="110"/>
                    </a:lnTo>
                    <a:lnTo>
                      <a:pt x="29" y="109"/>
                    </a:lnTo>
                    <a:lnTo>
                      <a:pt x="28" y="106"/>
                    </a:lnTo>
                    <a:lnTo>
                      <a:pt x="1" y="20"/>
                    </a:lnTo>
                    <a:lnTo>
                      <a:pt x="0" y="16"/>
                    </a:lnTo>
                    <a:lnTo>
                      <a:pt x="1" y="13"/>
                    </a:lnTo>
                    <a:lnTo>
                      <a:pt x="4" y="12"/>
                    </a:lnTo>
                    <a:lnTo>
                      <a:pt x="43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F7EEE8"/>
              </a:solidFill>
              <a:ln w="0">
                <a:solidFill>
                  <a:srgbClr val="F7EEE8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73" name="Freeform 689">
                <a:extLst>
                  <a:ext uri="{FF2B5EF4-FFF2-40B4-BE49-F238E27FC236}">
                    <a16:creationId xmlns:a16="http://schemas.microsoft.com/office/drawing/2014/main" id="{DC69661A-041B-418B-835D-F54DF5F94F18}"/>
                  </a:ext>
                </a:extLst>
              </p:cNvPr>
              <p:cNvSpPr/>
              <p:nvPr/>
            </p:nvSpPr>
            <p:spPr bwMode="auto">
              <a:xfrm>
                <a:off x="7231063" y="220663"/>
                <a:ext cx="115888" cy="144463"/>
              </a:xfrm>
              <a:custGeom>
                <a:gdLst>
                  <a:gd name="T0" fmla="*/ 2147483646 w 73"/>
                  <a:gd name="T1" fmla="*/ 0 h 91"/>
                  <a:gd name="T2" fmla="*/ 2147483646 w 73"/>
                  <a:gd name="T3" fmla="*/ 2147483646 h 91"/>
                  <a:gd name="T4" fmla="*/ 2147483646 w 73"/>
                  <a:gd name="T5" fmla="*/ 2147483646 h 91"/>
                  <a:gd name="T6" fmla="*/ 0 w 73"/>
                  <a:gd name="T7" fmla="*/ 2147483646 h 91"/>
                  <a:gd name="T8" fmla="*/ 2147483646 w 7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3" h="91">
                    <a:moveTo>
                      <a:pt x="49" y="0"/>
                    </a:moveTo>
                    <a:lnTo>
                      <a:pt x="73" y="76"/>
                    </a:lnTo>
                    <a:lnTo>
                      <a:pt x="23" y="91"/>
                    </a:lnTo>
                    <a:lnTo>
                      <a:pt x="0" y="1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83F"/>
              </a:solidFill>
              <a:ln w="0">
                <a:solidFill>
                  <a:srgbClr val="00083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74" name="Freeform 690">
                <a:extLst>
                  <a:ext uri="{FF2B5EF4-FFF2-40B4-BE49-F238E27FC236}">
                    <a16:creationId xmlns:a16="http://schemas.microsoft.com/office/drawing/2014/main" id="{4A1C243A-3D3C-445B-8AD6-F66CD56AC4EF}"/>
                  </a:ext>
                </a:extLst>
              </p:cNvPr>
              <p:cNvSpPr/>
              <p:nvPr/>
            </p:nvSpPr>
            <p:spPr bwMode="auto">
              <a:xfrm>
                <a:off x="7231063" y="220663"/>
                <a:ext cx="77788" cy="144463"/>
              </a:xfrm>
              <a:custGeom>
                <a:gdLst>
                  <a:gd name="T0" fmla="*/ 2147483646 w 49"/>
                  <a:gd name="T1" fmla="*/ 0 h 91"/>
                  <a:gd name="T2" fmla="*/ 2147483646 w 49"/>
                  <a:gd name="T3" fmla="*/ 2147483646 h 91"/>
                  <a:gd name="T4" fmla="*/ 0 w 49"/>
                  <a:gd name="T5" fmla="*/ 2147483646 h 91"/>
                  <a:gd name="T6" fmla="*/ 2147483646 w 49"/>
                  <a:gd name="T7" fmla="*/ 0 h 9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9" h="91">
                    <a:moveTo>
                      <a:pt x="49" y="0"/>
                    </a:moveTo>
                    <a:lnTo>
                      <a:pt x="23" y="91"/>
                    </a:lnTo>
                    <a:lnTo>
                      <a:pt x="0" y="1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75" name="Freeform 691">
                <a:extLst>
                  <a:ext uri="{FF2B5EF4-FFF2-40B4-BE49-F238E27FC236}">
                    <a16:creationId xmlns:a16="http://schemas.microsoft.com/office/drawing/2014/main" id="{48A9153B-7F3F-42B7-8F26-15C12919099D}"/>
                  </a:ext>
                </a:extLst>
              </p:cNvPr>
              <p:cNvSpPr/>
              <p:nvPr/>
            </p:nvSpPr>
            <p:spPr bwMode="auto">
              <a:xfrm>
                <a:off x="7318375" y="350838"/>
                <a:ext cx="15875" cy="9525"/>
              </a:xfrm>
              <a:custGeom>
                <a:gdLst>
                  <a:gd name="T0" fmla="*/ 2147483646 w 10"/>
                  <a:gd name="T1" fmla="*/ 0 h 6"/>
                  <a:gd name="T2" fmla="*/ 2147483646 w 10"/>
                  <a:gd name="T3" fmla="*/ 2147483646 h 6"/>
                  <a:gd name="T4" fmla="*/ 2147483646 w 10"/>
                  <a:gd name="T5" fmla="*/ 2147483646 h 6"/>
                  <a:gd name="T6" fmla="*/ 2147483646 w 10"/>
                  <a:gd name="T7" fmla="*/ 2147483646 h 6"/>
                  <a:gd name="T8" fmla="*/ 0 w 10"/>
                  <a:gd name="T9" fmla="*/ 2147483646 h 6"/>
                  <a:gd name="T10" fmla="*/ 0 w 10"/>
                  <a:gd name="T11" fmla="*/ 2147483646 h 6"/>
                  <a:gd name="T12" fmla="*/ 2147483646 w 10"/>
                  <a:gd name="T13" fmla="*/ 0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6">
                    <a:moveTo>
                      <a:pt x="9" y="0"/>
                    </a:moveTo>
                    <a:lnTo>
                      <a:pt x="10" y="2"/>
                    </a:lnTo>
                    <a:lnTo>
                      <a:pt x="9" y="3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B7C1B0"/>
              </a:solidFill>
              <a:ln w="0">
                <a:solidFill>
                  <a:srgbClr val="B7C1B0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76" name="Freeform 692">
                <a:extLst>
                  <a:ext uri="{FF2B5EF4-FFF2-40B4-BE49-F238E27FC236}">
                    <a16:creationId xmlns:a16="http://schemas.microsoft.com/office/drawing/2014/main" id="{1587CF15-231C-45BD-B617-1689F8B95C16}"/>
                  </a:ext>
                </a:extLst>
              </p:cNvPr>
              <p:cNvSpPr/>
              <p:nvPr/>
            </p:nvSpPr>
            <p:spPr bwMode="auto">
              <a:xfrm>
                <a:off x="7286625" y="363538"/>
                <a:ext cx="4763" cy="6350"/>
              </a:xfrm>
              <a:custGeom>
                <a:gdLst>
                  <a:gd name="T0" fmla="*/ 2147483646 w 3"/>
                  <a:gd name="T1" fmla="*/ 0 h 4"/>
                  <a:gd name="T2" fmla="*/ 2147483646 w 3"/>
                  <a:gd name="T3" fmla="*/ 0 h 4"/>
                  <a:gd name="T4" fmla="*/ 2147483646 w 3"/>
                  <a:gd name="T5" fmla="*/ 2147483646 h 4"/>
                  <a:gd name="T6" fmla="*/ 2147483646 w 3"/>
                  <a:gd name="T7" fmla="*/ 2147483646 h 4"/>
                  <a:gd name="T8" fmla="*/ 2147483646 w 3"/>
                  <a:gd name="T9" fmla="*/ 2147483646 h 4"/>
                  <a:gd name="T10" fmla="*/ 0 w 3"/>
                  <a:gd name="T11" fmla="*/ 2147483646 h 4"/>
                  <a:gd name="T12" fmla="*/ 0 w 3"/>
                  <a:gd name="T13" fmla="*/ 2147483646 h 4"/>
                  <a:gd name="T14" fmla="*/ 0 w 3"/>
                  <a:gd name="T15" fmla="*/ 2147483646 h 4"/>
                  <a:gd name="T16" fmla="*/ 2147483646 w 3"/>
                  <a:gd name="T17" fmla="*/ 0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7C1B0"/>
              </a:solidFill>
              <a:ln w="0">
                <a:solidFill>
                  <a:srgbClr val="B7C1B0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77" name="Freeform 693">
                <a:extLst>
                  <a:ext uri="{FF2B5EF4-FFF2-40B4-BE49-F238E27FC236}">
                    <a16:creationId xmlns:a16="http://schemas.microsoft.com/office/drawing/2014/main" id="{A7A03B5A-43A1-4F35-86D2-64EC52CE72FF}"/>
                  </a:ext>
                </a:extLst>
              </p:cNvPr>
              <p:cNvSpPr/>
              <p:nvPr/>
            </p:nvSpPr>
            <p:spPr bwMode="auto">
              <a:xfrm>
                <a:off x="7258050" y="217488"/>
                <a:ext cx="20638" cy="12700"/>
              </a:xfrm>
              <a:custGeom>
                <a:gdLst>
                  <a:gd name="T0" fmla="*/ 2147483646 w 13"/>
                  <a:gd name="T1" fmla="*/ 0 h 8"/>
                  <a:gd name="T2" fmla="*/ 2147483646 w 13"/>
                  <a:gd name="T3" fmla="*/ 0 h 8"/>
                  <a:gd name="T4" fmla="*/ 2147483646 w 13"/>
                  <a:gd name="T5" fmla="*/ 2147483646 h 8"/>
                  <a:gd name="T6" fmla="*/ 2147483646 w 13"/>
                  <a:gd name="T7" fmla="*/ 2147483646 h 8"/>
                  <a:gd name="T8" fmla="*/ 2147483646 w 13"/>
                  <a:gd name="T9" fmla="*/ 2147483646 h 8"/>
                  <a:gd name="T10" fmla="*/ 2147483646 w 13"/>
                  <a:gd name="T11" fmla="*/ 2147483646 h 8"/>
                  <a:gd name="T12" fmla="*/ 2147483646 w 13"/>
                  <a:gd name="T13" fmla="*/ 2147483646 h 8"/>
                  <a:gd name="T14" fmla="*/ 2147483646 w 13"/>
                  <a:gd name="T15" fmla="*/ 2147483646 h 8"/>
                  <a:gd name="T16" fmla="*/ 0 w 13"/>
                  <a:gd name="T17" fmla="*/ 2147483646 h 8"/>
                  <a:gd name="T18" fmla="*/ 0 w 13"/>
                  <a:gd name="T19" fmla="*/ 2147483646 h 8"/>
                  <a:gd name="T20" fmla="*/ 0 w 13"/>
                  <a:gd name="T21" fmla="*/ 2147483646 h 8"/>
                  <a:gd name="T22" fmla="*/ 0 w 13"/>
                  <a:gd name="T23" fmla="*/ 2147483646 h 8"/>
                  <a:gd name="T24" fmla="*/ 2147483646 w 13"/>
                  <a:gd name="T25" fmla="*/ 2147483646 h 8"/>
                  <a:gd name="T26" fmla="*/ 2147483646 w 13"/>
                  <a:gd name="T27" fmla="*/ 0 h 8"/>
                  <a:gd name="T28" fmla="*/ 2147483646 w 13"/>
                  <a:gd name="T29" fmla="*/ 0 h 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3" h="8">
                    <a:moveTo>
                      <a:pt x="10" y="0"/>
                    </a:moveTo>
                    <a:lnTo>
                      <a:pt x="11" y="0"/>
                    </a:lnTo>
                    <a:lnTo>
                      <a:pt x="13" y="2"/>
                    </a:lnTo>
                    <a:lnTo>
                      <a:pt x="13" y="4"/>
                    </a:lnTo>
                    <a:lnTo>
                      <a:pt x="11" y="6"/>
                    </a:lnTo>
                    <a:lnTo>
                      <a:pt x="10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9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B7C1B0"/>
              </a:solidFill>
              <a:ln w="0">
                <a:solidFill>
                  <a:srgbClr val="B7C1B0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78" name="Freeform 694">
                <a:extLst>
                  <a:ext uri="{FF2B5EF4-FFF2-40B4-BE49-F238E27FC236}">
                    <a16:creationId xmlns:a16="http://schemas.microsoft.com/office/drawing/2014/main" id="{2B9A71CC-B6F1-403F-B85F-5F752B01A016}"/>
                  </a:ext>
                </a:extLst>
              </p:cNvPr>
              <p:cNvSpPr/>
              <p:nvPr/>
            </p:nvSpPr>
            <p:spPr bwMode="auto">
              <a:xfrm>
                <a:off x="7258050" y="217488"/>
                <a:ext cx="14288" cy="12700"/>
              </a:xfrm>
              <a:custGeom>
                <a:gdLst>
                  <a:gd name="T0" fmla="*/ 2147483646 w 9"/>
                  <a:gd name="T1" fmla="*/ 0 h 8"/>
                  <a:gd name="T2" fmla="*/ 2147483646 w 9"/>
                  <a:gd name="T3" fmla="*/ 2147483646 h 8"/>
                  <a:gd name="T4" fmla="*/ 2147483646 w 9"/>
                  <a:gd name="T5" fmla="*/ 2147483646 h 8"/>
                  <a:gd name="T6" fmla="*/ 0 w 9"/>
                  <a:gd name="T7" fmla="*/ 2147483646 h 8"/>
                  <a:gd name="T8" fmla="*/ 0 w 9"/>
                  <a:gd name="T9" fmla="*/ 2147483646 h 8"/>
                  <a:gd name="T10" fmla="*/ 0 w 9"/>
                  <a:gd name="T11" fmla="*/ 2147483646 h 8"/>
                  <a:gd name="T12" fmla="*/ 0 w 9"/>
                  <a:gd name="T13" fmla="*/ 2147483646 h 8"/>
                  <a:gd name="T14" fmla="*/ 2147483646 w 9"/>
                  <a:gd name="T15" fmla="*/ 2147483646 h 8"/>
                  <a:gd name="T16" fmla="*/ 2147483646 w 9"/>
                  <a:gd name="T17" fmla="*/ 0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" h="8">
                    <a:moveTo>
                      <a:pt x="9" y="0"/>
                    </a:moveTo>
                    <a:lnTo>
                      <a:pt x="4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9EBC9F"/>
              </a:solidFill>
              <a:ln w="0">
                <a:solidFill>
                  <a:srgbClr val="9EBC9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79" name="Freeform 695">
                <a:extLst>
                  <a:ext uri="{FF2B5EF4-FFF2-40B4-BE49-F238E27FC236}">
                    <a16:creationId xmlns:a16="http://schemas.microsoft.com/office/drawing/2014/main" id="{734F8FF9-29FD-4DA6-8768-C638D9DC5847}"/>
                  </a:ext>
                </a:extLst>
              </p:cNvPr>
              <p:cNvSpPr/>
              <p:nvPr/>
            </p:nvSpPr>
            <p:spPr bwMode="auto">
              <a:xfrm>
                <a:off x="7245350" y="7938"/>
                <a:ext cx="160338" cy="319088"/>
              </a:xfrm>
              <a:custGeom>
                <a:gdLst>
                  <a:gd name="T0" fmla="*/ 2147483646 w 101"/>
                  <a:gd name="T1" fmla="*/ 0 h 201"/>
                  <a:gd name="T2" fmla="*/ 2147483646 w 101"/>
                  <a:gd name="T3" fmla="*/ 2147483646 h 201"/>
                  <a:gd name="T4" fmla="*/ 2147483646 w 101"/>
                  <a:gd name="T5" fmla="*/ 2147483646 h 201"/>
                  <a:gd name="T6" fmla="*/ 2147483646 w 101"/>
                  <a:gd name="T7" fmla="*/ 2147483646 h 201"/>
                  <a:gd name="T8" fmla="*/ 2147483646 w 101"/>
                  <a:gd name="T9" fmla="*/ 2147483646 h 201"/>
                  <a:gd name="T10" fmla="*/ 2147483646 w 101"/>
                  <a:gd name="T11" fmla="*/ 2147483646 h 201"/>
                  <a:gd name="T12" fmla="*/ 2147483646 w 101"/>
                  <a:gd name="T13" fmla="*/ 2147483646 h 201"/>
                  <a:gd name="T14" fmla="*/ 2147483646 w 101"/>
                  <a:gd name="T15" fmla="*/ 2147483646 h 201"/>
                  <a:gd name="T16" fmla="*/ 2147483646 w 101"/>
                  <a:gd name="T17" fmla="*/ 2147483646 h 201"/>
                  <a:gd name="T18" fmla="*/ 2147483646 w 101"/>
                  <a:gd name="T19" fmla="*/ 2147483646 h 201"/>
                  <a:gd name="T20" fmla="*/ 2147483646 w 101"/>
                  <a:gd name="T21" fmla="*/ 2147483646 h 201"/>
                  <a:gd name="T22" fmla="*/ 2147483646 w 101"/>
                  <a:gd name="T23" fmla="*/ 2147483646 h 201"/>
                  <a:gd name="T24" fmla="*/ 2147483646 w 101"/>
                  <a:gd name="T25" fmla="*/ 2147483646 h 201"/>
                  <a:gd name="T26" fmla="*/ 2147483646 w 101"/>
                  <a:gd name="T27" fmla="*/ 2147483646 h 201"/>
                  <a:gd name="T28" fmla="*/ 2147483646 w 101"/>
                  <a:gd name="T29" fmla="*/ 2147483646 h 201"/>
                  <a:gd name="T30" fmla="*/ 2147483646 w 101"/>
                  <a:gd name="T31" fmla="*/ 2147483646 h 201"/>
                  <a:gd name="T32" fmla="*/ 2147483646 w 101"/>
                  <a:gd name="T33" fmla="*/ 2147483646 h 201"/>
                  <a:gd name="T34" fmla="*/ 2147483646 w 101"/>
                  <a:gd name="T35" fmla="*/ 2147483646 h 201"/>
                  <a:gd name="T36" fmla="*/ 2147483646 w 101"/>
                  <a:gd name="T37" fmla="*/ 2147483646 h 201"/>
                  <a:gd name="T38" fmla="*/ 2147483646 w 101"/>
                  <a:gd name="T39" fmla="*/ 2147483646 h 201"/>
                  <a:gd name="T40" fmla="*/ 2147483646 w 101"/>
                  <a:gd name="T41" fmla="*/ 2147483646 h 201"/>
                  <a:gd name="T42" fmla="*/ 2147483646 w 101"/>
                  <a:gd name="T43" fmla="*/ 2147483646 h 201"/>
                  <a:gd name="T44" fmla="*/ 2147483646 w 101"/>
                  <a:gd name="T45" fmla="*/ 2147483646 h 201"/>
                  <a:gd name="T46" fmla="*/ 2147483646 w 101"/>
                  <a:gd name="T47" fmla="*/ 2147483646 h 201"/>
                  <a:gd name="T48" fmla="*/ 2147483646 w 101"/>
                  <a:gd name="T49" fmla="*/ 2147483646 h 201"/>
                  <a:gd name="T50" fmla="*/ 2147483646 w 101"/>
                  <a:gd name="T51" fmla="*/ 2147483646 h 201"/>
                  <a:gd name="T52" fmla="*/ 2147483646 w 101"/>
                  <a:gd name="T53" fmla="*/ 2147483646 h 201"/>
                  <a:gd name="T54" fmla="*/ 2147483646 w 101"/>
                  <a:gd name="T55" fmla="*/ 2147483646 h 201"/>
                  <a:gd name="T56" fmla="*/ 2147483646 w 101"/>
                  <a:gd name="T57" fmla="*/ 2147483646 h 201"/>
                  <a:gd name="T58" fmla="*/ 2147483646 w 101"/>
                  <a:gd name="T59" fmla="*/ 2147483646 h 201"/>
                  <a:gd name="T60" fmla="*/ 2147483646 w 101"/>
                  <a:gd name="T61" fmla="*/ 2147483646 h 201"/>
                  <a:gd name="T62" fmla="*/ 2147483646 w 101"/>
                  <a:gd name="T63" fmla="*/ 2147483646 h 201"/>
                  <a:gd name="T64" fmla="*/ 2147483646 w 101"/>
                  <a:gd name="T65" fmla="*/ 2147483646 h 201"/>
                  <a:gd name="T66" fmla="*/ 2147483646 w 101"/>
                  <a:gd name="T67" fmla="*/ 2147483646 h 201"/>
                  <a:gd name="T68" fmla="*/ 0 w 101"/>
                  <a:gd name="T69" fmla="*/ 2147483646 h 201"/>
                  <a:gd name="T70" fmla="*/ 2147483646 w 101"/>
                  <a:gd name="T71" fmla="*/ 2147483646 h 201"/>
                  <a:gd name="T72" fmla="*/ 2147483646 w 101"/>
                  <a:gd name="T73" fmla="*/ 2147483646 h 201"/>
                  <a:gd name="T74" fmla="*/ 2147483646 w 101"/>
                  <a:gd name="T75" fmla="*/ 2147483646 h 201"/>
                  <a:gd name="T76" fmla="*/ 2147483646 w 101"/>
                  <a:gd name="T77" fmla="*/ 2147483646 h 201"/>
                  <a:gd name="T78" fmla="*/ 2147483646 w 101"/>
                  <a:gd name="T79" fmla="*/ 2147483646 h 201"/>
                  <a:gd name="T80" fmla="*/ 2147483646 w 101"/>
                  <a:gd name="T81" fmla="*/ 2147483646 h 201"/>
                  <a:gd name="T82" fmla="*/ 2147483646 w 101"/>
                  <a:gd name="T83" fmla="*/ 2147483646 h 201"/>
                  <a:gd name="T84" fmla="*/ 2147483646 w 101"/>
                  <a:gd name="T85" fmla="*/ 2147483646 h 201"/>
                  <a:gd name="T86" fmla="*/ 2147483646 w 101"/>
                  <a:gd name="T87" fmla="*/ 2147483646 h 201"/>
                  <a:gd name="T88" fmla="*/ 2147483646 w 101"/>
                  <a:gd name="T89" fmla="*/ 2147483646 h 201"/>
                  <a:gd name="T90" fmla="*/ 2147483646 w 101"/>
                  <a:gd name="T91" fmla="*/ 2147483646 h 201"/>
                  <a:gd name="T92" fmla="*/ 2147483646 w 101"/>
                  <a:gd name="T93" fmla="*/ 2147483646 h 201"/>
                  <a:gd name="T94" fmla="*/ 2147483646 w 101"/>
                  <a:gd name="T95" fmla="*/ 2147483646 h 201"/>
                  <a:gd name="T96" fmla="*/ 2147483646 w 101"/>
                  <a:gd name="T97" fmla="*/ 2147483646 h 201"/>
                  <a:gd name="T98" fmla="*/ 2147483646 w 101"/>
                  <a:gd name="T99" fmla="*/ 2147483646 h 20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00" h="201">
                    <a:moveTo>
                      <a:pt x="64" y="0"/>
                    </a:moveTo>
                    <a:lnTo>
                      <a:pt x="72" y="0"/>
                    </a:lnTo>
                    <a:lnTo>
                      <a:pt x="81" y="3"/>
                    </a:lnTo>
                    <a:lnTo>
                      <a:pt x="91" y="5"/>
                    </a:lnTo>
                    <a:lnTo>
                      <a:pt x="98" y="7"/>
                    </a:lnTo>
                    <a:lnTo>
                      <a:pt x="101" y="8"/>
                    </a:lnTo>
                    <a:lnTo>
                      <a:pt x="101" y="11"/>
                    </a:lnTo>
                    <a:lnTo>
                      <a:pt x="97" y="17"/>
                    </a:lnTo>
                    <a:lnTo>
                      <a:pt x="93" y="28"/>
                    </a:lnTo>
                    <a:lnTo>
                      <a:pt x="88" y="38"/>
                    </a:lnTo>
                    <a:lnTo>
                      <a:pt x="84" y="50"/>
                    </a:lnTo>
                    <a:lnTo>
                      <a:pt x="80" y="60"/>
                    </a:lnTo>
                    <a:lnTo>
                      <a:pt x="77" y="68"/>
                    </a:lnTo>
                    <a:lnTo>
                      <a:pt x="69" y="89"/>
                    </a:lnTo>
                    <a:lnTo>
                      <a:pt x="61" y="113"/>
                    </a:lnTo>
                    <a:lnTo>
                      <a:pt x="61" y="114"/>
                    </a:lnTo>
                    <a:lnTo>
                      <a:pt x="61" y="115"/>
                    </a:lnTo>
                    <a:lnTo>
                      <a:pt x="63" y="119"/>
                    </a:lnTo>
                    <a:lnTo>
                      <a:pt x="64" y="122"/>
                    </a:lnTo>
                    <a:lnTo>
                      <a:pt x="65" y="129"/>
                    </a:lnTo>
                    <a:lnTo>
                      <a:pt x="68" y="138"/>
                    </a:lnTo>
                    <a:lnTo>
                      <a:pt x="71" y="147"/>
                    </a:lnTo>
                    <a:lnTo>
                      <a:pt x="71" y="151"/>
                    </a:lnTo>
                    <a:lnTo>
                      <a:pt x="71" y="153"/>
                    </a:lnTo>
                    <a:lnTo>
                      <a:pt x="69" y="156"/>
                    </a:lnTo>
                    <a:lnTo>
                      <a:pt x="69" y="157"/>
                    </a:lnTo>
                    <a:lnTo>
                      <a:pt x="68" y="160"/>
                    </a:lnTo>
                    <a:lnTo>
                      <a:pt x="68" y="164"/>
                    </a:lnTo>
                    <a:lnTo>
                      <a:pt x="68" y="168"/>
                    </a:lnTo>
                    <a:lnTo>
                      <a:pt x="67" y="172"/>
                    </a:lnTo>
                    <a:lnTo>
                      <a:pt x="67" y="173"/>
                    </a:lnTo>
                    <a:lnTo>
                      <a:pt x="67" y="174"/>
                    </a:lnTo>
                    <a:lnTo>
                      <a:pt x="67" y="177"/>
                    </a:lnTo>
                    <a:lnTo>
                      <a:pt x="67" y="178"/>
                    </a:lnTo>
                    <a:lnTo>
                      <a:pt x="65" y="180"/>
                    </a:lnTo>
                    <a:lnTo>
                      <a:pt x="64" y="182"/>
                    </a:lnTo>
                    <a:lnTo>
                      <a:pt x="63" y="185"/>
                    </a:lnTo>
                    <a:lnTo>
                      <a:pt x="61" y="187"/>
                    </a:lnTo>
                    <a:lnTo>
                      <a:pt x="61" y="189"/>
                    </a:lnTo>
                    <a:lnTo>
                      <a:pt x="61" y="191"/>
                    </a:lnTo>
                    <a:lnTo>
                      <a:pt x="61" y="194"/>
                    </a:lnTo>
                    <a:lnTo>
                      <a:pt x="61" y="197"/>
                    </a:lnTo>
                    <a:lnTo>
                      <a:pt x="61" y="199"/>
                    </a:lnTo>
                    <a:lnTo>
                      <a:pt x="60" y="201"/>
                    </a:lnTo>
                    <a:lnTo>
                      <a:pt x="59" y="201"/>
                    </a:lnTo>
                    <a:lnTo>
                      <a:pt x="56" y="201"/>
                    </a:lnTo>
                    <a:lnTo>
                      <a:pt x="56" y="199"/>
                    </a:lnTo>
                    <a:lnTo>
                      <a:pt x="55" y="199"/>
                    </a:lnTo>
                    <a:lnTo>
                      <a:pt x="53" y="197"/>
                    </a:lnTo>
                    <a:lnTo>
                      <a:pt x="51" y="193"/>
                    </a:lnTo>
                    <a:lnTo>
                      <a:pt x="51" y="185"/>
                    </a:lnTo>
                    <a:lnTo>
                      <a:pt x="52" y="174"/>
                    </a:lnTo>
                    <a:lnTo>
                      <a:pt x="52" y="172"/>
                    </a:lnTo>
                    <a:lnTo>
                      <a:pt x="53" y="169"/>
                    </a:lnTo>
                    <a:lnTo>
                      <a:pt x="53" y="167"/>
                    </a:lnTo>
                    <a:lnTo>
                      <a:pt x="53" y="161"/>
                    </a:lnTo>
                    <a:lnTo>
                      <a:pt x="53" y="160"/>
                    </a:lnTo>
                    <a:lnTo>
                      <a:pt x="53" y="157"/>
                    </a:lnTo>
                    <a:lnTo>
                      <a:pt x="52" y="156"/>
                    </a:lnTo>
                    <a:lnTo>
                      <a:pt x="51" y="157"/>
                    </a:lnTo>
                    <a:lnTo>
                      <a:pt x="50" y="159"/>
                    </a:lnTo>
                    <a:lnTo>
                      <a:pt x="48" y="161"/>
                    </a:lnTo>
                    <a:lnTo>
                      <a:pt x="38" y="126"/>
                    </a:lnTo>
                    <a:lnTo>
                      <a:pt x="36" y="125"/>
                    </a:lnTo>
                    <a:lnTo>
                      <a:pt x="35" y="123"/>
                    </a:lnTo>
                    <a:lnTo>
                      <a:pt x="33" y="123"/>
                    </a:lnTo>
                    <a:lnTo>
                      <a:pt x="0" y="132"/>
                    </a:lnTo>
                    <a:lnTo>
                      <a:pt x="1" y="132"/>
                    </a:lnTo>
                    <a:lnTo>
                      <a:pt x="1" y="130"/>
                    </a:lnTo>
                    <a:lnTo>
                      <a:pt x="2" y="127"/>
                    </a:lnTo>
                    <a:lnTo>
                      <a:pt x="5" y="123"/>
                    </a:lnTo>
                    <a:lnTo>
                      <a:pt x="6" y="119"/>
                    </a:lnTo>
                    <a:lnTo>
                      <a:pt x="9" y="115"/>
                    </a:lnTo>
                    <a:lnTo>
                      <a:pt x="13" y="112"/>
                    </a:lnTo>
                    <a:lnTo>
                      <a:pt x="16" y="108"/>
                    </a:lnTo>
                    <a:lnTo>
                      <a:pt x="18" y="105"/>
                    </a:lnTo>
                    <a:lnTo>
                      <a:pt x="19" y="102"/>
                    </a:lnTo>
                    <a:lnTo>
                      <a:pt x="21" y="100"/>
                    </a:lnTo>
                    <a:lnTo>
                      <a:pt x="23" y="97"/>
                    </a:lnTo>
                    <a:lnTo>
                      <a:pt x="26" y="93"/>
                    </a:lnTo>
                    <a:lnTo>
                      <a:pt x="27" y="92"/>
                    </a:lnTo>
                    <a:lnTo>
                      <a:pt x="29" y="88"/>
                    </a:lnTo>
                    <a:lnTo>
                      <a:pt x="29" y="85"/>
                    </a:lnTo>
                    <a:lnTo>
                      <a:pt x="29" y="84"/>
                    </a:lnTo>
                    <a:lnTo>
                      <a:pt x="30" y="80"/>
                    </a:lnTo>
                    <a:lnTo>
                      <a:pt x="33" y="70"/>
                    </a:lnTo>
                    <a:lnTo>
                      <a:pt x="36" y="58"/>
                    </a:lnTo>
                    <a:lnTo>
                      <a:pt x="40" y="43"/>
                    </a:lnTo>
                    <a:lnTo>
                      <a:pt x="43" y="29"/>
                    </a:lnTo>
                    <a:lnTo>
                      <a:pt x="47" y="19"/>
                    </a:lnTo>
                    <a:lnTo>
                      <a:pt x="48" y="13"/>
                    </a:lnTo>
                    <a:lnTo>
                      <a:pt x="50" y="9"/>
                    </a:lnTo>
                    <a:lnTo>
                      <a:pt x="52" y="8"/>
                    </a:lnTo>
                    <a:lnTo>
                      <a:pt x="55" y="7"/>
                    </a:lnTo>
                    <a:lnTo>
                      <a:pt x="56" y="5"/>
                    </a:lnTo>
                    <a:lnTo>
                      <a:pt x="59" y="4"/>
                    </a:lnTo>
                    <a:lnTo>
                      <a:pt x="60" y="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D39C97"/>
              </a:solidFill>
              <a:ln w="0">
                <a:solidFill>
                  <a:srgbClr val="D39C97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80" name="Freeform 696">
                <a:extLst>
                  <a:ext uri="{FF2B5EF4-FFF2-40B4-BE49-F238E27FC236}">
                    <a16:creationId xmlns:a16="http://schemas.microsoft.com/office/drawing/2014/main" id="{D1B72273-0408-41B6-BFA1-2AD700DDD992}"/>
                  </a:ext>
                </a:extLst>
              </p:cNvPr>
              <p:cNvSpPr/>
              <p:nvPr/>
            </p:nvSpPr>
            <p:spPr bwMode="auto">
              <a:xfrm>
                <a:off x="7248525" y="338138"/>
                <a:ext cx="19050" cy="30163"/>
              </a:xfrm>
              <a:custGeom>
                <a:gdLst>
                  <a:gd name="T0" fmla="*/ 2147483646 w 12"/>
                  <a:gd name="T1" fmla="*/ 0 h 19"/>
                  <a:gd name="T2" fmla="*/ 2147483646 w 12"/>
                  <a:gd name="T3" fmla="*/ 0 h 19"/>
                  <a:gd name="T4" fmla="*/ 2147483646 w 12"/>
                  <a:gd name="T5" fmla="*/ 2147483646 h 19"/>
                  <a:gd name="T6" fmla="*/ 2147483646 w 12"/>
                  <a:gd name="T7" fmla="*/ 2147483646 h 19"/>
                  <a:gd name="T8" fmla="*/ 2147483646 w 12"/>
                  <a:gd name="T9" fmla="*/ 2147483646 h 19"/>
                  <a:gd name="T10" fmla="*/ 2147483646 w 12"/>
                  <a:gd name="T11" fmla="*/ 2147483646 h 19"/>
                  <a:gd name="T12" fmla="*/ 2147483646 w 12"/>
                  <a:gd name="T13" fmla="*/ 2147483646 h 19"/>
                  <a:gd name="T14" fmla="*/ 2147483646 w 12"/>
                  <a:gd name="T15" fmla="*/ 2147483646 h 19"/>
                  <a:gd name="T16" fmla="*/ 2147483646 w 12"/>
                  <a:gd name="T17" fmla="*/ 2147483646 h 19"/>
                  <a:gd name="T18" fmla="*/ 2147483646 w 12"/>
                  <a:gd name="T19" fmla="*/ 2147483646 h 19"/>
                  <a:gd name="T20" fmla="*/ 2147483646 w 12"/>
                  <a:gd name="T21" fmla="*/ 2147483646 h 19"/>
                  <a:gd name="T22" fmla="*/ 2147483646 w 12"/>
                  <a:gd name="T23" fmla="*/ 2147483646 h 19"/>
                  <a:gd name="T24" fmla="*/ 2147483646 w 12"/>
                  <a:gd name="T25" fmla="*/ 2147483646 h 19"/>
                  <a:gd name="T26" fmla="*/ 2147483646 w 12"/>
                  <a:gd name="T27" fmla="*/ 2147483646 h 19"/>
                  <a:gd name="T28" fmla="*/ 2147483646 w 12"/>
                  <a:gd name="T29" fmla="*/ 2147483646 h 19"/>
                  <a:gd name="T30" fmla="*/ 0 w 12"/>
                  <a:gd name="T31" fmla="*/ 2147483646 h 19"/>
                  <a:gd name="T32" fmla="*/ 2147483646 w 12"/>
                  <a:gd name="T33" fmla="*/ 2147483646 h 19"/>
                  <a:gd name="T34" fmla="*/ 2147483646 w 12"/>
                  <a:gd name="T35" fmla="*/ 2147483646 h 19"/>
                  <a:gd name="T36" fmla="*/ 2147483646 w 12"/>
                  <a:gd name="T37" fmla="*/ 2147483646 h 19"/>
                  <a:gd name="T38" fmla="*/ 2147483646 w 12"/>
                  <a:gd name="T39" fmla="*/ 2147483646 h 19"/>
                  <a:gd name="T40" fmla="*/ 2147483646 w 12"/>
                  <a:gd name="T41" fmla="*/ 0 h 1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2" h="19">
                    <a:moveTo>
                      <a:pt x="7" y="0"/>
                    </a:moveTo>
                    <a:lnTo>
                      <a:pt x="8" y="0"/>
                    </a:lnTo>
                    <a:lnTo>
                      <a:pt x="8" y="3"/>
                    </a:lnTo>
                    <a:lnTo>
                      <a:pt x="10" y="6"/>
                    </a:lnTo>
                    <a:lnTo>
                      <a:pt x="11" y="8"/>
                    </a:lnTo>
                    <a:lnTo>
                      <a:pt x="11" y="12"/>
                    </a:lnTo>
                    <a:lnTo>
                      <a:pt x="12" y="14"/>
                    </a:lnTo>
                    <a:lnTo>
                      <a:pt x="12" y="15"/>
                    </a:lnTo>
                    <a:lnTo>
                      <a:pt x="11" y="16"/>
                    </a:lnTo>
                    <a:lnTo>
                      <a:pt x="10" y="17"/>
                    </a:lnTo>
                    <a:lnTo>
                      <a:pt x="7" y="19"/>
                    </a:lnTo>
                    <a:lnTo>
                      <a:pt x="6" y="19"/>
                    </a:lnTo>
                    <a:lnTo>
                      <a:pt x="3" y="17"/>
                    </a:lnTo>
                    <a:lnTo>
                      <a:pt x="2" y="16"/>
                    </a:lnTo>
                    <a:lnTo>
                      <a:pt x="0" y="14"/>
                    </a:lnTo>
                    <a:lnTo>
                      <a:pt x="2" y="11"/>
                    </a:lnTo>
                    <a:lnTo>
                      <a:pt x="3" y="7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39C97"/>
              </a:solidFill>
              <a:ln w="0">
                <a:solidFill>
                  <a:srgbClr val="D39C97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81" name="Freeform 697">
                <a:extLst>
                  <a:ext uri="{FF2B5EF4-FFF2-40B4-BE49-F238E27FC236}">
                    <a16:creationId xmlns:a16="http://schemas.microsoft.com/office/drawing/2014/main" id="{284E0D95-88FC-4D27-88E7-E92A59A740AE}"/>
                  </a:ext>
                </a:extLst>
              </p:cNvPr>
              <p:cNvSpPr/>
              <p:nvPr/>
            </p:nvSpPr>
            <p:spPr bwMode="auto">
              <a:xfrm>
                <a:off x="7231063" y="268288"/>
                <a:ext cx="22225" cy="26988"/>
              </a:xfrm>
              <a:custGeom>
                <a:gdLst>
                  <a:gd name="T0" fmla="*/ 2147483646 w 14"/>
                  <a:gd name="T1" fmla="*/ 0 h 17"/>
                  <a:gd name="T2" fmla="*/ 2147483646 w 14"/>
                  <a:gd name="T3" fmla="*/ 0 h 17"/>
                  <a:gd name="T4" fmla="*/ 2147483646 w 14"/>
                  <a:gd name="T5" fmla="*/ 2147483646 h 17"/>
                  <a:gd name="T6" fmla="*/ 2147483646 w 14"/>
                  <a:gd name="T7" fmla="*/ 2147483646 h 17"/>
                  <a:gd name="T8" fmla="*/ 2147483646 w 14"/>
                  <a:gd name="T9" fmla="*/ 2147483646 h 17"/>
                  <a:gd name="T10" fmla="*/ 2147483646 w 14"/>
                  <a:gd name="T11" fmla="*/ 2147483646 h 17"/>
                  <a:gd name="T12" fmla="*/ 2147483646 w 14"/>
                  <a:gd name="T13" fmla="*/ 2147483646 h 17"/>
                  <a:gd name="T14" fmla="*/ 2147483646 w 14"/>
                  <a:gd name="T15" fmla="*/ 2147483646 h 17"/>
                  <a:gd name="T16" fmla="*/ 2147483646 w 14"/>
                  <a:gd name="T17" fmla="*/ 2147483646 h 17"/>
                  <a:gd name="T18" fmla="*/ 2147483646 w 14"/>
                  <a:gd name="T19" fmla="*/ 2147483646 h 17"/>
                  <a:gd name="T20" fmla="*/ 2147483646 w 14"/>
                  <a:gd name="T21" fmla="*/ 2147483646 h 17"/>
                  <a:gd name="T22" fmla="*/ 2147483646 w 14"/>
                  <a:gd name="T23" fmla="*/ 2147483646 h 17"/>
                  <a:gd name="T24" fmla="*/ 2147483646 w 14"/>
                  <a:gd name="T25" fmla="*/ 2147483646 h 17"/>
                  <a:gd name="T26" fmla="*/ 2147483646 w 14"/>
                  <a:gd name="T27" fmla="*/ 2147483646 h 17"/>
                  <a:gd name="T28" fmla="*/ 2147483646 w 14"/>
                  <a:gd name="T29" fmla="*/ 2147483646 h 17"/>
                  <a:gd name="T30" fmla="*/ 2147483646 w 14"/>
                  <a:gd name="T31" fmla="*/ 2147483646 h 17"/>
                  <a:gd name="T32" fmla="*/ 2147483646 w 14"/>
                  <a:gd name="T33" fmla="*/ 2147483646 h 17"/>
                  <a:gd name="T34" fmla="*/ 2147483646 w 14"/>
                  <a:gd name="T35" fmla="*/ 2147483646 h 17"/>
                  <a:gd name="T36" fmla="*/ 2147483646 w 14"/>
                  <a:gd name="T37" fmla="*/ 2147483646 h 17"/>
                  <a:gd name="T38" fmla="*/ 2147483646 w 14"/>
                  <a:gd name="T39" fmla="*/ 2147483646 h 17"/>
                  <a:gd name="T40" fmla="*/ 0 w 14"/>
                  <a:gd name="T41" fmla="*/ 2147483646 h 17"/>
                  <a:gd name="T42" fmla="*/ 0 w 14"/>
                  <a:gd name="T43" fmla="*/ 2147483646 h 17"/>
                  <a:gd name="T44" fmla="*/ 0 w 14"/>
                  <a:gd name="T45" fmla="*/ 2147483646 h 17"/>
                  <a:gd name="T46" fmla="*/ 2147483646 w 14"/>
                  <a:gd name="T47" fmla="*/ 2147483646 h 17"/>
                  <a:gd name="T48" fmla="*/ 2147483646 w 14"/>
                  <a:gd name="T49" fmla="*/ 2147483646 h 17"/>
                  <a:gd name="T50" fmla="*/ 2147483646 w 14"/>
                  <a:gd name="T51" fmla="*/ 2147483646 h 17"/>
                  <a:gd name="T52" fmla="*/ 2147483646 w 14"/>
                  <a:gd name="T53" fmla="*/ 2147483646 h 17"/>
                  <a:gd name="T54" fmla="*/ 2147483646 w 14"/>
                  <a:gd name="T55" fmla="*/ 2147483646 h 17"/>
                  <a:gd name="T56" fmla="*/ 2147483646 w 14"/>
                  <a:gd name="T57" fmla="*/ 2147483646 h 17"/>
                  <a:gd name="T58" fmla="*/ 2147483646 w 14"/>
                  <a:gd name="T59" fmla="*/ 0 h 17"/>
                  <a:gd name="T60" fmla="*/ 2147483646 w 14"/>
                  <a:gd name="T61" fmla="*/ 0 h 17"/>
                  <a:gd name="T62" fmla="*/ 2147483646 w 14"/>
                  <a:gd name="T63" fmla="*/ 0 h 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" h="17">
                    <a:moveTo>
                      <a:pt x="9" y="0"/>
                    </a:moveTo>
                    <a:lnTo>
                      <a:pt x="10" y="0"/>
                    </a:lnTo>
                    <a:lnTo>
                      <a:pt x="13" y="1"/>
                    </a:lnTo>
                    <a:lnTo>
                      <a:pt x="14" y="3"/>
                    </a:lnTo>
                    <a:lnTo>
                      <a:pt x="14" y="4"/>
                    </a:lnTo>
                    <a:lnTo>
                      <a:pt x="14" y="5"/>
                    </a:lnTo>
                    <a:lnTo>
                      <a:pt x="14" y="8"/>
                    </a:lnTo>
                    <a:lnTo>
                      <a:pt x="11" y="10"/>
                    </a:lnTo>
                    <a:lnTo>
                      <a:pt x="10" y="12"/>
                    </a:lnTo>
                    <a:lnTo>
                      <a:pt x="9" y="13"/>
                    </a:lnTo>
                    <a:lnTo>
                      <a:pt x="9" y="14"/>
                    </a:lnTo>
                    <a:lnTo>
                      <a:pt x="10" y="16"/>
                    </a:lnTo>
                    <a:lnTo>
                      <a:pt x="7" y="17"/>
                    </a:lnTo>
                    <a:lnTo>
                      <a:pt x="6" y="17"/>
                    </a:lnTo>
                    <a:lnTo>
                      <a:pt x="5" y="17"/>
                    </a:lnTo>
                    <a:lnTo>
                      <a:pt x="4" y="16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39C97"/>
              </a:solidFill>
              <a:ln w="0">
                <a:solidFill>
                  <a:srgbClr val="D39C97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82" name="Freeform 698">
                <a:extLst>
                  <a:ext uri="{FF2B5EF4-FFF2-40B4-BE49-F238E27FC236}">
                    <a16:creationId xmlns:a16="http://schemas.microsoft.com/office/drawing/2014/main" id="{E949AD96-3D65-44A2-B235-C5965035F5A5}"/>
                  </a:ext>
                </a:extLst>
              </p:cNvPr>
              <p:cNvSpPr/>
              <p:nvPr/>
            </p:nvSpPr>
            <p:spPr bwMode="auto">
              <a:xfrm>
                <a:off x="7219950" y="242888"/>
                <a:ext cx="31750" cy="25400"/>
              </a:xfrm>
              <a:custGeom>
                <a:gdLst>
                  <a:gd name="T0" fmla="*/ 2147483646 w 20"/>
                  <a:gd name="T1" fmla="*/ 0 h 16"/>
                  <a:gd name="T2" fmla="*/ 2147483646 w 20"/>
                  <a:gd name="T3" fmla="*/ 2147483646 h 16"/>
                  <a:gd name="T4" fmla="*/ 2147483646 w 20"/>
                  <a:gd name="T5" fmla="*/ 2147483646 h 16"/>
                  <a:gd name="T6" fmla="*/ 2147483646 w 20"/>
                  <a:gd name="T7" fmla="*/ 2147483646 h 16"/>
                  <a:gd name="T8" fmla="*/ 2147483646 w 20"/>
                  <a:gd name="T9" fmla="*/ 2147483646 h 16"/>
                  <a:gd name="T10" fmla="*/ 2147483646 w 20"/>
                  <a:gd name="T11" fmla="*/ 2147483646 h 16"/>
                  <a:gd name="T12" fmla="*/ 2147483646 w 20"/>
                  <a:gd name="T13" fmla="*/ 2147483646 h 16"/>
                  <a:gd name="T14" fmla="*/ 2147483646 w 20"/>
                  <a:gd name="T15" fmla="*/ 2147483646 h 16"/>
                  <a:gd name="T16" fmla="*/ 2147483646 w 20"/>
                  <a:gd name="T17" fmla="*/ 2147483646 h 16"/>
                  <a:gd name="T18" fmla="*/ 2147483646 w 20"/>
                  <a:gd name="T19" fmla="*/ 2147483646 h 16"/>
                  <a:gd name="T20" fmla="*/ 2147483646 w 20"/>
                  <a:gd name="T21" fmla="*/ 2147483646 h 16"/>
                  <a:gd name="T22" fmla="*/ 2147483646 w 20"/>
                  <a:gd name="T23" fmla="*/ 2147483646 h 16"/>
                  <a:gd name="T24" fmla="*/ 2147483646 w 20"/>
                  <a:gd name="T25" fmla="*/ 2147483646 h 16"/>
                  <a:gd name="T26" fmla="*/ 2147483646 w 20"/>
                  <a:gd name="T27" fmla="*/ 2147483646 h 16"/>
                  <a:gd name="T28" fmla="*/ 2147483646 w 20"/>
                  <a:gd name="T29" fmla="*/ 2147483646 h 16"/>
                  <a:gd name="T30" fmla="*/ 2147483646 w 20"/>
                  <a:gd name="T31" fmla="*/ 2147483646 h 16"/>
                  <a:gd name="T32" fmla="*/ 2147483646 w 20"/>
                  <a:gd name="T33" fmla="*/ 2147483646 h 16"/>
                  <a:gd name="T34" fmla="*/ 2147483646 w 20"/>
                  <a:gd name="T35" fmla="*/ 2147483646 h 16"/>
                  <a:gd name="T36" fmla="*/ 2147483646 w 20"/>
                  <a:gd name="T37" fmla="*/ 2147483646 h 16"/>
                  <a:gd name="T38" fmla="*/ 2147483646 w 20"/>
                  <a:gd name="T39" fmla="*/ 2147483646 h 16"/>
                  <a:gd name="T40" fmla="*/ 2147483646 w 20"/>
                  <a:gd name="T41" fmla="*/ 2147483646 h 16"/>
                  <a:gd name="T42" fmla="*/ 2147483646 w 20"/>
                  <a:gd name="T43" fmla="*/ 2147483646 h 16"/>
                  <a:gd name="T44" fmla="*/ 2147483646 w 20"/>
                  <a:gd name="T45" fmla="*/ 2147483646 h 16"/>
                  <a:gd name="T46" fmla="*/ 2147483646 w 20"/>
                  <a:gd name="T47" fmla="*/ 2147483646 h 16"/>
                  <a:gd name="T48" fmla="*/ 2147483646 w 20"/>
                  <a:gd name="T49" fmla="*/ 2147483646 h 16"/>
                  <a:gd name="T50" fmla="*/ 2147483646 w 20"/>
                  <a:gd name="T51" fmla="*/ 2147483646 h 16"/>
                  <a:gd name="T52" fmla="*/ 2147483646 w 20"/>
                  <a:gd name="T53" fmla="*/ 2147483646 h 16"/>
                  <a:gd name="T54" fmla="*/ 0 w 20"/>
                  <a:gd name="T55" fmla="*/ 2147483646 h 16"/>
                  <a:gd name="T56" fmla="*/ 0 w 20"/>
                  <a:gd name="T57" fmla="*/ 2147483646 h 16"/>
                  <a:gd name="T58" fmla="*/ 2147483646 w 20"/>
                  <a:gd name="T59" fmla="*/ 2147483646 h 16"/>
                  <a:gd name="T60" fmla="*/ 2147483646 w 20"/>
                  <a:gd name="T61" fmla="*/ 2147483646 h 16"/>
                  <a:gd name="T62" fmla="*/ 2147483646 w 20"/>
                  <a:gd name="T63" fmla="*/ 2147483646 h 16"/>
                  <a:gd name="T64" fmla="*/ 2147483646 w 20"/>
                  <a:gd name="T65" fmla="*/ 2147483646 h 16"/>
                  <a:gd name="T66" fmla="*/ 2147483646 w 20"/>
                  <a:gd name="T67" fmla="*/ 2147483646 h 16"/>
                  <a:gd name="T68" fmla="*/ 2147483646 w 20"/>
                  <a:gd name="T69" fmla="*/ 0 h 1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20" h="16">
                    <a:moveTo>
                      <a:pt x="7" y="0"/>
                    </a:moveTo>
                    <a:lnTo>
                      <a:pt x="8" y="3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16" y="2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0" y="7"/>
                    </a:lnTo>
                    <a:lnTo>
                      <a:pt x="18" y="8"/>
                    </a:lnTo>
                    <a:lnTo>
                      <a:pt x="18" y="9"/>
                    </a:lnTo>
                    <a:lnTo>
                      <a:pt x="17" y="9"/>
                    </a:lnTo>
                    <a:lnTo>
                      <a:pt x="16" y="11"/>
                    </a:lnTo>
                    <a:lnTo>
                      <a:pt x="13" y="12"/>
                    </a:lnTo>
                    <a:lnTo>
                      <a:pt x="12" y="13"/>
                    </a:lnTo>
                    <a:lnTo>
                      <a:pt x="11" y="15"/>
                    </a:lnTo>
                    <a:lnTo>
                      <a:pt x="8" y="15"/>
                    </a:lnTo>
                    <a:lnTo>
                      <a:pt x="7" y="16"/>
                    </a:lnTo>
                    <a:lnTo>
                      <a:pt x="5" y="16"/>
                    </a:lnTo>
                    <a:lnTo>
                      <a:pt x="3" y="16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5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39C97"/>
              </a:solidFill>
              <a:ln w="0">
                <a:solidFill>
                  <a:srgbClr val="D39C97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83" name="Freeform 699">
                <a:extLst>
                  <a:ext uri="{FF2B5EF4-FFF2-40B4-BE49-F238E27FC236}">
                    <a16:creationId xmlns:a16="http://schemas.microsoft.com/office/drawing/2014/main" id="{CB75E476-5B46-496B-8375-3582C9C2D4EF}"/>
                  </a:ext>
                </a:extLst>
              </p:cNvPr>
              <p:cNvSpPr/>
              <p:nvPr/>
            </p:nvSpPr>
            <p:spPr bwMode="auto">
              <a:xfrm>
                <a:off x="7291388" y="88900"/>
                <a:ext cx="82550" cy="60325"/>
              </a:xfrm>
              <a:custGeom>
                <a:gdLst>
                  <a:gd name="T0" fmla="*/ 2147483646 w 52"/>
                  <a:gd name="T1" fmla="*/ 0 h 38"/>
                  <a:gd name="T2" fmla="*/ 2147483646 w 52"/>
                  <a:gd name="T3" fmla="*/ 2147483646 h 38"/>
                  <a:gd name="T4" fmla="*/ 2147483646 w 52"/>
                  <a:gd name="T5" fmla="*/ 2147483646 h 38"/>
                  <a:gd name="T6" fmla="*/ 0 w 52"/>
                  <a:gd name="T7" fmla="*/ 2147483646 h 38"/>
                  <a:gd name="T8" fmla="*/ 2147483646 w 52"/>
                  <a:gd name="T9" fmla="*/ 0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" h="38">
                    <a:moveTo>
                      <a:pt x="2" y="0"/>
                    </a:moveTo>
                    <a:lnTo>
                      <a:pt x="52" y="13"/>
                    </a:lnTo>
                    <a:lnTo>
                      <a:pt x="44" y="38"/>
                    </a:lnTo>
                    <a:lnTo>
                      <a:pt x="0" y="2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84" name="Freeform 700">
                <a:extLst>
                  <a:ext uri="{FF2B5EF4-FFF2-40B4-BE49-F238E27FC236}">
                    <a16:creationId xmlns:a16="http://schemas.microsoft.com/office/drawing/2014/main" id="{498F8DE4-D6F4-422D-9A30-F82A9CFBA5D4}"/>
                  </a:ext>
                </a:extLst>
              </p:cNvPr>
              <p:cNvSpPr/>
              <p:nvPr/>
            </p:nvSpPr>
            <p:spPr bwMode="auto">
              <a:xfrm>
                <a:off x="7292975" y="95250"/>
                <a:ext cx="80963" cy="25400"/>
              </a:xfrm>
              <a:custGeom>
                <a:gdLst>
                  <a:gd name="T0" fmla="*/ 2147483646 w 51"/>
                  <a:gd name="T1" fmla="*/ 0 h 16"/>
                  <a:gd name="T2" fmla="*/ 2147483646 w 51"/>
                  <a:gd name="T3" fmla="*/ 2147483646 h 16"/>
                  <a:gd name="T4" fmla="*/ 2147483646 w 51"/>
                  <a:gd name="T5" fmla="*/ 2147483646 h 16"/>
                  <a:gd name="T6" fmla="*/ 0 w 51"/>
                  <a:gd name="T7" fmla="*/ 2147483646 h 16"/>
                  <a:gd name="T8" fmla="*/ 2147483646 w 51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" h="16">
                    <a:moveTo>
                      <a:pt x="1" y="0"/>
                    </a:moveTo>
                    <a:lnTo>
                      <a:pt x="51" y="12"/>
                    </a:lnTo>
                    <a:lnTo>
                      <a:pt x="50" y="16"/>
                    </a:lnTo>
                    <a:lnTo>
                      <a:pt x="0" y="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AE5D2"/>
              </a:solidFill>
              <a:ln w="0">
                <a:solidFill>
                  <a:srgbClr val="CAE5D2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85" name="Freeform 701">
                <a:extLst>
                  <a:ext uri="{FF2B5EF4-FFF2-40B4-BE49-F238E27FC236}">
                    <a16:creationId xmlns:a16="http://schemas.microsoft.com/office/drawing/2014/main" id="{BD3A136B-D283-4AA2-8A51-771DF88D9E03}"/>
                  </a:ext>
                </a:extLst>
              </p:cNvPr>
              <p:cNvSpPr/>
              <p:nvPr/>
            </p:nvSpPr>
            <p:spPr bwMode="auto">
              <a:xfrm>
                <a:off x="7275513" y="1588"/>
                <a:ext cx="147638" cy="123825"/>
              </a:xfrm>
              <a:custGeom>
                <a:gdLst>
                  <a:gd name="T0" fmla="*/ 2147483646 w 93"/>
                  <a:gd name="T1" fmla="*/ 0 h 78"/>
                  <a:gd name="T2" fmla="*/ 2147483646 w 93"/>
                  <a:gd name="T3" fmla="*/ 2147483646 h 78"/>
                  <a:gd name="T4" fmla="*/ 2147483646 w 93"/>
                  <a:gd name="T5" fmla="*/ 2147483646 h 78"/>
                  <a:gd name="T6" fmla="*/ 0 w 93"/>
                  <a:gd name="T7" fmla="*/ 2147483646 h 78"/>
                  <a:gd name="T8" fmla="*/ 2147483646 w 93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3" h="78">
                    <a:moveTo>
                      <a:pt x="16" y="0"/>
                    </a:moveTo>
                    <a:lnTo>
                      <a:pt x="93" y="17"/>
                    </a:lnTo>
                    <a:lnTo>
                      <a:pt x="71" y="78"/>
                    </a:lnTo>
                    <a:lnTo>
                      <a:pt x="0" y="5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58001E"/>
              </a:solidFill>
              <a:ln w="0">
                <a:solidFill>
                  <a:srgbClr val="58001E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86" name="Freeform 702">
                <a:extLst>
                  <a:ext uri="{FF2B5EF4-FFF2-40B4-BE49-F238E27FC236}">
                    <a16:creationId xmlns:a16="http://schemas.microsoft.com/office/drawing/2014/main" id="{F8F50880-F01E-43B8-B355-465CCF3E6D43}"/>
                  </a:ext>
                </a:extLst>
              </p:cNvPr>
              <p:cNvSpPr/>
              <p:nvPr/>
            </p:nvSpPr>
            <p:spPr bwMode="auto">
              <a:xfrm>
                <a:off x="7300913" y="1588"/>
                <a:ext cx="131763" cy="123825"/>
              </a:xfrm>
              <a:custGeom>
                <a:gdLst>
                  <a:gd name="T0" fmla="*/ 0 w 83"/>
                  <a:gd name="T1" fmla="*/ 0 h 78"/>
                  <a:gd name="T2" fmla="*/ 2147483646 w 83"/>
                  <a:gd name="T3" fmla="*/ 0 h 78"/>
                  <a:gd name="T4" fmla="*/ 2147483646 w 83"/>
                  <a:gd name="T5" fmla="*/ 2147483646 h 78"/>
                  <a:gd name="T6" fmla="*/ 0 w 83"/>
                  <a:gd name="T7" fmla="*/ 0 h 7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78">
                    <a:moveTo>
                      <a:pt x="0" y="0"/>
                    </a:moveTo>
                    <a:lnTo>
                      <a:pt x="83" y="0"/>
                    </a:lnTo>
                    <a:lnTo>
                      <a:pt x="55" y="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0035"/>
              </a:solidFill>
              <a:ln w="0">
                <a:solidFill>
                  <a:srgbClr val="970035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87" name="Freeform 703">
                <a:extLst>
                  <a:ext uri="{FF2B5EF4-FFF2-40B4-BE49-F238E27FC236}">
                    <a16:creationId xmlns:a16="http://schemas.microsoft.com/office/drawing/2014/main" id="{0234FFEB-6EED-4ADB-90A9-2C09C7D1F60D}"/>
                  </a:ext>
                </a:extLst>
              </p:cNvPr>
              <p:cNvSpPr/>
              <p:nvPr/>
            </p:nvSpPr>
            <p:spPr bwMode="auto">
              <a:xfrm>
                <a:off x="7302500" y="33338"/>
                <a:ext cx="25400" cy="25400"/>
              </a:xfrm>
              <a:custGeom>
                <a:gdLst>
                  <a:gd name="T0" fmla="*/ 2147483646 w 16"/>
                  <a:gd name="T1" fmla="*/ 0 h 16"/>
                  <a:gd name="T2" fmla="*/ 2147483646 w 16"/>
                  <a:gd name="T3" fmla="*/ 2147483646 h 16"/>
                  <a:gd name="T4" fmla="*/ 2147483646 w 16"/>
                  <a:gd name="T5" fmla="*/ 2147483646 h 16"/>
                  <a:gd name="T6" fmla="*/ 2147483646 w 16"/>
                  <a:gd name="T7" fmla="*/ 2147483646 h 16"/>
                  <a:gd name="T8" fmla="*/ 2147483646 w 16"/>
                  <a:gd name="T9" fmla="*/ 2147483646 h 16"/>
                  <a:gd name="T10" fmla="*/ 2147483646 w 16"/>
                  <a:gd name="T11" fmla="*/ 2147483646 h 16"/>
                  <a:gd name="T12" fmla="*/ 2147483646 w 16"/>
                  <a:gd name="T13" fmla="*/ 2147483646 h 16"/>
                  <a:gd name="T14" fmla="*/ 2147483646 w 16"/>
                  <a:gd name="T15" fmla="*/ 2147483646 h 16"/>
                  <a:gd name="T16" fmla="*/ 2147483646 w 16"/>
                  <a:gd name="T17" fmla="*/ 2147483646 h 16"/>
                  <a:gd name="T18" fmla="*/ 2147483646 w 16"/>
                  <a:gd name="T19" fmla="*/ 2147483646 h 16"/>
                  <a:gd name="T20" fmla="*/ 2147483646 w 16"/>
                  <a:gd name="T21" fmla="*/ 2147483646 h 16"/>
                  <a:gd name="T22" fmla="*/ 0 w 16"/>
                  <a:gd name="T23" fmla="*/ 2147483646 h 16"/>
                  <a:gd name="T24" fmla="*/ 0 w 16"/>
                  <a:gd name="T25" fmla="*/ 2147483646 h 16"/>
                  <a:gd name="T26" fmla="*/ 2147483646 w 16"/>
                  <a:gd name="T27" fmla="*/ 2147483646 h 16"/>
                  <a:gd name="T28" fmla="*/ 2147483646 w 16"/>
                  <a:gd name="T29" fmla="*/ 2147483646 h 16"/>
                  <a:gd name="T30" fmla="*/ 2147483646 w 16"/>
                  <a:gd name="T31" fmla="*/ 0 h 16"/>
                  <a:gd name="T32" fmla="*/ 2147483646 w 16"/>
                  <a:gd name="T33" fmla="*/ 0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1" y="1"/>
                    </a:lnTo>
                    <a:lnTo>
                      <a:pt x="14" y="3"/>
                    </a:lnTo>
                    <a:lnTo>
                      <a:pt x="15" y="5"/>
                    </a:lnTo>
                    <a:lnTo>
                      <a:pt x="16" y="8"/>
                    </a:lnTo>
                    <a:lnTo>
                      <a:pt x="15" y="10"/>
                    </a:lnTo>
                    <a:lnTo>
                      <a:pt x="14" y="13"/>
                    </a:lnTo>
                    <a:lnTo>
                      <a:pt x="11" y="14"/>
                    </a:lnTo>
                    <a:lnTo>
                      <a:pt x="8" y="16"/>
                    </a:lnTo>
                    <a:lnTo>
                      <a:pt x="4" y="14"/>
                    </a:lnTo>
                    <a:lnTo>
                      <a:pt x="3" y="13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6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F000A"/>
              </a:solidFill>
              <a:ln w="0">
                <a:solidFill>
                  <a:srgbClr val="0F000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88" name="Freeform 704">
                <a:extLst>
                  <a:ext uri="{FF2B5EF4-FFF2-40B4-BE49-F238E27FC236}">
                    <a16:creationId xmlns:a16="http://schemas.microsoft.com/office/drawing/2014/main" id="{466E83FC-EF1A-41A5-B33E-8468259B6E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32575" y="22225"/>
                <a:ext cx="125413" cy="412750"/>
              </a:xfrm>
              <a:custGeom>
                <a:gdLst>
                  <a:gd name="T0" fmla="*/ 2147483646 w 79"/>
                  <a:gd name="T1" fmla="*/ 2147483646 h 260"/>
                  <a:gd name="T2" fmla="*/ 2147483646 w 79"/>
                  <a:gd name="T3" fmla="*/ 0 h 260"/>
                  <a:gd name="T4" fmla="*/ 2147483646 w 79"/>
                  <a:gd name="T5" fmla="*/ 2147483646 h 260"/>
                  <a:gd name="T6" fmla="*/ 2147483646 w 79"/>
                  <a:gd name="T7" fmla="*/ 2147483646 h 260"/>
                  <a:gd name="T8" fmla="*/ 2147483646 w 79"/>
                  <a:gd name="T9" fmla="*/ 2147483646 h 260"/>
                  <a:gd name="T10" fmla="*/ 2147483646 w 79"/>
                  <a:gd name="T11" fmla="*/ 2147483646 h 260"/>
                  <a:gd name="T12" fmla="*/ 2147483646 w 79"/>
                  <a:gd name="T13" fmla="*/ 2147483646 h 260"/>
                  <a:gd name="T14" fmla="*/ 2147483646 w 79"/>
                  <a:gd name="T15" fmla="*/ 2147483646 h 260"/>
                  <a:gd name="T16" fmla="*/ 2147483646 w 79"/>
                  <a:gd name="T17" fmla="*/ 2147483646 h 260"/>
                  <a:gd name="T18" fmla="*/ 2147483646 w 79"/>
                  <a:gd name="T19" fmla="*/ 2147483646 h 260"/>
                  <a:gd name="T20" fmla="*/ 2147483646 w 79"/>
                  <a:gd name="T21" fmla="*/ 2147483646 h 260"/>
                  <a:gd name="T22" fmla="*/ 2147483646 w 79"/>
                  <a:gd name="T23" fmla="*/ 2147483646 h 260"/>
                  <a:gd name="T24" fmla="*/ 2147483646 w 79"/>
                  <a:gd name="T25" fmla="*/ 2147483646 h 260"/>
                  <a:gd name="T26" fmla="*/ 2147483646 w 79"/>
                  <a:gd name="T27" fmla="*/ 2147483646 h 260"/>
                  <a:gd name="T28" fmla="*/ 2147483646 w 79"/>
                  <a:gd name="T29" fmla="*/ 2147483646 h 260"/>
                  <a:gd name="T30" fmla="*/ 2147483646 w 79"/>
                  <a:gd name="T31" fmla="*/ 2147483646 h 260"/>
                  <a:gd name="T32" fmla="*/ 2147483646 w 79"/>
                  <a:gd name="T33" fmla="*/ 2147483646 h 260"/>
                  <a:gd name="T34" fmla="*/ 2147483646 w 79"/>
                  <a:gd name="T35" fmla="*/ 2147483646 h 260"/>
                  <a:gd name="T36" fmla="*/ 2147483646 w 79"/>
                  <a:gd name="T37" fmla="*/ 2147483646 h 260"/>
                  <a:gd name="T38" fmla="*/ 2147483646 w 79"/>
                  <a:gd name="T39" fmla="*/ 2147483646 h 260"/>
                  <a:gd name="T40" fmla="*/ 2147483646 w 79"/>
                  <a:gd name="T41" fmla="*/ 2147483646 h 260"/>
                  <a:gd name="T42" fmla="*/ 2147483646 w 79"/>
                  <a:gd name="T43" fmla="*/ 2147483646 h 260"/>
                  <a:gd name="T44" fmla="*/ 2147483646 w 79"/>
                  <a:gd name="T45" fmla="*/ 2147483646 h 260"/>
                  <a:gd name="T46" fmla="*/ 2147483646 w 79"/>
                  <a:gd name="T47" fmla="*/ 2147483646 h 260"/>
                  <a:gd name="T48" fmla="*/ 2147483646 w 79"/>
                  <a:gd name="T49" fmla="*/ 2147483646 h 260"/>
                  <a:gd name="T50" fmla="*/ 2147483646 w 79"/>
                  <a:gd name="T51" fmla="*/ 2147483646 h 260"/>
                  <a:gd name="T52" fmla="*/ 2147483646 w 79"/>
                  <a:gd name="T53" fmla="*/ 2147483646 h 260"/>
                  <a:gd name="T54" fmla="*/ 2147483646 w 79"/>
                  <a:gd name="T55" fmla="*/ 2147483646 h 260"/>
                  <a:gd name="T56" fmla="*/ 2147483646 w 79"/>
                  <a:gd name="T57" fmla="*/ 2147483646 h 260"/>
                  <a:gd name="T58" fmla="*/ 2147483646 w 79"/>
                  <a:gd name="T59" fmla="*/ 2147483646 h 260"/>
                  <a:gd name="T60" fmla="*/ 2147483646 w 79"/>
                  <a:gd name="T61" fmla="*/ 2147483646 h 260"/>
                  <a:gd name="T62" fmla="*/ 2147483646 w 79"/>
                  <a:gd name="T63" fmla="*/ 2147483646 h 260"/>
                  <a:gd name="T64" fmla="*/ 2147483646 w 79"/>
                  <a:gd name="T65" fmla="*/ 2147483646 h 260"/>
                  <a:gd name="T66" fmla="*/ 2147483646 w 79"/>
                  <a:gd name="T67" fmla="*/ 2147483646 h 260"/>
                  <a:gd name="T68" fmla="*/ 2147483646 w 79"/>
                  <a:gd name="T69" fmla="*/ 2147483646 h 260"/>
                  <a:gd name="T70" fmla="*/ 2147483646 w 79"/>
                  <a:gd name="T71" fmla="*/ 2147483646 h 260"/>
                  <a:gd name="T72" fmla="*/ 2147483646 w 79"/>
                  <a:gd name="T73" fmla="*/ 2147483646 h 260"/>
                  <a:gd name="T74" fmla="*/ 2147483646 w 79"/>
                  <a:gd name="T75" fmla="*/ 2147483646 h 260"/>
                  <a:gd name="T76" fmla="*/ 2147483646 w 79"/>
                  <a:gd name="T77" fmla="*/ 2147483646 h 260"/>
                  <a:gd name="T78" fmla="*/ 2147483646 w 79"/>
                  <a:gd name="T79" fmla="*/ 2147483646 h 260"/>
                  <a:gd name="T80" fmla="*/ 2147483646 w 79"/>
                  <a:gd name="T81" fmla="*/ 2147483646 h 260"/>
                  <a:gd name="T82" fmla="*/ 2147483646 w 79"/>
                  <a:gd name="T83" fmla="*/ 2147483646 h 260"/>
                  <a:gd name="T84" fmla="*/ 2147483646 w 79"/>
                  <a:gd name="T85" fmla="*/ 2147483646 h 260"/>
                  <a:gd name="T86" fmla="*/ 2147483646 w 79"/>
                  <a:gd name="T87" fmla="*/ 2147483646 h 260"/>
                  <a:gd name="T88" fmla="*/ 2147483646 w 79"/>
                  <a:gd name="T89" fmla="*/ 2147483646 h 260"/>
                  <a:gd name="T90" fmla="*/ 2147483646 w 79"/>
                  <a:gd name="T91" fmla="*/ 2147483646 h 260"/>
                  <a:gd name="T92" fmla="*/ 2147483646 w 79"/>
                  <a:gd name="T93" fmla="*/ 2147483646 h 260"/>
                  <a:gd name="T94" fmla="*/ 2147483646 w 79"/>
                  <a:gd name="T95" fmla="*/ 2147483646 h 260"/>
                  <a:gd name="T96" fmla="*/ 2147483646 w 79"/>
                  <a:gd name="T97" fmla="*/ 2147483646 h 260"/>
                  <a:gd name="T98" fmla="*/ 2147483646 w 79"/>
                  <a:gd name="T99" fmla="*/ 2147483646 h 260"/>
                  <a:gd name="T100" fmla="*/ 2147483646 w 79"/>
                  <a:gd name="T101" fmla="*/ 2147483646 h 260"/>
                  <a:gd name="T102" fmla="*/ 2147483646 w 79"/>
                  <a:gd name="T103" fmla="*/ 2147483646 h 260"/>
                  <a:gd name="T104" fmla="*/ 2147483646 w 79"/>
                  <a:gd name="T105" fmla="*/ 2147483646 h 260"/>
                  <a:gd name="T106" fmla="*/ 2147483646 w 79"/>
                  <a:gd name="T107" fmla="*/ 2147483646 h 260"/>
                  <a:gd name="T108" fmla="*/ 2147483646 w 79"/>
                  <a:gd name="T109" fmla="*/ 2147483646 h 260"/>
                  <a:gd name="T110" fmla="*/ 0 w 79"/>
                  <a:gd name="T111" fmla="*/ 2147483646 h 260"/>
                  <a:gd name="T112" fmla="*/ 2147483646 w 79"/>
                  <a:gd name="T113" fmla="*/ 2147483646 h 260"/>
                  <a:gd name="T114" fmla="*/ 2147483646 w 79"/>
                  <a:gd name="T115" fmla="*/ 2147483646 h 260"/>
                  <a:gd name="T116" fmla="*/ 2147483646 w 79"/>
                  <a:gd name="T117" fmla="*/ 2147483646 h 260"/>
                  <a:gd name="T118" fmla="*/ 2147483646 w 79"/>
                  <a:gd name="T119" fmla="*/ 2147483646 h 260"/>
                  <a:gd name="T120" fmla="*/ 2147483646 w 79"/>
                  <a:gd name="T121" fmla="*/ 2147483646 h 260"/>
                  <a:gd name="T122" fmla="*/ 2147483646 w 79"/>
                  <a:gd name="T123" fmla="*/ 2147483646 h 260"/>
                  <a:gd name="T124" fmla="*/ 2147483646 w 79"/>
                  <a:gd name="T125" fmla="*/ 0 h 26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9" h="260">
                    <a:moveTo>
                      <a:pt x="73" y="3"/>
                    </a:moveTo>
                    <a:lnTo>
                      <a:pt x="74" y="4"/>
                    </a:lnTo>
                    <a:lnTo>
                      <a:pt x="73" y="4"/>
                    </a:lnTo>
                    <a:lnTo>
                      <a:pt x="73" y="3"/>
                    </a:lnTo>
                    <a:close/>
                    <a:moveTo>
                      <a:pt x="41" y="0"/>
                    </a:moveTo>
                    <a:lnTo>
                      <a:pt x="61" y="2"/>
                    </a:lnTo>
                    <a:lnTo>
                      <a:pt x="73" y="4"/>
                    </a:lnTo>
                    <a:lnTo>
                      <a:pt x="72" y="4"/>
                    </a:lnTo>
                    <a:lnTo>
                      <a:pt x="70" y="10"/>
                    </a:lnTo>
                    <a:lnTo>
                      <a:pt x="69" y="20"/>
                    </a:lnTo>
                    <a:lnTo>
                      <a:pt x="69" y="36"/>
                    </a:lnTo>
                    <a:lnTo>
                      <a:pt x="66" y="63"/>
                    </a:lnTo>
                    <a:lnTo>
                      <a:pt x="66" y="82"/>
                    </a:lnTo>
                    <a:lnTo>
                      <a:pt x="65" y="95"/>
                    </a:lnTo>
                    <a:lnTo>
                      <a:pt x="65" y="101"/>
                    </a:lnTo>
                    <a:lnTo>
                      <a:pt x="66" y="108"/>
                    </a:lnTo>
                    <a:lnTo>
                      <a:pt x="65" y="116"/>
                    </a:lnTo>
                    <a:lnTo>
                      <a:pt x="65" y="123"/>
                    </a:lnTo>
                    <a:lnTo>
                      <a:pt x="66" y="129"/>
                    </a:lnTo>
                    <a:lnTo>
                      <a:pt x="69" y="138"/>
                    </a:lnTo>
                    <a:lnTo>
                      <a:pt x="72" y="146"/>
                    </a:lnTo>
                    <a:lnTo>
                      <a:pt x="73" y="152"/>
                    </a:lnTo>
                    <a:lnTo>
                      <a:pt x="75" y="159"/>
                    </a:lnTo>
                    <a:lnTo>
                      <a:pt x="77" y="167"/>
                    </a:lnTo>
                    <a:lnTo>
                      <a:pt x="78" y="173"/>
                    </a:lnTo>
                    <a:lnTo>
                      <a:pt x="78" y="176"/>
                    </a:lnTo>
                    <a:lnTo>
                      <a:pt x="78" y="178"/>
                    </a:lnTo>
                    <a:lnTo>
                      <a:pt x="78" y="180"/>
                    </a:lnTo>
                    <a:lnTo>
                      <a:pt x="78" y="185"/>
                    </a:lnTo>
                    <a:lnTo>
                      <a:pt x="78" y="190"/>
                    </a:lnTo>
                    <a:lnTo>
                      <a:pt x="78" y="194"/>
                    </a:lnTo>
                    <a:lnTo>
                      <a:pt x="79" y="197"/>
                    </a:lnTo>
                    <a:lnTo>
                      <a:pt x="79" y="199"/>
                    </a:lnTo>
                    <a:lnTo>
                      <a:pt x="79" y="201"/>
                    </a:lnTo>
                    <a:lnTo>
                      <a:pt x="78" y="202"/>
                    </a:lnTo>
                    <a:lnTo>
                      <a:pt x="77" y="205"/>
                    </a:lnTo>
                    <a:lnTo>
                      <a:pt x="75" y="207"/>
                    </a:lnTo>
                    <a:lnTo>
                      <a:pt x="74" y="211"/>
                    </a:lnTo>
                    <a:lnTo>
                      <a:pt x="74" y="215"/>
                    </a:lnTo>
                    <a:lnTo>
                      <a:pt x="75" y="218"/>
                    </a:lnTo>
                    <a:lnTo>
                      <a:pt x="75" y="220"/>
                    </a:lnTo>
                    <a:lnTo>
                      <a:pt x="74" y="222"/>
                    </a:lnTo>
                    <a:lnTo>
                      <a:pt x="73" y="222"/>
                    </a:lnTo>
                    <a:lnTo>
                      <a:pt x="72" y="222"/>
                    </a:lnTo>
                    <a:lnTo>
                      <a:pt x="69" y="220"/>
                    </a:lnTo>
                    <a:lnTo>
                      <a:pt x="66" y="218"/>
                    </a:lnTo>
                    <a:lnTo>
                      <a:pt x="65" y="216"/>
                    </a:lnTo>
                    <a:lnTo>
                      <a:pt x="65" y="215"/>
                    </a:lnTo>
                    <a:lnTo>
                      <a:pt x="65" y="211"/>
                    </a:lnTo>
                    <a:lnTo>
                      <a:pt x="64" y="207"/>
                    </a:lnTo>
                    <a:lnTo>
                      <a:pt x="64" y="203"/>
                    </a:lnTo>
                    <a:lnTo>
                      <a:pt x="64" y="199"/>
                    </a:lnTo>
                    <a:lnTo>
                      <a:pt x="65" y="197"/>
                    </a:lnTo>
                    <a:lnTo>
                      <a:pt x="64" y="192"/>
                    </a:lnTo>
                    <a:lnTo>
                      <a:pt x="62" y="188"/>
                    </a:lnTo>
                    <a:lnTo>
                      <a:pt x="64" y="185"/>
                    </a:lnTo>
                    <a:lnTo>
                      <a:pt x="64" y="184"/>
                    </a:lnTo>
                    <a:lnTo>
                      <a:pt x="62" y="184"/>
                    </a:lnTo>
                    <a:lnTo>
                      <a:pt x="61" y="181"/>
                    </a:lnTo>
                    <a:lnTo>
                      <a:pt x="60" y="177"/>
                    </a:lnTo>
                    <a:lnTo>
                      <a:pt x="58" y="189"/>
                    </a:lnTo>
                    <a:lnTo>
                      <a:pt x="57" y="198"/>
                    </a:lnTo>
                    <a:lnTo>
                      <a:pt x="56" y="207"/>
                    </a:lnTo>
                    <a:lnTo>
                      <a:pt x="56" y="213"/>
                    </a:lnTo>
                    <a:lnTo>
                      <a:pt x="56" y="216"/>
                    </a:lnTo>
                    <a:lnTo>
                      <a:pt x="56" y="220"/>
                    </a:lnTo>
                    <a:lnTo>
                      <a:pt x="56" y="223"/>
                    </a:lnTo>
                    <a:lnTo>
                      <a:pt x="56" y="224"/>
                    </a:lnTo>
                    <a:lnTo>
                      <a:pt x="56" y="227"/>
                    </a:lnTo>
                    <a:lnTo>
                      <a:pt x="56" y="230"/>
                    </a:lnTo>
                    <a:lnTo>
                      <a:pt x="56" y="233"/>
                    </a:lnTo>
                    <a:lnTo>
                      <a:pt x="56" y="240"/>
                    </a:lnTo>
                    <a:lnTo>
                      <a:pt x="57" y="244"/>
                    </a:lnTo>
                    <a:lnTo>
                      <a:pt x="57" y="248"/>
                    </a:lnTo>
                    <a:lnTo>
                      <a:pt x="56" y="252"/>
                    </a:lnTo>
                    <a:lnTo>
                      <a:pt x="56" y="253"/>
                    </a:lnTo>
                    <a:lnTo>
                      <a:pt x="55" y="254"/>
                    </a:lnTo>
                    <a:lnTo>
                      <a:pt x="55" y="256"/>
                    </a:lnTo>
                    <a:lnTo>
                      <a:pt x="53" y="256"/>
                    </a:lnTo>
                    <a:lnTo>
                      <a:pt x="53" y="257"/>
                    </a:lnTo>
                    <a:lnTo>
                      <a:pt x="52" y="258"/>
                    </a:lnTo>
                    <a:lnTo>
                      <a:pt x="49" y="258"/>
                    </a:lnTo>
                    <a:lnTo>
                      <a:pt x="48" y="257"/>
                    </a:lnTo>
                    <a:lnTo>
                      <a:pt x="47" y="256"/>
                    </a:lnTo>
                    <a:lnTo>
                      <a:pt x="47" y="253"/>
                    </a:lnTo>
                    <a:lnTo>
                      <a:pt x="45" y="252"/>
                    </a:lnTo>
                    <a:lnTo>
                      <a:pt x="45" y="249"/>
                    </a:lnTo>
                    <a:lnTo>
                      <a:pt x="45" y="247"/>
                    </a:lnTo>
                    <a:lnTo>
                      <a:pt x="44" y="244"/>
                    </a:lnTo>
                    <a:lnTo>
                      <a:pt x="44" y="240"/>
                    </a:lnTo>
                    <a:lnTo>
                      <a:pt x="44" y="236"/>
                    </a:lnTo>
                    <a:lnTo>
                      <a:pt x="43" y="233"/>
                    </a:lnTo>
                    <a:lnTo>
                      <a:pt x="41" y="228"/>
                    </a:lnTo>
                    <a:lnTo>
                      <a:pt x="40" y="224"/>
                    </a:lnTo>
                    <a:lnTo>
                      <a:pt x="40" y="220"/>
                    </a:lnTo>
                    <a:lnTo>
                      <a:pt x="40" y="213"/>
                    </a:lnTo>
                    <a:lnTo>
                      <a:pt x="40" y="206"/>
                    </a:lnTo>
                    <a:lnTo>
                      <a:pt x="40" y="203"/>
                    </a:lnTo>
                    <a:lnTo>
                      <a:pt x="40" y="202"/>
                    </a:lnTo>
                    <a:lnTo>
                      <a:pt x="39" y="202"/>
                    </a:lnTo>
                    <a:lnTo>
                      <a:pt x="38" y="202"/>
                    </a:lnTo>
                    <a:lnTo>
                      <a:pt x="35" y="202"/>
                    </a:lnTo>
                    <a:lnTo>
                      <a:pt x="35" y="206"/>
                    </a:lnTo>
                    <a:lnTo>
                      <a:pt x="34" y="210"/>
                    </a:lnTo>
                    <a:lnTo>
                      <a:pt x="34" y="214"/>
                    </a:lnTo>
                    <a:lnTo>
                      <a:pt x="34" y="216"/>
                    </a:lnTo>
                    <a:lnTo>
                      <a:pt x="32" y="218"/>
                    </a:lnTo>
                    <a:lnTo>
                      <a:pt x="32" y="220"/>
                    </a:lnTo>
                    <a:lnTo>
                      <a:pt x="31" y="223"/>
                    </a:lnTo>
                    <a:lnTo>
                      <a:pt x="32" y="227"/>
                    </a:lnTo>
                    <a:lnTo>
                      <a:pt x="32" y="232"/>
                    </a:lnTo>
                    <a:lnTo>
                      <a:pt x="34" y="239"/>
                    </a:lnTo>
                    <a:lnTo>
                      <a:pt x="34" y="248"/>
                    </a:lnTo>
                    <a:lnTo>
                      <a:pt x="32" y="251"/>
                    </a:lnTo>
                    <a:lnTo>
                      <a:pt x="32" y="253"/>
                    </a:lnTo>
                    <a:lnTo>
                      <a:pt x="31" y="256"/>
                    </a:lnTo>
                    <a:lnTo>
                      <a:pt x="30" y="257"/>
                    </a:lnTo>
                    <a:lnTo>
                      <a:pt x="28" y="257"/>
                    </a:lnTo>
                    <a:lnTo>
                      <a:pt x="28" y="258"/>
                    </a:lnTo>
                    <a:lnTo>
                      <a:pt x="27" y="260"/>
                    </a:lnTo>
                    <a:lnTo>
                      <a:pt x="26" y="260"/>
                    </a:lnTo>
                    <a:lnTo>
                      <a:pt x="24" y="260"/>
                    </a:lnTo>
                    <a:lnTo>
                      <a:pt x="23" y="258"/>
                    </a:lnTo>
                    <a:lnTo>
                      <a:pt x="23" y="256"/>
                    </a:lnTo>
                    <a:lnTo>
                      <a:pt x="22" y="252"/>
                    </a:lnTo>
                    <a:lnTo>
                      <a:pt x="22" y="248"/>
                    </a:lnTo>
                    <a:lnTo>
                      <a:pt x="22" y="244"/>
                    </a:lnTo>
                    <a:lnTo>
                      <a:pt x="20" y="241"/>
                    </a:lnTo>
                    <a:lnTo>
                      <a:pt x="20" y="240"/>
                    </a:lnTo>
                    <a:lnTo>
                      <a:pt x="20" y="239"/>
                    </a:lnTo>
                    <a:lnTo>
                      <a:pt x="19" y="240"/>
                    </a:lnTo>
                    <a:lnTo>
                      <a:pt x="19" y="241"/>
                    </a:lnTo>
                    <a:lnTo>
                      <a:pt x="18" y="243"/>
                    </a:lnTo>
                    <a:lnTo>
                      <a:pt x="17" y="243"/>
                    </a:lnTo>
                    <a:lnTo>
                      <a:pt x="17" y="244"/>
                    </a:lnTo>
                    <a:lnTo>
                      <a:pt x="15" y="244"/>
                    </a:lnTo>
                    <a:lnTo>
                      <a:pt x="14" y="244"/>
                    </a:lnTo>
                    <a:lnTo>
                      <a:pt x="13" y="243"/>
                    </a:lnTo>
                    <a:lnTo>
                      <a:pt x="13" y="239"/>
                    </a:lnTo>
                    <a:lnTo>
                      <a:pt x="11" y="236"/>
                    </a:lnTo>
                    <a:lnTo>
                      <a:pt x="10" y="232"/>
                    </a:lnTo>
                    <a:lnTo>
                      <a:pt x="10" y="230"/>
                    </a:lnTo>
                    <a:lnTo>
                      <a:pt x="9" y="227"/>
                    </a:lnTo>
                    <a:lnTo>
                      <a:pt x="9" y="224"/>
                    </a:lnTo>
                    <a:lnTo>
                      <a:pt x="7" y="223"/>
                    </a:lnTo>
                    <a:lnTo>
                      <a:pt x="6" y="220"/>
                    </a:lnTo>
                    <a:lnTo>
                      <a:pt x="6" y="218"/>
                    </a:lnTo>
                    <a:lnTo>
                      <a:pt x="5" y="215"/>
                    </a:lnTo>
                    <a:lnTo>
                      <a:pt x="3" y="214"/>
                    </a:lnTo>
                    <a:lnTo>
                      <a:pt x="3" y="211"/>
                    </a:lnTo>
                    <a:lnTo>
                      <a:pt x="2" y="211"/>
                    </a:lnTo>
                    <a:lnTo>
                      <a:pt x="2" y="210"/>
                    </a:lnTo>
                    <a:lnTo>
                      <a:pt x="1" y="207"/>
                    </a:lnTo>
                    <a:lnTo>
                      <a:pt x="1" y="203"/>
                    </a:lnTo>
                    <a:lnTo>
                      <a:pt x="0" y="199"/>
                    </a:lnTo>
                    <a:lnTo>
                      <a:pt x="0" y="196"/>
                    </a:lnTo>
                    <a:lnTo>
                      <a:pt x="2" y="188"/>
                    </a:lnTo>
                    <a:lnTo>
                      <a:pt x="5" y="173"/>
                    </a:lnTo>
                    <a:lnTo>
                      <a:pt x="7" y="167"/>
                    </a:lnTo>
                    <a:lnTo>
                      <a:pt x="10" y="156"/>
                    </a:lnTo>
                    <a:lnTo>
                      <a:pt x="14" y="146"/>
                    </a:lnTo>
                    <a:lnTo>
                      <a:pt x="17" y="135"/>
                    </a:lnTo>
                    <a:lnTo>
                      <a:pt x="19" y="129"/>
                    </a:lnTo>
                    <a:lnTo>
                      <a:pt x="20" y="126"/>
                    </a:lnTo>
                    <a:lnTo>
                      <a:pt x="24" y="113"/>
                    </a:lnTo>
                    <a:lnTo>
                      <a:pt x="26" y="103"/>
                    </a:lnTo>
                    <a:lnTo>
                      <a:pt x="26" y="93"/>
                    </a:lnTo>
                    <a:lnTo>
                      <a:pt x="26" y="86"/>
                    </a:lnTo>
                    <a:lnTo>
                      <a:pt x="26" y="76"/>
                    </a:lnTo>
                    <a:lnTo>
                      <a:pt x="27" y="59"/>
                    </a:lnTo>
                    <a:lnTo>
                      <a:pt x="27" y="41"/>
                    </a:lnTo>
                    <a:lnTo>
                      <a:pt x="26" y="25"/>
                    </a:lnTo>
                    <a:lnTo>
                      <a:pt x="24" y="12"/>
                    </a:lnTo>
                    <a:lnTo>
                      <a:pt x="23" y="4"/>
                    </a:lnTo>
                    <a:lnTo>
                      <a:pt x="22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D39C97"/>
              </a:solidFill>
              <a:ln w="0">
                <a:solidFill>
                  <a:srgbClr val="D39C97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89" name="Freeform 705">
                <a:extLst>
                  <a:ext uri="{FF2B5EF4-FFF2-40B4-BE49-F238E27FC236}">
                    <a16:creationId xmlns:a16="http://schemas.microsoft.com/office/drawing/2014/main" id="{E6032895-0F3A-4E74-A5DC-936A980829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61150" y="323850"/>
                <a:ext cx="6350" cy="74613"/>
              </a:xfrm>
              <a:custGeom>
                <a:gdLst>
                  <a:gd name="T0" fmla="*/ 2147483646 w 4"/>
                  <a:gd name="T1" fmla="*/ 0 h 47"/>
                  <a:gd name="T2" fmla="*/ 2147483646 w 4"/>
                  <a:gd name="T3" fmla="*/ 2147483646 h 47"/>
                  <a:gd name="T4" fmla="*/ 2147483646 w 4"/>
                  <a:gd name="T5" fmla="*/ 2147483646 h 47"/>
                  <a:gd name="T6" fmla="*/ 2147483646 w 4"/>
                  <a:gd name="T7" fmla="*/ 2147483646 h 47"/>
                  <a:gd name="T8" fmla="*/ 2147483646 w 4"/>
                  <a:gd name="T9" fmla="*/ 2147483646 h 47"/>
                  <a:gd name="T10" fmla="*/ 2147483646 w 4"/>
                  <a:gd name="T11" fmla="*/ 2147483646 h 47"/>
                  <a:gd name="T12" fmla="*/ 2147483646 w 4"/>
                  <a:gd name="T13" fmla="*/ 2147483646 h 47"/>
                  <a:gd name="T14" fmla="*/ 0 w 4"/>
                  <a:gd name="T15" fmla="*/ 2147483646 h 47"/>
                  <a:gd name="T16" fmla="*/ 0 w 4"/>
                  <a:gd name="T17" fmla="*/ 2147483646 h 47"/>
                  <a:gd name="T18" fmla="*/ 0 w 4"/>
                  <a:gd name="T19" fmla="*/ 2147483646 h 47"/>
                  <a:gd name="T20" fmla="*/ 0 w 4"/>
                  <a:gd name="T21" fmla="*/ 2147483646 h 47"/>
                  <a:gd name="T22" fmla="*/ 2147483646 w 4"/>
                  <a:gd name="T23" fmla="*/ 2147483646 h 47"/>
                  <a:gd name="T24" fmla="*/ 2147483646 w 4"/>
                  <a:gd name="T25" fmla="*/ 2147483646 h 47"/>
                  <a:gd name="T26" fmla="*/ 2147483646 w 4"/>
                  <a:gd name="T27" fmla="*/ 2147483646 h 47"/>
                  <a:gd name="T28" fmla="*/ 2147483646 w 4"/>
                  <a:gd name="T29" fmla="*/ 2147483646 h 47"/>
                  <a:gd name="T30" fmla="*/ 2147483646 w 4"/>
                  <a:gd name="T31" fmla="*/ 2147483646 h 47"/>
                  <a:gd name="T32" fmla="*/ 2147483646 w 4"/>
                  <a:gd name="T33" fmla="*/ 2147483646 h 47"/>
                  <a:gd name="T34" fmla="*/ 2147483646 w 4"/>
                  <a:gd name="T35" fmla="*/ 2147483646 h 47"/>
                  <a:gd name="T36" fmla="*/ 2147483646 w 4"/>
                  <a:gd name="T37" fmla="*/ 2147483646 h 47"/>
                  <a:gd name="T38" fmla="*/ 0 w 4"/>
                  <a:gd name="T39" fmla="*/ 2147483646 h 47"/>
                  <a:gd name="T40" fmla="*/ 0 w 4"/>
                  <a:gd name="T41" fmla="*/ 2147483646 h 47"/>
                  <a:gd name="T42" fmla="*/ 0 w 4"/>
                  <a:gd name="T43" fmla="*/ 2147483646 h 47"/>
                  <a:gd name="T44" fmla="*/ 0 w 4"/>
                  <a:gd name="T45" fmla="*/ 2147483646 h 47"/>
                  <a:gd name="T46" fmla="*/ 0 w 4"/>
                  <a:gd name="T47" fmla="*/ 2147483646 h 47"/>
                  <a:gd name="T48" fmla="*/ 0 w 4"/>
                  <a:gd name="T49" fmla="*/ 2147483646 h 47"/>
                  <a:gd name="T50" fmla="*/ 0 w 4"/>
                  <a:gd name="T51" fmla="*/ 2147483646 h 47"/>
                  <a:gd name="T52" fmla="*/ 0 w 4"/>
                  <a:gd name="T53" fmla="*/ 2147483646 h 47"/>
                  <a:gd name="T54" fmla="*/ 0 w 4"/>
                  <a:gd name="T55" fmla="*/ 2147483646 h 47"/>
                  <a:gd name="T56" fmla="*/ 0 w 4"/>
                  <a:gd name="T57" fmla="*/ 2147483646 h 47"/>
                  <a:gd name="T58" fmla="*/ 0 w 4"/>
                  <a:gd name="T59" fmla="*/ 2147483646 h 47"/>
                  <a:gd name="T60" fmla="*/ 0 w 4"/>
                  <a:gd name="T61" fmla="*/ 2147483646 h 47"/>
                  <a:gd name="T62" fmla="*/ 2147483646 w 4"/>
                  <a:gd name="T63" fmla="*/ 2147483646 h 47"/>
                  <a:gd name="T64" fmla="*/ 2147483646 w 4"/>
                  <a:gd name="T65" fmla="*/ 2147483646 h 47"/>
                  <a:gd name="T66" fmla="*/ 2147483646 w 4"/>
                  <a:gd name="T67" fmla="*/ 2147483646 h 47"/>
                  <a:gd name="T68" fmla="*/ 2147483646 w 4"/>
                  <a:gd name="T69" fmla="*/ 2147483646 h 47"/>
                  <a:gd name="T70" fmla="*/ 2147483646 w 4"/>
                  <a:gd name="T71" fmla="*/ 2147483646 h 47"/>
                  <a:gd name="T72" fmla="*/ 2147483646 w 4"/>
                  <a:gd name="T73" fmla="*/ 0 h 47"/>
                  <a:gd name="T74" fmla="*/ 2147483646 w 4"/>
                  <a:gd name="T75" fmla="*/ 0 h 47"/>
                  <a:gd name="T76" fmla="*/ 2147483646 w 4"/>
                  <a:gd name="T77" fmla="*/ 0 h 47"/>
                  <a:gd name="T78" fmla="*/ 2147483646 w 4"/>
                  <a:gd name="T79" fmla="*/ 0 h 47"/>
                  <a:gd name="T80" fmla="*/ 2147483646 w 4"/>
                  <a:gd name="T81" fmla="*/ 0 h 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4" h="47">
                    <a:moveTo>
                      <a:pt x="2" y="0"/>
                    </a:moveTo>
                    <a:lnTo>
                      <a:pt x="2" y="2"/>
                    </a:lnTo>
                    <a:lnTo>
                      <a:pt x="4" y="3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13"/>
                    </a:lnTo>
                    <a:lnTo>
                      <a:pt x="1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1" y="38"/>
                    </a:lnTo>
                    <a:lnTo>
                      <a:pt x="1" y="40"/>
                    </a:lnTo>
                    <a:lnTo>
                      <a:pt x="1" y="42"/>
                    </a:lnTo>
                    <a:lnTo>
                      <a:pt x="1" y="45"/>
                    </a:lnTo>
                    <a:lnTo>
                      <a:pt x="2" y="46"/>
                    </a:lnTo>
                    <a:lnTo>
                      <a:pt x="2" y="47"/>
                    </a:lnTo>
                    <a:lnTo>
                      <a:pt x="1" y="45"/>
                    </a:lnTo>
                    <a:lnTo>
                      <a:pt x="1" y="42"/>
                    </a:lnTo>
                    <a:lnTo>
                      <a:pt x="0" y="38"/>
                    </a:lnTo>
                    <a:lnTo>
                      <a:pt x="0" y="36"/>
                    </a:lnTo>
                    <a:lnTo>
                      <a:pt x="0" y="33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1"/>
                    </a:lnTo>
                    <a:lnTo>
                      <a:pt x="1" y="19"/>
                    </a:lnTo>
                    <a:lnTo>
                      <a:pt x="1" y="13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3732B"/>
              </a:solidFill>
              <a:ln w="0">
                <a:solidFill>
                  <a:srgbClr val="93732B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90" name="Freeform 706">
                <a:extLst>
                  <a:ext uri="{FF2B5EF4-FFF2-40B4-BE49-F238E27FC236}">
                    <a16:creationId xmlns:a16="http://schemas.microsoft.com/office/drawing/2014/main" id="{F01D3FC1-8FFA-4273-9835-E26988F6E2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40513" y="304800"/>
                <a:ext cx="9525" cy="73025"/>
              </a:xfrm>
              <a:custGeom>
                <a:gdLst>
                  <a:gd name="T0" fmla="*/ 2147483646 w 6"/>
                  <a:gd name="T1" fmla="*/ 2147483646 h 46"/>
                  <a:gd name="T2" fmla="*/ 2147483646 w 6"/>
                  <a:gd name="T3" fmla="*/ 2147483646 h 46"/>
                  <a:gd name="T4" fmla="*/ 2147483646 w 6"/>
                  <a:gd name="T5" fmla="*/ 2147483646 h 46"/>
                  <a:gd name="T6" fmla="*/ 2147483646 w 6"/>
                  <a:gd name="T7" fmla="*/ 2147483646 h 46"/>
                  <a:gd name="T8" fmla="*/ 2147483646 w 6"/>
                  <a:gd name="T9" fmla="*/ 2147483646 h 46"/>
                  <a:gd name="T10" fmla="*/ 2147483646 w 6"/>
                  <a:gd name="T11" fmla="*/ 0 h 46"/>
                  <a:gd name="T12" fmla="*/ 2147483646 w 6"/>
                  <a:gd name="T13" fmla="*/ 2147483646 h 46"/>
                  <a:gd name="T14" fmla="*/ 2147483646 w 6"/>
                  <a:gd name="T15" fmla="*/ 2147483646 h 46"/>
                  <a:gd name="T16" fmla="*/ 2147483646 w 6"/>
                  <a:gd name="T17" fmla="*/ 2147483646 h 46"/>
                  <a:gd name="T18" fmla="*/ 2147483646 w 6"/>
                  <a:gd name="T19" fmla="*/ 2147483646 h 46"/>
                  <a:gd name="T20" fmla="*/ 2147483646 w 6"/>
                  <a:gd name="T21" fmla="*/ 2147483646 h 46"/>
                  <a:gd name="T22" fmla="*/ 2147483646 w 6"/>
                  <a:gd name="T23" fmla="*/ 2147483646 h 46"/>
                  <a:gd name="T24" fmla="*/ 2147483646 w 6"/>
                  <a:gd name="T25" fmla="*/ 2147483646 h 46"/>
                  <a:gd name="T26" fmla="*/ 2147483646 w 6"/>
                  <a:gd name="T27" fmla="*/ 2147483646 h 46"/>
                  <a:gd name="T28" fmla="*/ 2147483646 w 6"/>
                  <a:gd name="T29" fmla="*/ 2147483646 h 46"/>
                  <a:gd name="T30" fmla="*/ 2147483646 w 6"/>
                  <a:gd name="T31" fmla="*/ 2147483646 h 46"/>
                  <a:gd name="T32" fmla="*/ 2147483646 w 6"/>
                  <a:gd name="T33" fmla="*/ 2147483646 h 46"/>
                  <a:gd name="T34" fmla="*/ 2147483646 w 6"/>
                  <a:gd name="T35" fmla="*/ 2147483646 h 46"/>
                  <a:gd name="T36" fmla="*/ 2147483646 w 6"/>
                  <a:gd name="T37" fmla="*/ 2147483646 h 46"/>
                  <a:gd name="T38" fmla="*/ 2147483646 w 6"/>
                  <a:gd name="T39" fmla="*/ 2147483646 h 46"/>
                  <a:gd name="T40" fmla="*/ 2147483646 w 6"/>
                  <a:gd name="T41" fmla="*/ 2147483646 h 46"/>
                  <a:gd name="T42" fmla="*/ 2147483646 w 6"/>
                  <a:gd name="T43" fmla="*/ 2147483646 h 46"/>
                  <a:gd name="T44" fmla="*/ 2147483646 w 6"/>
                  <a:gd name="T45" fmla="*/ 2147483646 h 46"/>
                  <a:gd name="T46" fmla="*/ 2147483646 w 6"/>
                  <a:gd name="T47" fmla="*/ 2147483646 h 46"/>
                  <a:gd name="T48" fmla="*/ 2147483646 w 6"/>
                  <a:gd name="T49" fmla="*/ 2147483646 h 46"/>
                  <a:gd name="T50" fmla="*/ 2147483646 w 6"/>
                  <a:gd name="T51" fmla="*/ 2147483646 h 46"/>
                  <a:gd name="T52" fmla="*/ 0 w 6"/>
                  <a:gd name="T53" fmla="*/ 2147483646 h 46"/>
                  <a:gd name="T54" fmla="*/ 0 w 6"/>
                  <a:gd name="T55" fmla="*/ 2147483646 h 46"/>
                  <a:gd name="T56" fmla="*/ 2147483646 w 6"/>
                  <a:gd name="T57" fmla="*/ 2147483646 h 46"/>
                  <a:gd name="T58" fmla="*/ 2147483646 w 6"/>
                  <a:gd name="T59" fmla="*/ 2147483646 h 46"/>
                  <a:gd name="T60" fmla="*/ 2147483646 w 6"/>
                  <a:gd name="T61" fmla="*/ 2147483646 h 46"/>
                  <a:gd name="T62" fmla="*/ 2147483646 w 6"/>
                  <a:gd name="T63" fmla="*/ 0 h 4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6" h="46">
                    <a:moveTo>
                      <a:pt x="2" y="44"/>
                    </a:moveTo>
                    <a:lnTo>
                      <a:pt x="2" y="45"/>
                    </a:lnTo>
                    <a:lnTo>
                      <a:pt x="4" y="46"/>
                    </a:lnTo>
                    <a:lnTo>
                      <a:pt x="2" y="44"/>
                    </a:lnTo>
                    <a:close/>
                    <a:moveTo>
                      <a:pt x="6" y="0"/>
                    </a:moveTo>
                    <a:lnTo>
                      <a:pt x="6" y="2"/>
                    </a:lnTo>
                    <a:lnTo>
                      <a:pt x="6" y="4"/>
                    </a:lnTo>
                    <a:lnTo>
                      <a:pt x="6" y="7"/>
                    </a:lnTo>
                    <a:lnTo>
                      <a:pt x="5" y="12"/>
                    </a:lnTo>
                    <a:lnTo>
                      <a:pt x="4" y="18"/>
                    </a:lnTo>
                    <a:lnTo>
                      <a:pt x="2" y="21"/>
                    </a:lnTo>
                    <a:lnTo>
                      <a:pt x="2" y="25"/>
                    </a:lnTo>
                    <a:lnTo>
                      <a:pt x="1" y="27"/>
                    </a:lnTo>
                    <a:lnTo>
                      <a:pt x="1" y="29"/>
                    </a:lnTo>
                    <a:lnTo>
                      <a:pt x="1" y="31"/>
                    </a:lnTo>
                    <a:lnTo>
                      <a:pt x="1" y="32"/>
                    </a:lnTo>
                    <a:lnTo>
                      <a:pt x="1" y="36"/>
                    </a:lnTo>
                    <a:lnTo>
                      <a:pt x="2" y="40"/>
                    </a:lnTo>
                    <a:lnTo>
                      <a:pt x="2" y="44"/>
                    </a:lnTo>
                    <a:lnTo>
                      <a:pt x="2" y="42"/>
                    </a:lnTo>
                    <a:lnTo>
                      <a:pt x="1" y="40"/>
                    </a:lnTo>
                    <a:lnTo>
                      <a:pt x="1" y="37"/>
                    </a:lnTo>
                    <a:lnTo>
                      <a:pt x="0" y="33"/>
                    </a:lnTo>
                    <a:lnTo>
                      <a:pt x="0" y="29"/>
                    </a:lnTo>
                    <a:lnTo>
                      <a:pt x="1" y="24"/>
                    </a:lnTo>
                    <a:lnTo>
                      <a:pt x="4" y="19"/>
                    </a:lnTo>
                    <a:lnTo>
                      <a:pt x="5" y="1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93732B"/>
              </a:solidFill>
              <a:ln w="0">
                <a:solidFill>
                  <a:srgbClr val="93732B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91" name="Freeform 707">
                <a:extLst>
                  <a:ext uri="{FF2B5EF4-FFF2-40B4-BE49-F238E27FC236}">
                    <a16:creationId xmlns:a16="http://schemas.microsoft.com/office/drawing/2014/main" id="{1F029AC0-8157-4F53-8637-23AC44992ADE}"/>
                  </a:ext>
                </a:extLst>
              </p:cNvPr>
              <p:cNvSpPr/>
              <p:nvPr/>
            </p:nvSpPr>
            <p:spPr bwMode="auto">
              <a:xfrm>
                <a:off x="6727825" y="287338"/>
                <a:ext cx="9525" cy="17463"/>
              </a:xfrm>
              <a:custGeom>
                <a:gdLst>
                  <a:gd name="T0" fmla="*/ 2147483646 w 6"/>
                  <a:gd name="T1" fmla="*/ 0 h 11"/>
                  <a:gd name="T2" fmla="*/ 2147483646 w 6"/>
                  <a:gd name="T3" fmla="*/ 2147483646 h 11"/>
                  <a:gd name="T4" fmla="*/ 2147483646 w 6"/>
                  <a:gd name="T5" fmla="*/ 2147483646 h 11"/>
                  <a:gd name="T6" fmla="*/ 2147483646 w 6"/>
                  <a:gd name="T7" fmla="*/ 2147483646 h 11"/>
                  <a:gd name="T8" fmla="*/ 2147483646 w 6"/>
                  <a:gd name="T9" fmla="*/ 2147483646 h 11"/>
                  <a:gd name="T10" fmla="*/ 2147483646 w 6"/>
                  <a:gd name="T11" fmla="*/ 2147483646 h 11"/>
                  <a:gd name="T12" fmla="*/ 0 w 6"/>
                  <a:gd name="T13" fmla="*/ 2147483646 h 11"/>
                  <a:gd name="T14" fmla="*/ 2147483646 w 6"/>
                  <a:gd name="T15" fmla="*/ 2147483646 h 11"/>
                  <a:gd name="T16" fmla="*/ 2147483646 w 6"/>
                  <a:gd name="T17" fmla="*/ 2147483646 h 11"/>
                  <a:gd name="T18" fmla="*/ 2147483646 w 6"/>
                  <a:gd name="T19" fmla="*/ 2147483646 h 11"/>
                  <a:gd name="T20" fmla="*/ 2147483646 w 6"/>
                  <a:gd name="T21" fmla="*/ 2147483646 h 11"/>
                  <a:gd name="T22" fmla="*/ 2147483646 w 6"/>
                  <a:gd name="T23" fmla="*/ 0 h 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" h="11">
                    <a:moveTo>
                      <a:pt x="6" y="0"/>
                    </a:moveTo>
                    <a:lnTo>
                      <a:pt x="4" y="4"/>
                    </a:lnTo>
                    <a:lnTo>
                      <a:pt x="2" y="6"/>
                    </a:lnTo>
                    <a:lnTo>
                      <a:pt x="1" y="9"/>
                    </a:lnTo>
                    <a:lnTo>
                      <a:pt x="1" y="10"/>
                    </a:lnTo>
                    <a:lnTo>
                      <a:pt x="1" y="11"/>
                    </a:lnTo>
                    <a:lnTo>
                      <a:pt x="0" y="10"/>
                    </a:lnTo>
                    <a:lnTo>
                      <a:pt x="1" y="10"/>
                    </a:lnTo>
                    <a:lnTo>
                      <a:pt x="1" y="8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93732B"/>
              </a:solidFill>
              <a:ln w="0">
                <a:solidFill>
                  <a:srgbClr val="93732B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92" name="Freeform 708">
                <a:extLst>
                  <a:ext uri="{FF2B5EF4-FFF2-40B4-BE49-F238E27FC236}">
                    <a16:creationId xmlns:a16="http://schemas.microsoft.com/office/drawing/2014/main" id="{24EAF4A1-5DF2-4514-A75A-841E88F7226E}"/>
                  </a:ext>
                </a:extLst>
              </p:cNvPr>
              <p:cNvSpPr/>
              <p:nvPr/>
            </p:nvSpPr>
            <p:spPr bwMode="auto">
              <a:xfrm>
                <a:off x="6662738" y="88900"/>
                <a:ext cx="84138" cy="93663"/>
              </a:xfrm>
              <a:custGeom>
                <a:gdLst>
                  <a:gd name="T0" fmla="*/ 0 w 53"/>
                  <a:gd name="T1" fmla="*/ 0 h 59"/>
                  <a:gd name="T2" fmla="*/ 2147483646 w 53"/>
                  <a:gd name="T3" fmla="*/ 2147483646 h 59"/>
                  <a:gd name="T4" fmla="*/ 2147483646 w 53"/>
                  <a:gd name="T5" fmla="*/ 2147483646 h 59"/>
                  <a:gd name="T6" fmla="*/ 2147483646 w 53"/>
                  <a:gd name="T7" fmla="*/ 2147483646 h 59"/>
                  <a:gd name="T8" fmla="*/ 0 w 53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" h="59">
                    <a:moveTo>
                      <a:pt x="0" y="0"/>
                    </a:moveTo>
                    <a:lnTo>
                      <a:pt x="53" y="2"/>
                    </a:lnTo>
                    <a:lnTo>
                      <a:pt x="50" y="59"/>
                    </a:lnTo>
                    <a:lnTo>
                      <a:pt x="3" y="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93" name="Freeform 709">
                <a:extLst>
                  <a:ext uri="{FF2B5EF4-FFF2-40B4-BE49-F238E27FC236}">
                    <a16:creationId xmlns:a16="http://schemas.microsoft.com/office/drawing/2014/main" id="{CE35C055-AC92-4707-BA97-519DFD24A7EE}"/>
                  </a:ext>
                </a:extLst>
              </p:cNvPr>
              <p:cNvSpPr/>
              <p:nvPr/>
            </p:nvSpPr>
            <p:spPr bwMode="auto">
              <a:xfrm>
                <a:off x="6664325" y="106363"/>
                <a:ext cx="79375" cy="46038"/>
              </a:xfrm>
              <a:custGeom>
                <a:gdLst>
                  <a:gd name="T0" fmla="*/ 0 w 50"/>
                  <a:gd name="T1" fmla="*/ 0 h 29"/>
                  <a:gd name="T2" fmla="*/ 2147483646 w 50"/>
                  <a:gd name="T3" fmla="*/ 2147483646 h 29"/>
                  <a:gd name="T4" fmla="*/ 2147483646 w 50"/>
                  <a:gd name="T5" fmla="*/ 2147483646 h 29"/>
                  <a:gd name="T6" fmla="*/ 0 w 50"/>
                  <a:gd name="T7" fmla="*/ 0 h 2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28">
                    <a:moveTo>
                      <a:pt x="0" y="0"/>
                    </a:moveTo>
                    <a:lnTo>
                      <a:pt x="50" y="17"/>
                    </a:lnTo>
                    <a:lnTo>
                      <a:pt x="2" y="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AE5D2"/>
              </a:solidFill>
              <a:ln w="0">
                <a:solidFill>
                  <a:srgbClr val="CAE5D2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94" name="Freeform 710">
                <a:extLst>
                  <a:ext uri="{FF2B5EF4-FFF2-40B4-BE49-F238E27FC236}">
                    <a16:creationId xmlns:a16="http://schemas.microsoft.com/office/drawing/2014/main" id="{FB3D663C-6B1E-4413-AE1C-CF7B22F1C6A1}"/>
                  </a:ext>
                </a:extLst>
              </p:cNvPr>
              <p:cNvSpPr/>
              <p:nvPr/>
            </p:nvSpPr>
            <p:spPr bwMode="auto">
              <a:xfrm>
                <a:off x="6637338" y="1588"/>
                <a:ext cx="131763" cy="131763"/>
              </a:xfrm>
              <a:custGeom>
                <a:gdLst>
                  <a:gd name="T0" fmla="*/ 0 w 83"/>
                  <a:gd name="T1" fmla="*/ 0 h 83"/>
                  <a:gd name="T2" fmla="*/ 2147483646 w 83"/>
                  <a:gd name="T3" fmla="*/ 0 h 83"/>
                  <a:gd name="T4" fmla="*/ 2147483646 w 83"/>
                  <a:gd name="T5" fmla="*/ 2147483646 h 83"/>
                  <a:gd name="T6" fmla="*/ 2147483646 w 83"/>
                  <a:gd name="T7" fmla="*/ 2147483646 h 83"/>
                  <a:gd name="T8" fmla="*/ 0 w 83"/>
                  <a:gd name="T9" fmla="*/ 0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0"/>
                    </a:moveTo>
                    <a:lnTo>
                      <a:pt x="83" y="0"/>
                    </a:lnTo>
                    <a:lnTo>
                      <a:pt x="75" y="83"/>
                    </a:lnTo>
                    <a:lnTo>
                      <a:pt x="4" y="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001E"/>
              </a:solidFill>
              <a:ln w="0">
                <a:solidFill>
                  <a:srgbClr val="58001E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95" name="Freeform 711">
                <a:extLst>
                  <a:ext uri="{FF2B5EF4-FFF2-40B4-BE49-F238E27FC236}">
                    <a16:creationId xmlns:a16="http://schemas.microsoft.com/office/drawing/2014/main" id="{E862B98E-35C8-46E4-973A-9479DB6063AD}"/>
                  </a:ext>
                </a:extLst>
              </p:cNvPr>
              <p:cNvSpPr/>
              <p:nvPr/>
            </p:nvSpPr>
            <p:spPr bwMode="auto">
              <a:xfrm>
                <a:off x="6637338" y="1588"/>
                <a:ext cx="133350" cy="131763"/>
              </a:xfrm>
              <a:custGeom>
                <a:gdLst>
                  <a:gd name="T0" fmla="*/ 0 w 84"/>
                  <a:gd name="T1" fmla="*/ 0 h 83"/>
                  <a:gd name="T2" fmla="*/ 2147483646 w 84"/>
                  <a:gd name="T3" fmla="*/ 0 h 83"/>
                  <a:gd name="T4" fmla="*/ 2147483646 w 84"/>
                  <a:gd name="T5" fmla="*/ 2147483646 h 83"/>
                  <a:gd name="T6" fmla="*/ 2147483646 w 84"/>
                  <a:gd name="T7" fmla="*/ 2147483646 h 83"/>
                  <a:gd name="T8" fmla="*/ 0 w 84"/>
                  <a:gd name="T9" fmla="*/ 0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0"/>
                    </a:moveTo>
                    <a:lnTo>
                      <a:pt x="84" y="0"/>
                    </a:lnTo>
                    <a:lnTo>
                      <a:pt x="78" y="83"/>
                    </a:lnTo>
                    <a:lnTo>
                      <a:pt x="63" y="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0035"/>
              </a:solidFill>
              <a:ln w="0">
                <a:solidFill>
                  <a:srgbClr val="970035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96" name="Freeform 712">
                <a:extLst>
                  <a:ext uri="{FF2B5EF4-FFF2-40B4-BE49-F238E27FC236}">
                    <a16:creationId xmlns:a16="http://schemas.microsoft.com/office/drawing/2014/main" id="{F280913D-1034-4513-BE9D-EC57EA7F0E58}"/>
                  </a:ext>
                </a:extLst>
              </p:cNvPr>
              <p:cNvSpPr/>
              <p:nvPr/>
            </p:nvSpPr>
            <p:spPr bwMode="auto">
              <a:xfrm>
                <a:off x="7516813" y="214313"/>
                <a:ext cx="168275" cy="166688"/>
              </a:xfrm>
              <a:custGeom>
                <a:gdLst>
                  <a:gd name="T0" fmla="*/ 2147483646 w 106"/>
                  <a:gd name="T1" fmla="*/ 0 h 105"/>
                  <a:gd name="T2" fmla="*/ 2147483646 w 106"/>
                  <a:gd name="T3" fmla="*/ 2147483646 h 105"/>
                  <a:gd name="T4" fmla="*/ 2147483646 w 106"/>
                  <a:gd name="T5" fmla="*/ 2147483646 h 105"/>
                  <a:gd name="T6" fmla="*/ 2147483646 w 106"/>
                  <a:gd name="T7" fmla="*/ 2147483646 h 105"/>
                  <a:gd name="T8" fmla="*/ 2147483646 w 106"/>
                  <a:gd name="T9" fmla="*/ 2147483646 h 105"/>
                  <a:gd name="T10" fmla="*/ 2147483646 w 106"/>
                  <a:gd name="T11" fmla="*/ 2147483646 h 105"/>
                  <a:gd name="T12" fmla="*/ 2147483646 w 106"/>
                  <a:gd name="T13" fmla="*/ 2147483646 h 105"/>
                  <a:gd name="T14" fmla="*/ 2147483646 w 106"/>
                  <a:gd name="T15" fmla="*/ 2147483646 h 105"/>
                  <a:gd name="T16" fmla="*/ 2147483646 w 106"/>
                  <a:gd name="T17" fmla="*/ 2147483646 h 105"/>
                  <a:gd name="T18" fmla="*/ 2147483646 w 106"/>
                  <a:gd name="T19" fmla="*/ 2147483646 h 105"/>
                  <a:gd name="T20" fmla="*/ 2147483646 w 106"/>
                  <a:gd name="T21" fmla="*/ 2147483646 h 105"/>
                  <a:gd name="T22" fmla="*/ 2147483646 w 106"/>
                  <a:gd name="T23" fmla="*/ 2147483646 h 105"/>
                  <a:gd name="T24" fmla="*/ 2147483646 w 106"/>
                  <a:gd name="T25" fmla="*/ 2147483646 h 105"/>
                  <a:gd name="T26" fmla="*/ 2147483646 w 106"/>
                  <a:gd name="T27" fmla="*/ 2147483646 h 105"/>
                  <a:gd name="T28" fmla="*/ 2147483646 w 106"/>
                  <a:gd name="T29" fmla="*/ 2147483646 h 105"/>
                  <a:gd name="T30" fmla="*/ 2147483646 w 106"/>
                  <a:gd name="T31" fmla="*/ 2147483646 h 105"/>
                  <a:gd name="T32" fmla="*/ 0 w 106"/>
                  <a:gd name="T33" fmla="*/ 2147483646 h 105"/>
                  <a:gd name="T34" fmla="*/ 2147483646 w 106"/>
                  <a:gd name="T35" fmla="*/ 2147483646 h 105"/>
                  <a:gd name="T36" fmla="*/ 2147483646 w 106"/>
                  <a:gd name="T37" fmla="*/ 2147483646 h 105"/>
                  <a:gd name="T38" fmla="*/ 2147483646 w 106"/>
                  <a:gd name="T39" fmla="*/ 2147483646 h 105"/>
                  <a:gd name="T40" fmla="*/ 2147483646 w 106"/>
                  <a:gd name="T41" fmla="*/ 2147483646 h 105"/>
                  <a:gd name="T42" fmla="*/ 2147483646 w 106"/>
                  <a:gd name="T43" fmla="*/ 0 h 10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05" h="105">
                    <a:moveTo>
                      <a:pt x="54" y="0"/>
                    </a:moveTo>
                    <a:lnTo>
                      <a:pt x="70" y="2"/>
                    </a:lnTo>
                    <a:lnTo>
                      <a:pt x="84" y="9"/>
                    </a:lnTo>
                    <a:lnTo>
                      <a:pt x="96" y="21"/>
                    </a:lnTo>
                    <a:lnTo>
                      <a:pt x="104" y="37"/>
                    </a:lnTo>
                    <a:lnTo>
                      <a:pt x="106" y="52"/>
                    </a:lnTo>
                    <a:lnTo>
                      <a:pt x="104" y="68"/>
                    </a:lnTo>
                    <a:lnTo>
                      <a:pt x="97" y="84"/>
                    </a:lnTo>
                    <a:lnTo>
                      <a:pt x="85" y="95"/>
                    </a:lnTo>
                    <a:lnTo>
                      <a:pt x="70" y="103"/>
                    </a:lnTo>
                    <a:lnTo>
                      <a:pt x="54" y="105"/>
                    </a:lnTo>
                    <a:lnTo>
                      <a:pt x="37" y="103"/>
                    </a:lnTo>
                    <a:lnTo>
                      <a:pt x="23" y="95"/>
                    </a:lnTo>
                    <a:lnTo>
                      <a:pt x="11" y="84"/>
                    </a:lnTo>
                    <a:lnTo>
                      <a:pt x="3" y="68"/>
                    </a:lnTo>
                    <a:lnTo>
                      <a:pt x="0" y="52"/>
                    </a:lnTo>
                    <a:lnTo>
                      <a:pt x="3" y="37"/>
                    </a:lnTo>
                    <a:lnTo>
                      <a:pt x="11" y="22"/>
                    </a:lnTo>
                    <a:lnTo>
                      <a:pt x="23" y="10"/>
                    </a:lnTo>
                    <a:lnTo>
                      <a:pt x="38" y="2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AF9"/>
              </a:solidFill>
              <a:ln w="0">
                <a:solidFill>
                  <a:srgbClr val="F9FAF9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97" name="Freeform 713">
                <a:extLst>
                  <a:ext uri="{FF2B5EF4-FFF2-40B4-BE49-F238E27FC236}">
                    <a16:creationId xmlns:a16="http://schemas.microsoft.com/office/drawing/2014/main" id="{560E2DA2-6747-4555-9E99-0E35AC69DEBC}"/>
                  </a:ext>
                </a:extLst>
              </p:cNvPr>
              <p:cNvSpPr/>
              <p:nvPr/>
            </p:nvSpPr>
            <p:spPr bwMode="auto">
              <a:xfrm>
                <a:off x="7521575" y="215900"/>
                <a:ext cx="161925" cy="155575"/>
              </a:xfrm>
              <a:custGeom>
                <a:gdLst>
                  <a:gd name="T0" fmla="*/ 2147483646 w 102"/>
                  <a:gd name="T1" fmla="*/ 0 h 98"/>
                  <a:gd name="T2" fmla="*/ 2147483646 w 102"/>
                  <a:gd name="T3" fmla="*/ 2147483646 h 98"/>
                  <a:gd name="T4" fmla="*/ 2147483646 w 102"/>
                  <a:gd name="T5" fmla="*/ 2147483646 h 98"/>
                  <a:gd name="T6" fmla="*/ 2147483646 w 102"/>
                  <a:gd name="T7" fmla="*/ 2147483646 h 98"/>
                  <a:gd name="T8" fmla="*/ 2147483646 w 102"/>
                  <a:gd name="T9" fmla="*/ 2147483646 h 98"/>
                  <a:gd name="T10" fmla="*/ 2147483646 w 102"/>
                  <a:gd name="T11" fmla="*/ 2147483646 h 98"/>
                  <a:gd name="T12" fmla="*/ 2147483646 w 102"/>
                  <a:gd name="T13" fmla="*/ 2147483646 h 98"/>
                  <a:gd name="T14" fmla="*/ 2147483646 w 102"/>
                  <a:gd name="T15" fmla="*/ 2147483646 h 98"/>
                  <a:gd name="T16" fmla="*/ 2147483646 w 102"/>
                  <a:gd name="T17" fmla="*/ 2147483646 h 98"/>
                  <a:gd name="T18" fmla="*/ 2147483646 w 102"/>
                  <a:gd name="T19" fmla="*/ 2147483646 h 98"/>
                  <a:gd name="T20" fmla="*/ 2147483646 w 102"/>
                  <a:gd name="T21" fmla="*/ 2147483646 h 98"/>
                  <a:gd name="T22" fmla="*/ 2147483646 w 102"/>
                  <a:gd name="T23" fmla="*/ 2147483646 h 98"/>
                  <a:gd name="T24" fmla="*/ 2147483646 w 102"/>
                  <a:gd name="T25" fmla="*/ 2147483646 h 98"/>
                  <a:gd name="T26" fmla="*/ 2147483646 w 102"/>
                  <a:gd name="T27" fmla="*/ 2147483646 h 98"/>
                  <a:gd name="T28" fmla="*/ 2147483646 w 102"/>
                  <a:gd name="T29" fmla="*/ 2147483646 h 98"/>
                  <a:gd name="T30" fmla="*/ 2147483646 w 102"/>
                  <a:gd name="T31" fmla="*/ 2147483646 h 98"/>
                  <a:gd name="T32" fmla="*/ 2147483646 w 102"/>
                  <a:gd name="T33" fmla="*/ 2147483646 h 98"/>
                  <a:gd name="T34" fmla="*/ 2147483646 w 102"/>
                  <a:gd name="T35" fmla="*/ 2147483646 h 98"/>
                  <a:gd name="T36" fmla="*/ 2147483646 w 102"/>
                  <a:gd name="T37" fmla="*/ 2147483646 h 98"/>
                  <a:gd name="T38" fmla="*/ 2147483646 w 102"/>
                  <a:gd name="T39" fmla="*/ 2147483646 h 98"/>
                  <a:gd name="T40" fmla="*/ 2147483646 w 102"/>
                  <a:gd name="T41" fmla="*/ 2147483646 h 98"/>
                  <a:gd name="T42" fmla="*/ 2147483646 w 102"/>
                  <a:gd name="T43" fmla="*/ 2147483646 h 98"/>
                  <a:gd name="T44" fmla="*/ 2147483646 w 102"/>
                  <a:gd name="T45" fmla="*/ 2147483646 h 98"/>
                  <a:gd name="T46" fmla="*/ 2147483646 w 102"/>
                  <a:gd name="T47" fmla="*/ 2147483646 h 98"/>
                  <a:gd name="T48" fmla="*/ 0 w 102"/>
                  <a:gd name="T49" fmla="*/ 2147483646 h 98"/>
                  <a:gd name="T50" fmla="*/ 2147483646 w 102"/>
                  <a:gd name="T51" fmla="*/ 2147483646 h 98"/>
                  <a:gd name="T52" fmla="*/ 2147483646 w 102"/>
                  <a:gd name="T53" fmla="*/ 2147483646 h 98"/>
                  <a:gd name="T54" fmla="*/ 2147483646 w 102"/>
                  <a:gd name="T55" fmla="*/ 2147483646 h 98"/>
                  <a:gd name="T56" fmla="*/ 2147483646 w 102"/>
                  <a:gd name="T57" fmla="*/ 2147483646 h 98"/>
                  <a:gd name="T58" fmla="*/ 2147483646 w 102"/>
                  <a:gd name="T59" fmla="*/ 0 h 9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02" h="98">
                    <a:moveTo>
                      <a:pt x="51" y="0"/>
                    </a:moveTo>
                    <a:lnTo>
                      <a:pt x="67" y="3"/>
                    </a:lnTo>
                    <a:lnTo>
                      <a:pt x="81" y="9"/>
                    </a:lnTo>
                    <a:lnTo>
                      <a:pt x="92" y="21"/>
                    </a:lnTo>
                    <a:lnTo>
                      <a:pt x="99" y="36"/>
                    </a:lnTo>
                    <a:lnTo>
                      <a:pt x="102" y="51"/>
                    </a:lnTo>
                    <a:lnTo>
                      <a:pt x="99" y="67"/>
                    </a:lnTo>
                    <a:lnTo>
                      <a:pt x="93" y="80"/>
                    </a:lnTo>
                    <a:lnTo>
                      <a:pt x="81" y="92"/>
                    </a:lnTo>
                    <a:lnTo>
                      <a:pt x="76" y="96"/>
                    </a:lnTo>
                    <a:lnTo>
                      <a:pt x="69" y="98"/>
                    </a:lnTo>
                    <a:lnTo>
                      <a:pt x="72" y="97"/>
                    </a:lnTo>
                    <a:lnTo>
                      <a:pt x="84" y="84"/>
                    </a:lnTo>
                    <a:lnTo>
                      <a:pt x="89" y="70"/>
                    </a:lnTo>
                    <a:lnTo>
                      <a:pt x="88" y="53"/>
                    </a:lnTo>
                    <a:lnTo>
                      <a:pt x="81" y="37"/>
                    </a:lnTo>
                    <a:lnTo>
                      <a:pt x="69" y="26"/>
                    </a:lnTo>
                    <a:lnTo>
                      <a:pt x="54" y="20"/>
                    </a:lnTo>
                    <a:lnTo>
                      <a:pt x="37" y="21"/>
                    </a:lnTo>
                    <a:lnTo>
                      <a:pt x="21" y="28"/>
                    </a:lnTo>
                    <a:lnTo>
                      <a:pt x="12" y="37"/>
                    </a:lnTo>
                    <a:lnTo>
                      <a:pt x="6" y="49"/>
                    </a:lnTo>
                    <a:lnTo>
                      <a:pt x="4" y="60"/>
                    </a:lnTo>
                    <a:lnTo>
                      <a:pt x="5" y="72"/>
                    </a:lnTo>
                    <a:lnTo>
                      <a:pt x="0" y="56"/>
                    </a:lnTo>
                    <a:lnTo>
                      <a:pt x="1" y="38"/>
                    </a:lnTo>
                    <a:lnTo>
                      <a:pt x="9" y="22"/>
                    </a:lnTo>
                    <a:lnTo>
                      <a:pt x="21" y="11"/>
                    </a:lnTo>
                    <a:lnTo>
                      <a:pt x="35" y="3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D7DAD4"/>
              </a:solidFill>
              <a:ln w="0">
                <a:solidFill>
                  <a:srgbClr val="D7DAD4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98" name="Freeform 714">
                <a:extLst>
                  <a:ext uri="{FF2B5EF4-FFF2-40B4-BE49-F238E27FC236}">
                    <a16:creationId xmlns:a16="http://schemas.microsoft.com/office/drawing/2014/main" id="{BBFC08EC-B14E-4122-A50E-9568728D4B2D}"/>
                  </a:ext>
                </a:extLst>
              </p:cNvPr>
              <p:cNvSpPr/>
              <p:nvPr/>
            </p:nvSpPr>
            <p:spPr bwMode="auto">
              <a:xfrm>
                <a:off x="7546975" y="200025"/>
                <a:ext cx="123825" cy="127000"/>
              </a:xfrm>
              <a:custGeom>
                <a:gdLst>
                  <a:gd name="T0" fmla="*/ 2147483646 w 78"/>
                  <a:gd name="T1" fmla="*/ 0 h 80"/>
                  <a:gd name="T2" fmla="*/ 2147483646 w 78"/>
                  <a:gd name="T3" fmla="*/ 2147483646 h 80"/>
                  <a:gd name="T4" fmla="*/ 2147483646 w 78"/>
                  <a:gd name="T5" fmla="*/ 2147483646 h 80"/>
                  <a:gd name="T6" fmla="*/ 2147483646 w 78"/>
                  <a:gd name="T7" fmla="*/ 2147483646 h 80"/>
                  <a:gd name="T8" fmla="*/ 2147483646 w 78"/>
                  <a:gd name="T9" fmla="*/ 2147483646 h 80"/>
                  <a:gd name="T10" fmla="*/ 2147483646 w 78"/>
                  <a:gd name="T11" fmla="*/ 2147483646 h 80"/>
                  <a:gd name="T12" fmla="*/ 2147483646 w 78"/>
                  <a:gd name="T13" fmla="*/ 2147483646 h 80"/>
                  <a:gd name="T14" fmla="*/ 2147483646 w 78"/>
                  <a:gd name="T15" fmla="*/ 2147483646 h 80"/>
                  <a:gd name="T16" fmla="*/ 2147483646 w 78"/>
                  <a:gd name="T17" fmla="*/ 2147483646 h 80"/>
                  <a:gd name="T18" fmla="*/ 2147483646 w 78"/>
                  <a:gd name="T19" fmla="*/ 2147483646 h 80"/>
                  <a:gd name="T20" fmla="*/ 2147483646 w 78"/>
                  <a:gd name="T21" fmla="*/ 2147483646 h 80"/>
                  <a:gd name="T22" fmla="*/ 2147483646 w 78"/>
                  <a:gd name="T23" fmla="*/ 2147483646 h 80"/>
                  <a:gd name="T24" fmla="*/ 2147483646 w 78"/>
                  <a:gd name="T25" fmla="*/ 2147483646 h 80"/>
                  <a:gd name="T26" fmla="*/ 2147483646 w 78"/>
                  <a:gd name="T27" fmla="*/ 2147483646 h 80"/>
                  <a:gd name="T28" fmla="*/ 2147483646 w 78"/>
                  <a:gd name="T29" fmla="*/ 2147483646 h 80"/>
                  <a:gd name="T30" fmla="*/ 2147483646 w 78"/>
                  <a:gd name="T31" fmla="*/ 2147483646 h 80"/>
                  <a:gd name="T32" fmla="*/ 2147483646 w 78"/>
                  <a:gd name="T33" fmla="*/ 2147483646 h 80"/>
                  <a:gd name="T34" fmla="*/ 2147483646 w 78"/>
                  <a:gd name="T35" fmla="*/ 2147483646 h 80"/>
                  <a:gd name="T36" fmla="*/ 2147483646 w 78"/>
                  <a:gd name="T37" fmla="*/ 2147483646 h 80"/>
                  <a:gd name="T38" fmla="*/ 2147483646 w 78"/>
                  <a:gd name="T39" fmla="*/ 2147483646 h 80"/>
                  <a:gd name="T40" fmla="*/ 2147483646 w 78"/>
                  <a:gd name="T41" fmla="*/ 2147483646 h 80"/>
                  <a:gd name="T42" fmla="*/ 2147483646 w 78"/>
                  <a:gd name="T43" fmla="*/ 2147483646 h 80"/>
                  <a:gd name="T44" fmla="*/ 2147483646 w 78"/>
                  <a:gd name="T45" fmla="*/ 2147483646 h 80"/>
                  <a:gd name="T46" fmla="*/ 2147483646 w 78"/>
                  <a:gd name="T47" fmla="*/ 2147483646 h 80"/>
                  <a:gd name="T48" fmla="*/ 0 w 78"/>
                  <a:gd name="T49" fmla="*/ 2147483646 h 80"/>
                  <a:gd name="T50" fmla="*/ 0 w 78"/>
                  <a:gd name="T51" fmla="*/ 2147483646 h 80"/>
                  <a:gd name="T52" fmla="*/ 0 w 78"/>
                  <a:gd name="T53" fmla="*/ 2147483646 h 80"/>
                  <a:gd name="T54" fmla="*/ 2147483646 w 78"/>
                  <a:gd name="T55" fmla="*/ 2147483646 h 80"/>
                  <a:gd name="T56" fmla="*/ 2147483646 w 78"/>
                  <a:gd name="T57" fmla="*/ 2147483646 h 80"/>
                  <a:gd name="T58" fmla="*/ 2147483646 w 78"/>
                  <a:gd name="T59" fmla="*/ 2147483646 h 80"/>
                  <a:gd name="T60" fmla="*/ 2147483646 w 78"/>
                  <a:gd name="T61" fmla="*/ 2147483646 h 80"/>
                  <a:gd name="T62" fmla="*/ 2147483646 w 78"/>
                  <a:gd name="T63" fmla="*/ 2147483646 h 80"/>
                  <a:gd name="T64" fmla="*/ 0 w 78"/>
                  <a:gd name="T65" fmla="*/ 2147483646 h 80"/>
                  <a:gd name="T66" fmla="*/ 0 w 78"/>
                  <a:gd name="T67" fmla="*/ 2147483646 h 80"/>
                  <a:gd name="T68" fmla="*/ 2147483646 w 78"/>
                  <a:gd name="T69" fmla="*/ 2147483646 h 80"/>
                  <a:gd name="T70" fmla="*/ 2147483646 w 78"/>
                  <a:gd name="T71" fmla="*/ 2147483646 h 80"/>
                  <a:gd name="T72" fmla="*/ 2147483646 w 78"/>
                  <a:gd name="T73" fmla="*/ 2147483646 h 80"/>
                  <a:gd name="T74" fmla="*/ 2147483646 w 78"/>
                  <a:gd name="T75" fmla="*/ 0 h 8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78" h="80">
                    <a:moveTo>
                      <a:pt x="39" y="0"/>
                    </a:moveTo>
                    <a:lnTo>
                      <a:pt x="51" y="1"/>
                    </a:lnTo>
                    <a:lnTo>
                      <a:pt x="63" y="4"/>
                    </a:lnTo>
                    <a:lnTo>
                      <a:pt x="70" y="8"/>
                    </a:lnTo>
                    <a:lnTo>
                      <a:pt x="76" y="9"/>
                    </a:lnTo>
                    <a:lnTo>
                      <a:pt x="76" y="10"/>
                    </a:lnTo>
                    <a:lnTo>
                      <a:pt x="77" y="14"/>
                    </a:lnTo>
                    <a:lnTo>
                      <a:pt x="77" y="18"/>
                    </a:lnTo>
                    <a:lnTo>
                      <a:pt x="76" y="23"/>
                    </a:lnTo>
                    <a:lnTo>
                      <a:pt x="76" y="29"/>
                    </a:lnTo>
                    <a:lnTo>
                      <a:pt x="77" y="38"/>
                    </a:lnTo>
                    <a:lnTo>
                      <a:pt x="78" y="51"/>
                    </a:lnTo>
                    <a:lnTo>
                      <a:pt x="78" y="63"/>
                    </a:lnTo>
                    <a:lnTo>
                      <a:pt x="78" y="70"/>
                    </a:lnTo>
                    <a:lnTo>
                      <a:pt x="74" y="74"/>
                    </a:lnTo>
                    <a:lnTo>
                      <a:pt x="66" y="77"/>
                    </a:lnTo>
                    <a:lnTo>
                      <a:pt x="57" y="78"/>
                    </a:lnTo>
                    <a:lnTo>
                      <a:pt x="48" y="80"/>
                    </a:lnTo>
                    <a:lnTo>
                      <a:pt x="43" y="80"/>
                    </a:lnTo>
                    <a:lnTo>
                      <a:pt x="38" y="80"/>
                    </a:lnTo>
                    <a:lnTo>
                      <a:pt x="28" y="80"/>
                    </a:lnTo>
                    <a:lnTo>
                      <a:pt x="18" y="78"/>
                    </a:lnTo>
                    <a:lnTo>
                      <a:pt x="9" y="78"/>
                    </a:lnTo>
                    <a:lnTo>
                      <a:pt x="2" y="76"/>
                    </a:lnTo>
                    <a:lnTo>
                      <a:pt x="0" y="72"/>
                    </a:lnTo>
                    <a:lnTo>
                      <a:pt x="0" y="64"/>
                    </a:lnTo>
                    <a:lnTo>
                      <a:pt x="0" y="52"/>
                    </a:lnTo>
                    <a:lnTo>
                      <a:pt x="1" y="38"/>
                    </a:lnTo>
                    <a:lnTo>
                      <a:pt x="1" y="27"/>
                    </a:lnTo>
                    <a:lnTo>
                      <a:pt x="1" y="23"/>
                    </a:lnTo>
                    <a:lnTo>
                      <a:pt x="1" y="22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0" y="9"/>
                    </a:lnTo>
                    <a:lnTo>
                      <a:pt x="2" y="6"/>
                    </a:lnTo>
                    <a:lnTo>
                      <a:pt x="11" y="4"/>
                    </a:lnTo>
                    <a:lnTo>
                      <a:pt x="23" y="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CB9C6E"/>
              </a:solidFill>
              <a:ln w="0">
                <a:solidFill>
                  <a:srgbClr val="CB9C6E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99" name="Freeform 715">
                <a:extLst>
                  <a:ext uri="{FF2B5EF4-FFF2-40B4-BE49-F238E27FC236}">
                    <a16:creationId xmlns:a16="http://schemas.microsoft.com/office/drawing/2014/main" id="{7421C609-866B-42BF-84EB-B59A6D61780E}"/>
                  </a:ext>
                </a:extLst>
              </p:cNvPr>
              <p:cNvSpPr/>
              <p:nvPr/>
            </p:nvSpPr>
            <p:spPr bwMode="auto">
              <a:xfrm>
                <a:off x="7548563" y="203200"/>
                <a:ext cx="120650" cy="120650"/>
              </a:xfrm>
              <a:custGeom>
                <a:gdLst>
                  <a:gd name="T0" fmla="*/ 2147483646 w 76"/>
                  <a:gd name="T1" fmla="*/ 0 h 76"/>
                  <a:gd name="T2" fmla="*/ 2147483646 w 76"/>
                  <a:gd name="T3" fmla="*/ 2147483646 h 76"/>
                  <a:gd name="T4" fmla="*/ 2147483646 w 76"/>
                  <a:gd name="T5" fmla="*/ 2147483646 h 76"/>
                  <a:gd name="T6" fmla="*/ 2147483646 w 76"/>
                  <a:gd name="T7" fmla="*/ 2147483646 h 76"/>
                  <a:gd name="T8" fmla="*/ 2147483646 w 76"/>
                  <a:gd name="T9" fmla="*/ 2147483646 h 76"/>
                  <a:gd name="T10" fmla="*/ 2147483646 w 76"/>
                  <a:gd name="T11" fmla="*/ 2147483646 h 76"/>
                  <a:gd name="T12" fmla="*/ 2147483646 w 76"/>
                  <a:gd name="T13" fmla="*/ 2147483646 h 76"/>
                  <a:gd name="T14" fmla="*/ 2147483646 w 76"/>
                  <a:gd name="T15" fmla="*/ 2147483646 h 76"/>
                  <a:gd name="T16" fmla="*/ 2147483646 w 76"/>
                  <a:gd name="T17" fmla="*/ 2147483646 h 76"/>
                  <a:gd name="T18" fmla="*/ 2147483646 w 76"/>
                  <a:gd name="T19" fmla="*/ 2147483646 h 76"/>
                  <a:gd name="T20" fmla="*/ 2147483646 w 76"/>
                  <a:gd name="T21" fmla="*/ 2147483646 h 76"/>
                  <a:gd name="T22" fmla="*/ 2147483646 w 76"/>
                  <a:gd name="T23" fmla="*/ 2147483646 h 76"/>
                  <a:gd name="T24" fmla="*/ 2147483646 w 76"/>
                  <a:gd name="T25" fmla="*/ 2147483646 h 76"/>
                  <a:gd name="T26" fmla="*/ 2147483646 w 76"/>
                  <a:gd name="T27" fmla="*/ 2147483646 h 76"/>
                  <a:gd name="T28" fmla="*/ 2147483646 w 76"/>
                  <a:gd name="T29" fmla="*/ 2147483646 h 76"/>
                  <a:gd name="T30" fmla="*/ 2147483646 w 76"/>
                  <a:gd name="T31" fmla="*/ 2147483646 h 76"/>
                  <a:gd name="T32" fmla="*/ 2147483646 w 76"/>
                  <a:gd name="T33" fmla="*/ 2147483646 h 76"/>
                  <a:gd name="T34" fmla="*/ 2147483646 w 76"/>
                  <a:gd name="T35" fmla="*/ 2147483646 h 76"/>
                  <a:gd name="T36" fmla="*/ 2147483646 w 76"/>
                  <a:gd name="T37" fmla="*/ 2147483646 h 76"/>
                  <a:gd name="T38" fmla="*/ 2147483646 w 76"/>
                  <a:gd name="T39" fmla="*/ 2147483646 h 76"/>
                  <a:gd name="T40" fmla="*/ 2147483646 w 76"/>
                  <a:gd name="T41" fmla="*/ 2147483646 h 76"/>
                  <a:gd name="T42" fmla="*/ 2147483646 w 76"/>
                  <a:gd name="T43" fmla="*/ 2147483646 h 76"/>
                  <a:gd name="T44" fmla="*/ 2147483646 w 76"/>
                  <a:gd name="T45" fmla="*/ 2147483646 h 76"/>
                  <a:gd name="T46" fmla="*/ 2147483646 w 76"/>
                  <a:gd name="T47" fmla="*/ 2147483646 h 76"/>
                  <a:gd name="T48" fmla="*/ 0 w 76"/>
                  <a:gd name="T49" fmla="*/ 2147483646 h 76"/>
                  <a:gd name="T50" fmla="*/ 0 w 76"/>
                  <a:gd name="T51" fmla="*/ 2147483646 h 76"/>
                  <a:gd name="T52" fmla="*/ 2147483646 w 76"/>
                  <a:gd name="T53" fmla="*/ 2147483646 h 76"/>
                  <a:gd name="T54" fmla="*/ 2147483646 w 76"/>
                  <a:gd name="T55" fmla="*/ 2147483646 h 76"/>
                  <a:gd name="T56" fmla="*/ 2147483646 w 76"/>
                  <a:gd name="T57" fmla="*/ 2147483646 h 76"/>
                  <a:gd name="T58" fmla="*/ 2147483646 w 76"/>
                  <a:gd name="T59" fmla="*/ 2147483646 h 76"/>
                  <a:gd name="T60" fmla="*/ 2147483646 w 76"/>
                  <a:gd name="T61" fmla="*/ 2147483646 h 76"/>
                  <a:gd name="T62" fmla="*/ 2147483646 w 76"/>
                  <a:gd name="T63" fmla="*/ 2147483646 h 76"/>
                  <a:gd name="T64" fmla="*/ 2147483646 w 76"/>
                  <a:gd name="T65" fmla="*/ 2147483646 h 76"/>
                  <a:gd name="T66" fmla="*/ 0 w 76"/>
                  <a:gd name="T67" fmla="*/ 2147483646 h 76"/>
                  <a:gd name="T68" fmla="*/ 2147483646 w 76"/>
                  <a:gd name="T69" fmla="*/ 2147483646 h 76"/>
                  <a:gd name="T70" fmla="*/ 2147483646 w 76"/>
                  <a:gd name="T71" fmla="*/ 2147483646 h 76"/>
                  <a:gd name="T72" fmla="*/ 2147483646 w 76"/>
                  <a:gd name="T73" fmla="*/ 2147483646 h 76"/>
                  <a:gd name="T74" fmla="*/ 2147483646 w 76"/>
                  <a:gd name="T75" fmla="*/ 0 h 7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76" h="76">
                    <a:moveTo>
                      <a:pt x="38" y="0"/>
                    </a:moveTo>
                    <a:lnTo>
                      <a:pt x="50" y="2"/>
                    </a:lnTo>
                    <a:lnTo>
                      <a:pt x="60" y="4"/>
                    </a:lnTo>
                    <a:lnTo>
                      <a:pt x="69" y="7"/>
                    </a:lnTo>
                    <a:lnTo>
                      <a:pt x="73" y="9"/>
                    </a:lnTo>
                    <a:lnTo>
                      <a:pt x="73" y="11"/>
                    </a:lnTo>
                    <a:lnTo>
                      <a:pt x="75" y="13"/>
                    </a:lnTo>
                    <a:lnTo>
                      <a:pt x="75" y="17"/>
                    </a:lnTo>
                    <a:lnTo>
                      <a:pt x="73" y="23"/>
                    </a:lnTo>
                    <a:lnTo>
                      <a:pt x="75" y="28"/>
                    </a:lnTo>
                    <a:lnTo>
                      <a:pt x="75" y="37"/>
                    </a:lnTo>
                    <a:lnTo>
                      <a:pt x="76" y="49"/>
                    </a:lnTo>
                    <a:lnTo>
                      <a:pt x="76" y="59"/>
                    </a:lnTo>
                    <a:lnTo>
                      <a:pt x="76" y="68"/>
                    </a:lnTo>
                    <a:lnTo>
                      <a:pt x="72" y="72"/>
                    </a:lnTo>
                    <a:lnTo>
                      <a:pt x="64" y="75"/>
                    </a:lnTo>
                    <a:lnTo>
                      <a:pt x="55" y="76"/>
                    </a:lnTo>
                    <a:lnTo>
                      <a:pt x="47" y="76"/>
                    </a:lnTo>
                    <a:lnTo>
                      <a:pt x="42" y="76"/>
                    </a:lnTo>
                    <a:lnTo>
                      <a:pt x="37" y="76"/>
                    </a:lnTo>
                    <a:lnTo>
                      <a:pt x="29" y="76"/>
                    </a:lnTo>
                    <a:lnTo>
                      <a:pt x="18" y="76"/>
                    </a:lnTo>
                    <a:lnTo>
                      <a:pt x="9" y="75"/>
                    </a:lnTo>
                    <a:lnTo>
                      <a:pt x="3" y="72"/>
                    </a:lnTo>
                    <a:lnTo>
                      <a:pt x="0" y="70"/>
                    </a:lnTo>
                    <a:lnTo>
                      <a:pt x="0" y="62"/>
                    </a:lnTo>
                    <a:lnTo>
                      <a:pt x="1" y="50"/>
                    </a:lnTo>
                    <a:lnTo>
                      <a:pt x="1" y="37"/>
                    </a:lnTo>
                    <a:lnTo>
                      <a:pt x="1" y="27"/>
                    </a:lnTo>
                    <a:lnTo>
                      <a:pt x="1" y="23"/>
                    </a:lnTo>
                    <a:lnTo>
                      <a:pt x="1" y="21"/>
                    </a:lnTo>
                    <a:lnTo>
                      <a:pt x="1" y="19"/>
                    </a:lnTo>
                    <a:lnTo>
                      <a:pt x="1" y="15"/>
                    </a:lnTo>
                    <a:lnTo>
                      <a:pt x="0" y="9"/>
                    </a:lnTo>
                    <a:lnTo>
                      <a:pt x="4" y="6"/>
                    </a:lnTo>
                    <a:lnTo>
                      <a:pt x="12" y="3"/>
                    </a:lnTo>
                    <a:lnTo>
                      <a:pt x="24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AF92"/>
              </a:solidFill>
              <a:ln w="0">
                <a:solidFill>
                  <a:srgbClr val="DEAF92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00" name="Freeform 716">
                <a:extLst>
                  <a:ext uri="{FF2B5EF4-FFF2-40B4-BE49-F238E27FC236}">
                    <a16:creationId xmlns:a16="http://schemas.microsoft.com/office/drawing/2014/main" id="{E52CCED4-4B93-413B-9BB7-01A61433BA42}"/>
                  </a:ext>
                </a:extLst>
              </p:cNvPr>
              <p:cNvSpPr/>
              <p:nvPr/>
            </p:nvSpPr>
            <p:spPr bwMode="auto">
              <a:xfrm>
                <a:off x="7534275" y="196850"/>
                <a:ext cx="128588" cy="130175"/>
              </a:xfrm>
              <a:custGeom>
                <a:gdLst>
                  <a:gd name="T0" fmla="*/ 2147483646 w 81"/>
                  <a:gd name="T1" fmla="*/ 0 h 82"/>
                  <a:gd name="T2" fmla="*/ 2147483646 w 81"/>
                  <a:gd name="T3" fmla="*/ 2147483646 h 82"/>
                  <a:gd name="T4" fmla="*/ 2147483646 w 81"/>
                  <a:gd name="T5" fmla="*/ 2147483646 h 82"/>
                  <a:gd name="T6" fmla="*/ 2147483646 w 81"/>
                  <a:gd name="T7" fmla="*/ 2147483646 h 82"/>
                  <a:gd name="T8" fmla="*/ 2147483646 w 81"/>
                  <a:gd name="T9" fmla="*/ 2147483646 h 82"/>
                  <a:gd name="T10" fmla="*/ 2147483646 w 81"/>
                  <a:gd name="T11" fmla="*/ 2147483646 h 82"/>
                  <a:gd name="T12" fmla="*/ 2147483646 w 81"/>
                  <a:gd name="T13" fmla="*/ 2147483646 h 82"/>
                  <a:gd name="T14" fmla="*/ 2147483646 w 81"/>
                  <a:gd name="T15" fmla="*/ 2147483646 h 82"/>
                  <a:gd name="T16" fmla="*/ 2147483646 w 81"/>
                  <a:gd name="T17" fmla="*/ 2147483646 h 82"/>
                  <a:gd name="T18" fmla="*/ 2147483646 w 81"/>
                  <a:gd name="T19" fmla="*/ 2147483646 h 82"/>
                  <a:gd name="T20" fmla="*/ 2147483646 w 81"/>
                  <a:gd name="T21" fmla="*/ 2147483646 h 82"/>
                  <a:gd name="T22" fmla="*/ 2147483646 w 81"/>
                  <a:gd name="T23" fmla="*/ 2147483646 h 82"/>
                  <a:gd name="T24" fmla="*/ 0 w 81"/>
                  <a:gd name="T25" fmla="*/ 2147483646 h 82"/>
                  <a:gd name="T26" fmla="*/ 2147483646 w 81"/>
                  <a:gd name="T27" fmla="*/ 2147483646 h 82"/>
                  <a:gd name="T28" fmla="*/ 2147483646 w 81"/>
                  <a:gd name="T29" fmla="*/ 2147483646 h 82"/>
                  <a:gd name="T30" fmla="*/ 2147483646 w 81"/>
                  <a:gd name="T31" fmla="*/ 2147483646 h 82"/>
                  <a:gd name="T32" fmla="*/ 2147483646 w 81"/>
                  <a:gd name="T33" fmla="*/ 0 h 8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1" h="82">
                    <a:moveTo>
                      <a:pt x="40" y="0"/>
                    </a:moveTo>
                    <a:lnTo>
                      <a:pt x="56" y="3"/>
                    </a:lnTo>
                    <a:lnTo>
                      <a:pt x="69" y="12"/>
                    </a:lnTo>
                    <a:lnTo>
                      <a:pt x="78" y="25"/>
                    </a:lnTo>
                    <a:lnTo>
                      <a:pt x="81" y="41"/>
                    </a:lnTo>
                    <a:lnTo>
                      <a:pt x="78" y="57"/>
                    </a:lnTo>
                    <a:lnTo>
                      <a:pt x="69" y="70"/>
                    </a:lnTo>
                    <a:lnTo>
                      <a:pt x="56" y="79"/>
                    </a:lnTo>
                    <a:lnTo>
                      <a:pt x="40" y="82"/>
                    </a:lnTo>
                    <a:lnTo>
                      <a:pt x="25" y="79"/>
                    </a:lnTo>
                    <a:lnTo>
                      <a:pt x="12" y="70"/>
                    </a:lnTo>
                    <a:lnTo>
                      <a:pt x="2" y="57"/>
                    </a:lnTo>
                    <a:lnTo>
                      <a:pt x="0" y="41"/>
                    </a:lnTo>
                    <a:lnTo>
                      <a:pt x="2" y="25"/>
                    </a:lnTo>
                    <a:lnTo>
                      <a:pt x="12" y="12"/>
                    </a:lnTo>
                    <a:lnTo>
                      <a:pt x="25" y="3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B9336F"/>
              </a:solidFill>
              <a:ln w="0">
                <a:solidFill>
                  <a:srgbClr val="B9336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01" name="Freeform 717">
                <a:extLst>
                  <a:ext uri="{FF2B5EF4-FFF2-40B4-BE49-F238E27FC236}">
                    <a16:creationId xmlns:a16="http://schemas.microsoft.com/office/drawing/2014/main" id="{E0AEC59F-D626-4CD6-B353-B1CB1140B7C9}"/>
                  </a:ext>
                </a:extLst>
              </p:cNvPr>
              <p:cNvSpPr/>
              <p:nvPr/>
            </p:nvSpPr>
            <p:spPr bwMode="auto">
              <a:xfrm>
                <a:off x="7535863" y="215900"/>
                <a:ext cx="112713" cy="85725"/>
              </a:xfrm>
              <a:custGeom>
                <a:gdLst>
                  <a:gd name="T0" fmla="*/ 2147483646 w 71"/>
                  <a:gd name="T1" fmla="*/ 0 h 54"/>
                  <a:gd name="T2" fmla="*/ 2147483646 w 71"/>
                  <a:gd name="T3" fmla="*/ 2147483646 h 54"/>
                  <a:gd name="T4" fmla="*/ 2147483646 w 71"/>
                  <a:gd name="T5" fmla="*/ 2147483646 h 54"/>
                  <a:gd name="T6" fmla="*/ 2147483646 w 71"/>
                  <a:gd name="T7" fmla="*/ 2147483646 h 54"/>
                  <a:gd name="T8" fmla="*/ 2147483646 w 71"/>
                  <a:gd name="T9" fmla="*/ 2147483646 h 54"/>
                  <a:gd name="T10" fmla="*/ 2147483646 w 71"/>
                  <a:gd name="T11" fmla="*/ 2147483646 h 54"/>
                  <a:gd name="T12" fmla="*/ 2147483646 w 71"/>
                  <a:gd name="T13" fmla="*/ 2147483646 h 54"/>
                  <a:gd name="T14" fmla="*/ 2147483646 w 71"/>
                  <a:gd name="T15" fmla="*/ 2147483646 h 54"/>
                  <a:gd name="T16" fmla="*/ 2147483646 w 71"/>
                  <a:gd name="T17" fmla="*/ 2147483646 h 54"/>
                  <a:gd name="T18" fmla="*/ 2147483646 w 71"/>
                  <a:gd name="T19" fmla="*/ 2147483646 h 54"/>
                  <a:gd name="T20" fmla="*/ 2147483646 w 71"/>
                  <a:gd name="T21" fmla="*/ 2147483646 h 54"/>
                  <a:gd name="T22" fmla="*/ 2147483646 w 71"/>
                  <a:gd name="T23" fmla="*/ 2147483646 h 54"/>
                  <a:gd name="T24" fmla="*/ 2147483646 w 71"/>
                  <a:gd name="T25" fmla="*/ 2147483646 h 54"/>
                  <a:gd name="T26" fmla="*/ 2147483646 w 71"/>
                  <a:gd name="T27" fmla="*/ 2147483646 h 54"/>
                  <a:gd name="T28" fmla="*/ 2147483646 w 71"/>
                  <a:gd name="T29" fmla="*/ 2147483646 h 54"/>
                  <a:gd name="T30" fmla="*/ 0 w 71"/>
                  <a:gd name="T31" fmla="*/ 2147483646 h 54"/>
                  <a:gd name="T32" fmla="*/ 0 w 71"/>
                  <a:gd name="T33" fmla="*/ 2147483646 h 54"/>
                  <a:gd name="T34" fmla="*/ 2147483646 w 71"/>
                  <a:gd name="T35" fmla="*/ 0 h 5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1" h="54">
                    <a:moveTo>
                      <a:pt x="15" y="0"/>
                    </a:moveTo>
                    <a:lnTo>
                      <a:pt x="71" y="3"/>
                    </a:lnTo>
                    <a:lnTo>
                      <a:pt x="68" y="4"/>
                    </a:lnTo>
                    <a:lnTo>
                      <a:pt x="63" y="9"/>
                    </a:lnTo>
                    <a:lnTo>
                      <a:pt x="54" y="16"/>
                    </a:lnTo>
                    <a:lnTo>
                      <a:pt x="45" y="24"/>
                    </a:lnTo>
                    <a:lnTo>
                      <a:pt x="34" y="33"/>
                    </a:lnTo>
                    <a:lnTo>
                      <a:pt x="24" y="41"/>
                    </a:lnTo>
                    <a:lnTo>
                      <a:pt x="16" y="47"/>
                    </a:lnTo>
                    <a:lnTo>
                      <a:pt x="9" y="53"/>
                    </a:lnTo>
                    <a:lnTo>
                      <a:pt x="7" y="54"/>
                    </a:lnTo>
                    <a:lnTo>
                      <a:pt x="5" y="51"/>
                    </a:lnTo>
                    <a:lnTo>
                      <a:pt x="4" y="49"/>
                    </a:lnTo>
                    <a:lnTo>
                      <a:pt x="3" y="46"/>
                    </a:lnTo>
                    <a:lnTo>
                      <a:pt x="1" y="43"/>
                    </a:lnTo>
                    <a:lnTo>
                      <a:pt x="0" y="42"/>
                    </a:lnTo>
                    <a:lnTo>
                      <a:pt x="0" y="41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900B2C"/>
              </a:solidFill>
              <a:ln w="0">
                <a:solidFill>
                  <a:srgbClr val="900B2C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02" name="Freeform 718">
                <a:extLst>
                  <a:ext uri="{FF2B5EF4-FFF2-40B4-BE49-F238E27FC236}">
                    <a16:creationId xmlns:a16="http://schemas.microsoft.com/office/drawing/2014/main" id="{D0B81778-5E77-4C2E-9682-6902F54C1A67}"/>
                  </a:ext>
                </a:extLst>
              </p:cNvPr>
              <p:cNvSpPr/>
              <p:nvPr/>
            </p:nvSpPr>
            <p:spPr bwMode="auto">
              <a:xfrm>
                <a:off x="7542213" y="209550"/>
                <a:ext cx="136525" cy="131763"/>
              </a:xfrm>
              <a:custGeom>
                <a:gdLst>
                  <a:gd name="T0" fmla="*/ 2147483646 w 86"/>
                  <a:gd name="T1" fmla="*/ 0 h 83"/>
                  <a:gd name="T2" fmla="*/ 2147483646 w 86"/>
                  <a:gd name="T3" fmla="*/ 2147483646 h 83"/>
                  <a:gd name="T4" fmla="*/ 2147483646 w 86"/>
                  <a:gd name="T5" fmla="*/ 2147483646 h 83"/>
                  <a:gd name="T6" fmla="*/ 2147483646 w 86"/>
                  <a:gd name="T7" fmla="*/ 2147483646 h 83"/>
                  <a:gd name="T8" fmla="*/ 2147483646 w 86"/>
                  <a:gd name="T9" fmla="*/ 2147483646 h 83"/>
                  <a:gd name="T10" fmla="*/ 2147483646 w 86"/>
                  <a:gd name="T11" fmla="*/ 2147483646 h 83"/>
                  <a:gd name="T12" fmla="*/ 2147483646 w 86"/>
                  <a:gd name="T13" fmla="*/ 2147483646 h 83"/>
                  <a:gd name="T14" fmla="*/ 2147483646 w 86"/>
                  <a:gd name="T15" fmla="*/ 2147483646 h 83"/>
                  <a:gd name="T16" fmla="*/ 2147483646 w 86"/>
                  <a:gd name="T17" fmla="*/ 2147483646 h 83"/>
                  <a:gd name="T18" fmla="*/ 2147483646 w 86"/>
                  <a:gd name="T19" fmla="*/ 2147483646 h 83"/>
                  <a:gd name="T20" fmla="*/ 2147483646 w 86"/>
                  <a:gd name="T21" fmla="*/ 2147483646 h 83"/>
                  <a:gd name="T22" fmla="*/ 2147483646 w 86"/>
                  <a:gd name="T23" fmla="*/ 2147483646 h 83"/>
                  <a:gd name="T24" fmla="*/ 2147483646 w 86"/>
                  <a:gd name="T25" fmla="*/ 2147483646 h 83"/>
                  <a:gd name="T26" fmla="*/ 2147483646 w 86"/>
                  <a:gd name="T27" fmla="*/ 2147483646 h 83"/>
                  <a:gd name="T28" fmla="*/ 2147483646 w 86"/>
                  <a:gd name="T29" fmla="*/ 2147483646 h 83"/>
                  <a:gd name="T30" fmla="*/ 2147483646 w 86"/>
                  <a:gd name="T31" fmla="*/ 2147483646 h 83"/>
                  <a:gd name="T32" fmla="*/ 2147483646 w 86"/>
                  <a:gd name="T33" fmla="*/ 2147483646 h 83"/>
                  <a:gd name="T34" fmla="*/ 2147483646 w 86"/>
                  <a:gd name="T35" fmla="*/ 2147483646 h 83"/>
                  <a:gd name="T36" fmla="*/ 2147483646 w 86"/>
                  <a:gd name="T37" fmla="*/ 2147483646 h 83"/>
                  <a:gd name="T38" fmla="*/ 2147483646 w 86"/>
                  <a:gd name="T39" fmla="*/ 2147483646 h 83"/>
                  <a:gd name="T40" fmla="*/ 2147483646 w 86"/>
                  <a:gd name="T41" fmla="*/ 2147483646 h 83"/>
                  <a:gd name="T42" fmla="*/ 2147483646 w 86"/>
                  <a:gd name="T43" fmla="*/ 2147483646 h 83"/>
                  <a:gd name="T44" fmla="*/ 2147483646 w 86"/>
                  <a:gd name="T45" fmla="*/ 2147483646 h 83"/>
                  <a:gd name="T46" fmla="*/ 2147483646 w 86"/>
                  <a:gd name="T47" fmla="*/ 2147483646 h 83"/>
                  <a:gd name="T48" fmla="*/ 0 w 86"/>
                  <a:gd name="T49" fmla="*/ 2147483646 h 83"/>
                  <a:gd name="T50" fmla="*/ 2147483646 w 86"/>
                  <a:gd name="T51" fmla="*/ 2147483646 h 83"/>
                  <a:gd name="T52" fmla="*/ 2147483646 w 86"/>
                  <a:gd name="T53" fmla="*/ 2147483646 h 83"/>
                  <a:gd name="T54" fmla="*/ 2147483646 w 86"/>
                  <a:gd name="T55" fmla="*/ 2147483646 h 83"/>
                  <a:gd name="T56" fmla="*/ 2147483646 w 86"/>
                  <a:gd name="T57" fmla="*/ 2147483646 h 83"/>
                  <a:gd name="T58" fmla="*/ 2147483646 w 86"/>
                  <a:gd name="T59" fmla="*/ 2147483646 h 83"/>
                  <a:gd name="T60" fmla="*/ 2147483646 w 86"/>
                  <a:gd name="T61" fmla="*/ 2147483646 h 83"/>
                  <a:gd name="T62" fmla="*/ 2147483646 w 86"/>
                  <a:gd name="T63" fmla="*/ 2147483646 h 83"/>
                  <a:gd name="T64" fmla="*/ 2147483646 w 86"/>
                  <a:gd name="T65" fmla="*/ 2147483646 h 83"/>
                  <a:gd name="T66" fmla="*/ 2147483646 w 86"/>
                  <a:gd name="T67" fmla="*/ 2147483646 h 83"/>
                  <a:gd name="T68" fmla="*/ 2147483646 w 86"/>
                  <a:gd name="T69" fmla="*/ 2147483646 h 83"/>
                  <a:gd name="T70" fmla="*/ 2147483646 w 86"/>
                  <a:gd name="T71" fmla="*/ 2147483646 h 83"/>
                  <a:gd name="T72" fmla="*/ 2147483646 w 86"/>
                  <a:gd name="T73" fmla="*/ 0 h 83"/>
                  <a:gd name="T74" fmla="*/ 2147483646 w 86"/>
                  <a:gd name="T75" fmla="*/ 0 h 8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86" h="83">
                    <a:moveTo>
                      <a:pt x="35" y="0"/>
                    </a:moveTo>
                    <a:lnTo>
                      <a:pt x="51" y="2"/>
                    </a:lnTo>
                    <a:lnTo>
                      <a:pt x="62" y="5"/>
                    </a:lnTo>
                    <a:lnTo>
                      <a:pt x="73" y="9"/>
                    </a:lnTo>
                    <a:lnTo>
                      <a:pt x="81" y="13"/>
                    </a:lnTo>
                    <a:lnTo>
                      <a:pt x="85" y="16"/>
                    </a:lnTo>
                    <a:lnTo>
                      <a:pt x="86" y="19"/>
                    </a:lnTo>
                    <a:lnTo>
                      <a:pt x="86" y="21"/>
                    </a:lnTo>
                    <a:lnTo>
                      <a:pt x="85" y="25"/>
                    </a:lnTo>
                    <a:lnTo>
                      <a:pt x="84" y="30"/>
                    </a:lnTo>
                    <a:lnTo>
                      <a:pt x="84" y="36"/>
                    </a:lnTo>
                    <a:lnTo>
                      <a:pt x="83" y="45"/>
                    </a:lnTo>
                    <a:lnTo>
                      <a:pt x="81" y="58"/>
                    </a:lnTo>
                    <a:lnTo>
                      <a:pt x="80" y="70"/>
                    </a:lnTo>
                    <a:lnTo>
                      <a:pt x="79" y="78"/>
                    </a:lnTo>
                    <a:lnTo>
                      <a:pt x="73" y="81"/>
                    </a:lnTo>
                    <a:lnTo>
                      <a:pt x="66" y="83"/>
                    </a:lnTo>
                    <a:lnTo>
                      <a:pt x="56" y="83"/>
                    </a:lnTo>
                    <a:lnTo>
                      <a:pt x="47" y="81"/>
                    </a:lnTo>
                    <a:lnTo>
                      <a:pt x="42" y="80"/>
                    </a:lnTo>
                    <a:lnTo>
                      <a:pt x="35" y="79"/>
                    </a:lnTo>
                    <a:lnTo>
                      <a:pt x="25" y="78"/>
                    </a:lnTo>
                    <a:lnTo>
                      <a:pt x="13" y="75"/>
                    </a:lnTo>
                    <a:lnTo>
                      <a:pt x="4" y="71"/>
                    </a:lnTo>
                    <a:lnTo>
                      <a:pt x="0" y="67"/>
                    </a:lnTo>
                    <a:lnTo>
                      <a:pt x="1" y="60"/>
                    </a:lnTo>
                    <a:lnTo>
                      <a:pt x="4" y="50"/>
                    </a:lnTo>
                    <a:lnTo>
                      <a:pt x="5" y="40"/>
                    </a:lnTo>
                    <a:lnTo>
                      <a:pt x="8" y="29"/>
                    </a:lnTo>
                    <a:lnTo>
                      <a:pt x="9" y="21"/>
                    </a:lnTo>
                    <a:lnTo>
                      <a:pt x="9" y="19"/>
                    </a:lnTo>
                    <a:lnTo>
                      <a:pt x="9" y="17"/>
                    </a:lnTo>
                    <a:lnTo>
                      <a:pt x="11" y="15"/>
                    </a:lnTo>
                    <a:lnTo>
                      <a:pt x="11" y="11"/>
                    </a:lnTo>
                    <a:lnTo>
                      <a:pt x="11" y="4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CB9C6E"/>
              </a:solidFill>
              <a:ln w="0">
                <a:solidFill>
                  <a:srgbClr val="CB9C6E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03" name="Freeform 719">
                <a:extLst>
                  <a:ext uri="{FF2B5EF4-FFF2-40B4-BE49-F238E27FC236}">
                    <a16:creationId xmlns:a16="http://schemas.microsoft.com/office/drawing/2014/main" id="{0ABDEB64-5AB4-4669-81D6-C66FE9195F4C}"/>
                  </a:ext>
                </a:extLst>
              </p:cNvPr>
              <p:cNvSpPr/>
              <p:nvPr/>
            </p:nvSpPr>
            <p:spPr bwMode="auto">
              <a:xfrm>
                <a:off x="7546975" y="214313"/>
                <a:ext cx="130175" cy="123825"/>
              </a:xfrm>
              <a:custGeom>
                <a:gdLst>
                  <a:gd name="T0" fmla="*/ 2147483646 w 82"/>
                  <a:gd name="T1" fmla="*/ 0 h 78"/>
                  <a:gd name="T2" fmla="*/ 2147483646 w 82"/>
                  <a:gd name="T3" fmla="*/ 2147483646 h 78"/>
                  <a:gd name="T4" fmla="*/ 2147483646 w 82"/>
                  <a:gd name="T5" fmla="*/ 2147483646 h 78"/>
                  <a:gd name="T6" fmla="*/ 2147483646 w 82"/>
                  <a:gd name="T7" fmla="*/ 2147483646 h 78"/>
                  <a:gd name="T8" fmla="*/ 2147483646 w 82"/>
                  <a:gd name="T9" fmla="*/ 2147483646 h 78"/>
                  <a:gd name="T10" fmla="*/ 2147483646 w 82"/>
                  <a:gd name="T11" fmla="*/ 2147483646 h 78"/>
                  <a:gd name="T12" fmla="*/ 2147483646 w 82"/>
                  <a:gd name="T13" fmla="*/ 2147483646 h 78"/>
                  <a:gd name="T14" fmla="*/ 2147483646 w 82"/>
                  <a:gd name="T15" fmla="*/ 2147483646 h 78"/>
                  <a:gd name="T16" fmla="*/ 2147483646 w 82"/>
                  <a:gd name="T17" fmla="*/ 2147483646 h 78"/>
                  <a:gd name="T18" fmla="*/ 2147483646 w 82"/>
                  <a:gd name="T19" fmla="*/ 2147483646 h 78"/>
                  <a:gd name="T20" fmla="*/ 2147483646 w 82"/>
                  <a:gd name="T21" fmla="*/ 2147483646 h 78"/>
                  <a:gd name="T22" fmla="*/ 2147483646 w 82"/>
                  <a:gd name="T23" fmla="*/ 2147483646 h 78"/>
                  <a:gd name="T24" fmla="*/ 2147483646 w 82"/>
                  <a:gd name="T25" fmla="*/ 2147483646 h 78"/>
                  <a:gd name="T26" fmla="*/ 2147483646 w 82"/>
                  <a:gd name="T27" fmla="*/ 2147483646 h 78"/>
                  <a:gd name="T28" fmla="*/ 2147483646 w 82"/>
                  <a:gd name="T29" fmla="*/ 2147483646 h 78"/>
                  <a:gd name="T30" fmla="*/ 2147483646 w 82"/>
                  <a:gd name="T31" fmla="*/ 2147483646 h 78"/>
                  <a:gd name="T32" fmla="*/ 2147483646 w 82"/>
                  <a:gd name="T33" fmla="*/ 2147483646 h 78"/>
                  <a:gd name="T34" fmla="*/ 2147483646 w 82"/>
                  <a:gd name="T35" fmla="*/ 2147483646 h 78"/>
                  <a:gd name="T36" fmla="*/ 2147483646 w 82"/>
                  <a:gd name="T37" fmla="*/ 2147483646 h 78"/>
                  <a:gd name="T38" fmla="*/ 2147483646 w 82"/>
                  <a:gd name="T39" fmla="*/ 2147483646 h 78"/>
                  <a:gd name="T40" fmla="*/ 2147483646 w 82"/>
                  <a:gd name="T41" fmla="*/ 2147483646 h 78"/>
                  <a:gd name="T42" fmla="*/ 2147483646 w 82"/>
                  <a:gd name="T43" fmla="*/ 2147483646 h 78"/>
                  <a:gd name="T44" fmla="*/ 2147483646 w 82"/>
                  <a:gd name="T45" fmla="*/ 2147483646 h 78"/>
                  <a:gd name="T46" fmla="*/ 2147483646 w 82"/>
                  <a:gd name="T47" fmla="*/ 2147483646 h 78"/>
                  <a:gd name="T48" fmla="*/ 0 w 82"/>
                  <a:gd name="T49" fmla="*/ 2147483646 h 78"/>
                  <a:gd name="T50" fmla="*/ 2147483646 w 82"/>
                  <a:gd name="T51" fmla="*/ 2147483646 h 78"/>
                  <a:gd name="T52" fmla="*/ 2147483646 w 82"/>
                  <a:gd name="T53" fmla="*/ 2147483646 h 78"/>
                  <a:gd name="T54" fmla="*/ 2147483646 w 82"/>
                  <a:gd name="T55" fmla="*/ 2147483646 h 78"/>
                  <a:gd name="T56" fmla="*/ 2147483646 w 82"/>
                  <a:gd name="T57" fmla="*/ 2147483646 h 78"/>
                  <a:gd name="T58" fmla="*/ 2147483646 w 82"/>
                  <a:gd name="T59" fmla="*/ 2147483646 h 78"/>
                  <a:gd name="T60" fmla="*/ 2147483646 w 82"/>
                  <a:gd name="T61" fmla="*/ 2147483646 h 78"/>
                  <a:gd name="T62" fmla="*/ 2147483646 w 82"/>
                  <a:gd name="T63" fmla="*/ 2147483646 h 78"/>
                  <a:gd name="T64" fmla="*/ 2147483646 w 82"/>
                  <a:gd name="T65" fmla="*/ 2147483646 h 78"/>
                  <a:gd name="T66" fmla="*/ 2147483646 w 82"/>
                  <a:gd name="T67" fmla="*/ 2147483646 h 78"/>
                  <a:gd name="T68" fmla="*/ 2147483646 w 82"/>
                  <a:gd name="T69" fmla="*/ 2147483646 h 78"/>
                  <a:gd name="T70" fmla="*/ 2147483646 w 82"/>
                  <a:gd name="T71" fmla="*/ 2147483646 h 78"/>
                  <a:gd name="T72" fmla="*/ 2147483646 w 82"/>
                  <a:gd name="T73" fmla="*/ 0 h 78"/>
                  <a:gd name="T74" fmla="*/ 2147483646 w 82"/>
                  <a:gd name="T75" fmla="*/ 0 h 7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82" h="78">
                    <a:moveTo>
                      <a:pt x="34" y="0"/>
                    </a:moveTo>
                    <a:lnTo>
                      <a:pt x="48" y="1"/>
                    </a:lnTo>
                    <a:lnTo>
                      <a:pt x="59" y="4"/>
                    </a:lnTo>
                    <a:lnTo>
                      <a:pt x="69" y="9"/>
                    </a:lnTo>
                    <a:lnTo>
                      <a:pt x="77" y="13"/>
                    </a:lnTo>
                    <a:lnTo>
                      <a:pt x="81" y="14"/>
                    </a:lnTo>
                    <a:lnTo>
                      <a:pt x="82" y="17"/>
                    </a:lnTo>
                    <a:lnTo>
                      <a:pt x="82" y="20"/>
                    </a:lnTo>
                    <a:lnTo>
                      <a:pt x="81" y="23"/>
                    </a:lnTo>
                    <a:lnTo>
                      <a:pt x="80" y="29"/>
                    </a:lnTo>
                    <a:lnTo>
                      <a:pt x="80" y="33"/>
                    </a:lnTo>
                    <a:lnTo>
                      <a:pt x="78" y="43"/>
                    </a:lnTo>
                    <a:lnTo>
                      <a:pt x="77" y="55"/>
                    </a:lnTo>
                    <a:lnTo>
                      <a:pt x="76" y="65"/>
                    </a:lnTo>
                    <a:lnTo>
                      <a:pt x="74" y="73"/>
                    </a:lnTo>
                    <a:lnTo>
                      <a:pt x="69" y="77"/>
                    </a:lnTo>
                    <a:lnTo>
                      <a:pt x="63" y="78"/>
                    </a:lnTo>
                    <a:lnTo>
                      <a:pt x="53" y="78"/>
                    </a:lnTo>
                    <a:lnTo>
                      <a:pt x="44" y="77"/>
                    </a:lnTo>
                    <a:lnTo>
                      <a:pt x="39" y="76"/>
                    </a:lnTo>
                    <a:lnTo>
                      <a:pt x="32" y="76"/>
                    </a:lnTo>
                    <a:lnTo>
                      <a:pt x="22" y="73"/>
                    </a:lnTo>
                    <a:lnTo>
                      <a:pt x="11" y="71"/>
                    </a:lnTo>
                    <a:lnTo>
                      <a:pt x="2" y="68"/>
                    </a:lnTo>
                    <a:lnTo>
                      <a:pt x="0" y="63"/>
                    </a:lnTo>
                    <a:lnTo>
                      <a:pt x="1" y="57"/>
                    </a:lnTo>
                    <a:lnTo>
                      <a:pt x="2" y="48"/>
                    </a:lnTo>
                    <a:lnTo>
                      <a:pt x="5" y="38"/>
                    </a:lnTo>
                    <a:lnTo>
                      <a:pt x="6" y="27"/>
                    </a:lnTo>
                    <a:lnTo>
                      <a:pt x="8" y="20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9" y="14"/>
                    </a:lnTo>
                    <a:lnTo>
                      <a:pt x="9" y="9"/>
                    </a:lnTo>
                    <a:lnTo>
                      <a:pt x="9" y="4"/>
                    </a:lnTo>
                    <a:lnTo>
                      <a:pt x="13" y="1"/>
                    </a:lnTo>
                    <a:lnTo>
                      <a:pt x="21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FD8BF"/>
              </a:solidFill>
              <a:ln w="0">
                <a:solidFill>
                  <a:srgbClr val="DFD8B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04" name="Freeform 720">
                <a:extLst>
                  <a:ext uri="{FF2B5EF4-FFF2-40B4-BE49-F238E27FC236}">
                    <a16:creationId xmlns:a16="http://schemas.microsoft.com/office/drawing/2014/main" id="{D96CFCC8-695E-424E-B97D-4260CF1E5F16}"/>
                  </a:ext>
                </a:extLst>
              </p:cNvPr>
              <p:cNvSpPr/>
              <p:nvPr/>
            </p:nvSpPr>
            <p:spPr bwMode="auto">
              <a:xfrm>
                <a:off x="7546975" y="220663"/>
                <a:ext cx="117475" cy="117475"/>
              </a:xfrm>
              <a:custGeom>
                <a:gdLst>
                  <a:gd name="T0" fmla="*/ 2147483646 w 74"/>
                  <a:gd name="T1" fmla="*/ 0 h 74"/>
                  <a:gd name="T2" fmla="*/ 2147483646 w 74"/>
                  <a:gd name="T3" fmla="*/ 2147483646 h 74"/>
                  <a:gd name="T4" fmla="*/ 2147483646 w 74"/>
                  <a:gd name="T5" fmla="*/ 2147483646 h 74"/>
                  <a:gd name="T6" fmla="*/ 2147483646 w 74"/>
                  <a:gd name="T7" fmla="*/ 2147483646 h 74"/>
                  <a:gd name="T8" fmla="*/ 2147483646 w 74"/>
                  <a:gd name="T9" fmla="*/ 2147483646 h 74"/>
                  <a:gd name="T10" fmla="*/ 2147483646 w 74"/>
                  <a:gd name="T11" fmla="*/ 2147483646 h 74"/>
                  <a:gd name="T12" fmla="*/ 2147483646 w 74"/>
                  <a:gd name="T13" fmla="*/ 2147483646 h 74"/>
                  <a:gd name="T14" fmla="*/ 2147483646 w 74"/>
                  <a:gd name="T15" fmla="*/ 2147483646 h 74"/>
                  <a:gd name="T16" fmla="*/ 2147483646 w 74"/>
                  <a:gd name="T17" fmla="*/ 2147483646 h 74"/>
                  <a:gd name="T18" fmla="*/ 2147483646 w 74"/>
                  <a:gd name="T19" fmla="*/ 2147483646 h 74"/>
                  <a:gd name="T20" fmla="*/ 2147483646 w 74"/>
                  <a:gd name="T21" fmla="*/ 2147483646 h 74"/>
                  <a:gd name="T22" fmla="*/ 0 w 74"/>
                  <a:gd name="T23" fmla="*/ 2147483646 h 74"/>
                  <a:gd name="T24" fmla="*/ 0 w 74"/>
                  <a:gd name="T25" fmla="*/ 2147483646 h 74"/>
                  <a:gd name="T26" fmla="*/ 2147483646 w 74"/>
                  <a:gd name="T27" fmla="*/ 2147483646 h 74"/>
                  <a:gd name="T28" fmla="*/ 2147483646 w 74"/>
                  <a:gd name="T29" fmla="*/ 2147483646 h 74"/>
                  <a:gd name="T30" fmla="*/ 2147483646 w 74"/>
                  <a:gd name="T31" fmla="*/ 2147483646 h 74"/>
                  <a:gd name="T32" fmla="*/ 2147483646 w 74"/>
                  <a:gd name="T33" fmla="*/ 2147483646 h 74"/>
                  <a:gd name="T34" fmla="*/ 2147483646 w 74"/>
                  <a:gd name="T35" fmla="*/ 2147483646 h 74"/>
                  <a:gd name="T36" fmla="*/ 2147483646 w 74"/>
                  <a:gd name="T37" fmla="*/ 2147483646 h 74"/>
                  <a:gd name="T38" fmla="*/ 2147483646 w 74"/>
                  <a:gd name="T39" fmla="*/ 2147483646 h 74"/>
                  <a:gd name="T40" fmla="*/ 2147483646 w 74"/>
                  <a:gd name="T41" fmla="*/ 2147483646 h 74"/>
                  <a:gd name="T42" fmla="*/ 2147483646 w 74"/>
                  <a:gd name="T43" fmla="*/ 0 h 7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74" h="74">
                    <a:moveTo>
                      <a:pt x="9" y="0"/>
                    </a:moveTo>
                    <a:lnTo>
                      <a:pt x="74" y="69"/>
                    </a:lnTo>
                    <a:lnTo>
                      <a:pt x="69" y="73"/>
                    </a:lnTo>
                    <a:lnTo>
                      <a:pt x="61" y="74"/>
                    </a:lnTo>
                    <a:lnTo>
                      <a:pt x="53" y="74"/>
                    </a:lnTo>
                    <a:lnTo>
                      <a:pt x="44" y="73"/>
                    </a:lnTo>
                    <a:lnTo>
                      <a:pt x="39" y="73"/>
                    </a:lnTo>
                    <a:lnTo>
                      <a:pt x="32" y="72"/>
                    </a:lnTo>
                    <a:lnTo>
                      <a:pt x="22" y="69"/>
                    </a:lnTo>
                    <a:lnTo>
                      <a:pt x="11" y="67"/>
                    </a:lnTo>
                    <a:lnTo>
                      <a:pt x="2" y="64"/>
                    </a:lnTo>
                    <a:lnTo>
                      <a:pt x="0" y="60"/>
                    </a:lnTo>
                    <a:lnTo>
                      <a:pt x="0" y="53"/>
                    </a:lnTo>
                    <a:lnTo>
                      <a:pt x="2" y="44"/>
                    </a:lnTo>
                    <a:lnTo>
                      <a:pt x="4" y="34"/>
                    </a:lnTo>
                    <a:lnTo>
                      <a:pt x="6" y="23"/>
                    </a:lnTo>
                    <a:lnTo>
                      <a:pt x="8" y="16"/>
                    </a:lnTo>
                    <a:lnTo>
                      <a:pt x="9" y="13"/>
                    </a:lnTo>
                    <a:lnTo>
                      <a:pt x="9" y="10"/>
                    </a:lnTo>
                    <a:lnTo>
                      <a:pt x="9" y="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ABFA1"/>
              </a:solidFill>
              <a:ln w="0">
                <a:solidFill>
                  <a:srgbClr val="DABFA1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05" name="Freeform 721">
                <a:extLst>
                  <a:ext uri="{FF2B5EF4-FFF2-40B4-BE49-F238E27FC236}">
                    <a16:creationId xmlns:a16="http://schemas.microsoft.com/office/drawing/2014/main" id="{E609EBD2-3B94-474F-BB64-E78F6B3DD8C7}"/>
                  </a:ext>
                </a:extLst>
              </p:cNvPr>
              <p:cNvSpPr/>
              <p:nvPr/>
            </p:nvSpPr>
            <p:spPr bwMode="auto">
              <a:xfrm>
                <a:off x="7575550" y="230188"/>
                <a:ext cx="6350" cy="6350"/>
              </a:xfrm>
              <a:custGeom>
                <a:gdLst>
                  <a:gd name="T0" fmla="*/ 2147483646 w 4"/>
                  <a:gd name="T1" fmla="*/ 0 h 4"/>
                  <a:gd name="T2" fmla="*/ 2147483646 w 4"/>
                  <a:gd name="T3" fmla="*/ 0 h 4"/>
                  <a:gd name="T4" fmla="*/ 2147483646 w 4"/>
                  <a:gd name="T5" fmla="*/ 2147483646 h 4"/>
                  <a:gd name="T6" fmla="*/ 2147483646 w 4"/>
                  <a:gd name="T7" fmla="*/ 2147483646 h 4"/>
                  <a:gd name="T8" fmla="*/ 2147483646 w 4"/>
                  <a:gd name="T9" fmla="*/ 2147483646 h 4"/>
                  <a:gd name="T10" fmla="*/ 2147483646 w 4"/>
                  <a:gd name="T11" fmla="*/ 2147483646 h 4"/>
                  <a:gd name="T12" fmla="*/ 0 w 4"/>
                  <a:gd name="T13" fmla="*/ 2147483646 h 4"/>
                  <a:gd name="T14" fmla="*/ 2147483646 w 4"/>
                  <a:gd name="T15" fmla="*/ 0 h 4"/>
                  <a:gd name="T16" fmla="*/ 2147483646 w 4"/>
                  <a:gd name="T17" fmla="*/ 0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06" name="Freeform 722">
                <a:extLst>
                  <a:ext uri="{FF2B5EF4-FFF2-40B4-BE49-F238E27FC236}">
                    <a16:creationId xmlns:a16="http://schemas.microsoft.com/office/drawing/2014/main" id="{C9A04E09-AF1C-4451-8C4E-F013FAF721E3}"/>
                  </a:ext>
                </a:extLst>
              </p:cNvPr>
              <p:cNvSpPr/>
              <p:nvPr/>
            </p:nvSpPr>
            <p:spPr bwMode="auto">
              <a:xfrm>
                <a:off x="7581900" y="255588"/>
                <a:ext cx="7938" cy="6350"/>
              </a:xfrm>
              <a:custGeom>
                <a:gdLst>
                  <a:gd name="T0" fmla="*/ 2147483646 w 5"/>
                  <a:gd name="T1" fmla="*/ 0 h 4"/>
                  <a:gd name="T2" fmla="*/ 2147483646 w 5"/>
                  <a:gd name="T3" fmla="*/ 0 h 4"/>
                  <a:gd name="T4" fmla="*/ 2147483646 w 5"/>
                  <a:gd name="T5" fmla="*/ 2147483646 h 4"/>
                  <a:gd name="T6" fmla="*/ 2147483646 w 5"/>
                  <a:gd name="T7" fmla="*/ 2147483646 h 4"/>
                  <a:gd name="T8" fmla="*/ 2147483646 w 5"/>
                  <a:gd name="T9" fmla="*/ 2147483646 h 4"/>
                  <a:gd name="T10" fmla="*/ 2147483646 w 5"/>
                  <a:gd name="T11" fmla="*/ 2147483646 h 4"/>
                  <a:gd name="T12" fmla="*/ 0 w 5"/>
                  <a:gd name="T13" fmla="*/ 2147483646 h 4"/>
                  <a:gd name="T14" fmla="*/ 2147483646 w 5"/>
                  <a:gd name="T15" fmla="*/ 0 h 4"/>
                  <a:gd name="T16" fmla="*/ 2147483646 w 5"/>
                  <a:gd name="T17" fmla="*/ 0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4" y="0"/>
                    </a:lnTo>
                    <a:lnTo>
                      <a:pt x="5" y="1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996B"/>
              </a:solidFill>
              <a:ln w="0">
                <a:solidFill>
                  <a:srgbClr val="C7996B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07" name="Freeform 723">
                <a:extLst>
                  <a:ext uri="{FF2B5EF4-FFF2-40B4-BE49-F238E27FC236}">
                    <a16:creationId xmlns:a16="http://schemas.microsoft.com/office/drawing/2014/main" id="{771C6598-B8A7-4144-B5C4-27EE24AE483A}"/>
                  </a:ext>
                </a:extLst>
              </p:cNvPr>
              <p:cNvSpPr/>
              <p:nvPr/>
            </p:nvSpPr>
            <p:spPr bwMode="auto">
              <a:xfrm>
                <a:off x="7637463" y="223838"/>
                <a:ext cx="6350" cy="6350"/>
              </a:xfrm>
              <a:custGeom>
                <a:gdLst>
                  <a:gd name="T0" fmla="*/ 2147483646 w 4"/>
                  <a:gd name="T1" fmla="*/ 0 h 4"/>
                  <a:gd name="T2" fmla="*/ 2147483646 w 4"/>
                  <a:gd name="T3" fmla="*/ 0 h 4"/>
                  <a:gd name="T4" fmla="*/ 2147483646 w 4"/>
                  <a:gd name="T5" fmla="*/ 2147483646 h 4"/>
                  <a:gd name="T6" fmla="*/ 2147483646 w 4"/>
                  <a:gd name="T7" fmla="*/ 2147483646 h 4"/>
                  <a:gd name="T8" fmla="*/ 2147483646 w 4"/>
                  <a:gd name="T9" fmla="*/ 2147483646 h 4"/>
                  <a:gd name="T10" fmla="*/ 0 w 4"/>
                  <a:gd name="T11" fmla="*/ 2147483646 h 4"/>
                  <a:gd name="T12" fmla="*/ 0 w 4"/>
                  <a:gd name="T13" fmla="*/ 2147483646 h 4"/>
                  <a:gd name="T14" fmla="*/ 0 w 4"/>
                  <a:gd name="T15" fmla="*/ 0 h 4"/>
                  <a:gd name="T16" fmla="*/ 2147483646 w 4"/>
                  <a:gd name="T17" fmla="*/ 0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4" y="3"/>
                    </a:lnTo>
                    <a:lnTo>
                      <a:pt x="2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08" name="Freeform 724">
                <a:extLst>
                  <a:ext uri="{FF2B5EF4-FFF2-40B4-BE49-F238E27FC236}">
                    <a16:creationId xmlns:a16="http://schemas.microsoft.com/office/drawing/2014/main" id="{6BAE6294-BD70-48DF-B7B6-CAF53C9BCDE9}"/>
                  </a:ext>
                </a:extLst>
              </p:cNvPr>
              <p:cNvSpPr/>
              <p:nvPr/>
            </p:nvSpPr>
            <p:spPr bwMode="auto">
              <a:xfrm>
                <a:off x="7608888" y="296863"/>
                <a:ext cx="4763" cy="4763"/>
              </a:xfrm>
              <a:custGeom>
                <a:gdLst>
                  <a:gd name="T0" fmla="*/ 2147483646 w 3"/>
                  <a:gd name="T1" fmla="*/ 0 h 3"/>
                  <a:gd name="T2" fmla="*/ 2147483646 w 3"/>
                  <a:gd name="T3" fmla="*/ 0 h 3"/>
                  <a:gd name="T4" fmla="*/ 2147483646 w 3"/>
                  <a:gd name="T5" fmla="*/ 2147483646 h 3"/>
                  <a:gd name="T6" fmla="*/ 2147483646 w 3"/>
                  <a:gd name="T7" fmla="*/ 2147483646 h 3"/>
                  <a:gd name="T8" fmla="*/ 2147483646 w 3"/>
                  <a:gd name="T9" fmla="*/ 2147483646 h 3"/>
                  <a:gd name="T10" fmla="*/ 0 w 3"/>
                  <a:gd name="T11" fmla="*/ 2147483646 h 3"/>
                  <a:gd name="T12" fmla="*/ 0 w 3"/>
                  <a:gd name="T13" fmla="*/ 2147483646 h 3"/>
                  <a:gd name="T14" fmla="*/ 0 w 3"/>
                  <a:gd name="T15" fmla="*/ 0 h 3"/>
                  <a:gd name="T16" fmla="*/ 2147483646 w 3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7996B"/>
              </a:solidFill>
              <a:ln w="0">
                <a:solidFill>
                  <a:srgbClr val="C7996B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09" name="Freeform 725">
                <a:extLst>
                  <a:ext uri="{FF2B5EF4-FFF2-40B4-BE49-F238E27FC236}">
                    <a16:creationId xmlns:a16="http://schemas.microsoft.com/office/drawing/2014/main" id="{53C06CCB-1454-4DF9-9D5E-B803389C9C8D}"/>
                  </a:ext>
                </a:extLst>
              </p:cNvPr>
              <p:cNvSpPr/>
              <p:nvPr/>
            </p:nvSpPr>
            <p:spPr bwMode="auto">
              <a:xfrm>
                <a:off x="7640638" y="255588"/>
                <a:ext cx="3175" cy="4763"/>
              </a:xfrm>
              <a:custGeom>
                <a:gdLst>
                  <a:gd name="T0" fmla="*/ 2147483646 w 2"/>
                  <a:gd name="T1" fmla="*/ 0 h 3"/>
                  <a:gd name="T2" fmla="*/ 2147483646 w 2"/>
                  <a:gd name="T3" fmla="*/ 2147483646 h 3"/>
                  <a:gd name="T4" fmla="*/ 2147483646 w 2"/>
                  <a:gd name="T5" fmla="*/ 2147483646 h 3"/>
                  <a:gd name="T6" fmla="*/ 0 w 2"/>
                  <a:gd name="T7" fmla="*/ 2147483646 h 3"/>
                  <a:gd name="T8" fmla="*/ 2147483646 w 2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2" y="1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10" name="Freeform 726">
                <a:extLst>
                  <a:ext uri="{FF2B5EF4-FFF2-40B4-BE49-F238E27FC236}">
                    <a16:creationId xmlns:a16="http://schemas.microsoft.com/office/drawing/2014/main" id="{D03F41FD-3435-4586-B2E6-79813E7335E4}"/>
                  </a:ext>
                </a:extLst>
              </p:cNvPr>
              <p:cNvSpPr/>
              <p:nvPr/>
            </p:nvSpPr>
            <p:spPr bwMode="auto">
              <a:xfrm>
                <a:off x="7594600" y="309563"/>
                <a:ext cx="1588" cy="1588"/>
              </a:xfrm>
              <a:custGeom>
                <a:gdLst>
                  <a:gd name="T0" fmla="*/ 0 w 1"/>
                  <a:gd name="T1" fmla="*/ 0 h 1"/>
                  <a:gd name="T2" fmla="*/ 2147483646 w 1"/>
                  <a:gd name="T3" fmla="*/ 0 h 1"/>
                  <a:gd name="T4" fmla="*/ 0 w 1"/>
                  <a:gd name="T5" fmla="*/ 2147483646 h 1"/>
                  <a:gd name="T6" fmla="*/ 0 w 1"/>
                  <a:gd name="T7" fmla="*/ 0 h 1"/>
                  <a:gd name="T8" fmla="*/ 0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996B"/>
              </a:solidFill>
              <a:ln w="0">
                <a:solidFill>
                  <a:srgbClr val="C7996B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11" name="Freeform 727">
                <a:extLst>
                  <a:ext uri="{FF2B5EF4-FFF2-40B4-BE49-F238E27FC236}">
                    <a16:creationId xmlns:a16="http://schemas.microsoft.com/office/drawing/2014/main" id="{2146981C-6CD9-4BD4-90BA-055E369BDC76}"/>
                  </a:ext>
                </a:extLst>
              </p:cNvPr>
              <p:cNvSpPr/>
              <p:nvPr/>
            </p:nvSpPr>
            <p:spPr bwMode="auto">
              <a:xfrm>
                <a:off x="7623175" y="255588"/>
                <a:ext cx="4763" cy="4763"/>
              </a:xfrm>
              <a:custGeom>
                <a:gdLst>
                  <a:gd name="T0" fmla="*/ 2147483646 w 3"/>
                  <a:gd name="T1" fmla="*/ 0 h 3"/>
                  <a:gd name="T2" fmla="*/ 2147483646 w 3"/>
                  <a:gd name="T3" fmla="*/ 2147483646 h 3"/>
                  <a:gd name="T4" fmla="*/ 2147483646 w 3"/>
                  <a:gd name="T5" fmla="*/ 2147483646 h 3"/>
                  <a:gd name="T6" fmla="*/ 2147483646 w 3"/>
                  <a:gd name="T7" fmla="*/ 2147483646 h 3"/>
                  <a:gd name="T8" fmla="*/ 2147483646 w 3"/>
                  <a:gd name="T9" fmla="*/ 2147483646 h 3"/>
                  <a:gd name="T10" fmla="*/ 0 w 3"/>
                  <a:gd name="T11" fmla="*/ 2147483646 h 3"/>
                  <a:gd name="T12" fmla="*/ 0 w 3"/>
                  <a:gd name="T13" fmla="*/ 2147483646 h 3"/>
                  <a:gd name="T14" fmla="*/ 0 w 3"/>
                  <a:gd name="T15" fmla="*/ 2147483646 h 3"/>
                  <a:gd name="T16" fmla="*/ 2147483646 w 3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12" name="Freeform 728">
                <a:extLst>
                  <a:ext uri="{FF2B5EF4-FFF2-40B4-BE49-F238E27FC236}">
                    <a16:creationId xmlns:a16="http://schemas.microsoft.com/office/drawing/2014/main" id="{0F83A309-5143-4429-A3B9-FE242457B4A6}"/>
                  </a:ext>
                </a:extLst>
              </p:cNvPr>
              <p:cNvSpPr/>
              <p:nvPr/>
            </p:nvSpPr>
            <p:spPr bwMode="auto">
              <a:xfrm>
                <a:off x="7569200" y="255588"/>
                <a:ext cx="4763" cy="4763"/>
              </a:xfrm>
              <a:custGeom>
                <a:gdLst>
                  <a:gd name="T0" fmla="*/ 2147483646 w 3"/>
                  <a:gd name="T1" fmla="*/ 0 h 3"/>
                  <a:gd name="T2" fmla="*/ 2147483646 w 3"/>
                  <a:gd name="T3" fmla="*/ 0 h 3"/>
                  <a:gd name="T4" fmla="*/ 2147483646 w 3"/>
                  <a:gd name="T5" fmla="*/ 2147483646 h 3"/>
                  <a:gd name="T6" fmla="*/ 2147483646 w 3"/>
                  <a:gd name="T7" fmla="*/ 2147483646 h 3"/>
                  <a:gd name="T8" fmla="*/ 2147483646 w 3"/>
                  <a:gd name="T9" fmla="*/ 2147483646 h 3"/>
                  <a:gd name="T10" fmla="*/ 2147483646 w 3"/>
                  <a:gd name="T11" fmla="*/ 2147483646 h 3"/>
                  <a:gd name="T12" fmla="*/ 0 w 3"/>
                  <a:gd name="T13" fmla="*/ 2147483646 h 3"/>
                  <a:gd name="T14" fmla="*/ 2147483646 w 3"/>
                  <a:gd name="T15" fmla="*/ 0 h 3"/>
                  <a:gd name="T16" fmla="*/ 2147483646 w 3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7996B"/>
              </a:solidFill>
              <a:ln w="0">
                <a:solidFill>
                  <a:srgbClr val="C7996B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13" name="Freeform 729">
                <a:extLst>
                  <a:ext uri="{FF2B5EF4-FFF2-40B4-BE49-F238E27FC236}">
                    <a16:creationId xmlns:a16="http://schemas.microsoft.com/office/drawing/2014/main" id="{0A4403AB-E4A0-4FF3-AF86-C605A2FBEC5D}"/>
                  </a:ext>
                </a:extLst>
              </p:cNvPr>
              <p:cNvSpPr/>
              <p:nvPr/>
            </p:nvSpPr>
            <p:spPr bwMode="auto">
              <a:xfrm>
                <a:off x="7570788" y="288925"/>
                <a:ext cx="4763" cy="4763"/>
              </a:xfrm>
              <a:custGeom>
                <a:gdLst>
                  <a:gd name="T0" fmla="*/ 2147483646 w 3"/>
                  <a:gd name="T1" fmla="*/ 0 h 3"/>
                  <a:gd name="T2" fmla="*/ 2147483646 w 3"/>
                  <a:gd name="T3" fmla="*/ 2147483646 h 3"/>
                  <a:gd name="T4" fmla="*/ 2147483646 w 3"/>
                  <a:gd name="T5" fmla="*/ 2147483646 h 3"/>
                  <a:gd name="T6" fmla="*/ 2147483646 w 3"/>
                  <a:gd name="T7" fmla="*/ 2147483646 h 3"/>
                  <a:gd name="T8" fmla="*/ 2147483646 w 3"/>
                  <a:gd name="T9" fmla="*/ 2147483646 h 3"/>
                  <a:gd name="T10" fmla="*/ 0 w 3"/>
                  <a:gd name="T11" fmla="*/ 2147483646 h 3"/>
                  <a:gd name="T12" fmla="*/ 0 w 3"/>
                  <a:gd name="T13" fmla="*/ 2147483646 h 3"/>
                  <a:gd name="T14" fmla="*/ 0 w 3"/>
                  <a:gd name="T15" fmla="*/ 2147483646 h 3"/>
                  <a:gd name="T16" fmla="*/ 2147483646 w 3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lnTo>
                      <a:pt x="3" y="1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7996B"/>
              </a:solidFill>
              <a:ln w="0">
                <a:solidFill>
                  <a:srgbClr val="C7996B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14" name="Freeform 730">
                <a:extLst>
                  <a:ext uri="{FF2B5EF4-FFF2-40B4-BE49-F238E27FC236}">
                    <a16:creationId xmlns:a16="http://schemas.microsoft.com/office/drawing/2014/main" id="{EF9F6D1E-910F-4189-A725-BD66C1533EB5}"/>
                  </a:ext>
                </a:extLst>
              </p:cNvPr>
              <p:cNvSpPr/>
              <p:nvPr/>
            </p:nvSpPr>
            <p:spPr bwMode="auto">
              <a:xfrm>
                <a:off x="7604125" y="222250"/>
                <a:ext cx="4763" cy="4763"/>
              </a:xfrm>
              <a:custGeom>
                <a:gdLst>
                  <a:gd name="T0" fmla="*/ 2147483646 w 3"/>
                  <a:gd name="T1" fmla="*/ 0 h 3"/>
                  <a:gd name="T2" fmla="*/ 2147483646 w 3"/>
                  <a:gd name="T3" fmla="*/ 2147483646 h 3"/>
                  <a:gd name="T4" fmla="*/ 2147483646 w 3"/>
                  <a:gd name="T5" fmla="*/ 2147483646 h 3"/>
                  <a:gd name="T6" fmla="*/ 2147483646 w 3"/>
                  <a:gd name="T7" fmla="*/ 2147483646 h 3"/>
                  <a:gd name="T8" fmla="*/ 2147483646 w 3"/>
                  <a:gd name="T9" fmla="*/ 2147483646 h 3"/>
                  <a:gd name="T10" fmla="*/ 0 w 3"/>
                  <a:gd name="T11" fmla="*/ 2147483646 h 3"/>
                  <a:gd name="T12" fmla="*/ 0 w 3"/>
                  <a:gd name="T13" fmla="*/ 2147483646 h 3"/>
                  <a:gd name="T14" fmla="*/ 0 w 3"/>
                  <a:gd name="T15" fmla="*/ 2147483646 h 3"/>
                  <a:gd name="T16" fmla="*/ 2147483646 w 3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lnTo>
                      <a:pt x="3" y="1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15" name="Freeform 731">
                <a:extLst>
                  <a:ext uri="{FF2B5EF4-FFF2-40B4-BE49-F238E27FC236}">
                    <a16:creationId xmlns:a16="http://schemas.microsoft.com/office/drawing/2014/main" id="{549DA8B4-4D79-4FEA-8314-2403E95AC572}"/>
                  </a:ext>
                </a:extLst>
              </p:cNvPr>
              <p:cNvSpPr/>
              <p:nvPr/>
            </p:nvSpPr>
            <p:spPr bwMode="auto">
              <a:xfrm>
                <a:off x="7602538" y="254000"/>
                <a:ext cx="4763" cy="3175"/>
              </a:xfrm>
              <a:custGeom>
                <a:gdLst>
                  <a:gd name="T0" fmla="*/ 2147483646 w 3"/>
                  <a:gd name="T1" fmla="*/ 0 h 2"/>
                  <a:gd name="T2" fmla="*/ 2147483646 w 3"/>
                  <a:gd name="T3" fmla="*/ 0 h 2"/>
                  <a:gd name="T4" fmla="*/ 2147483646 w 3"/>
                  <a:gd name="T5" fmla="*/ 2147483646 h 2"/>
                  <a:gd name="T6" fmla="*/ 2147483646 w 3"/>
                  <a:gd name="T7" fmla="*/ 2147483646 h 2"/>
                  <a:gd name="T8" fmla="*/ 2147483646 w 3"/>
                  <a:gd name="T9" fmla="*/ 2147483646 h 2"/>
                  <a:gd name="T10" fmla="*/ 2147483646 w 3"/>
                  <a:gd name="T11" fmla="*/ 2147483646 h 2"/>
                  <a:gd name="T12" fmla="*/ 0 w 3"/>
                  <a:gd name="T13" fmla="*/ 2147483646 h 2"/>
                  <a:gd name="T14" fmla="*/ 2147483646 w 3"/>
                  <a:gd name="T15" fmla="*/ 0 h 2"/>
                  <a:gd name="T16" fmla="*/ 2147483646 w 3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16" name="Freeform 732">
                <a:extLst>
                  <a:ext uri="{FF2B5EF4-FFF2-40B4-BE49-F238E27FC236}">
                    <a16:creationId xmlns:a16="http://schemas.microsoft.com/office/drawing/2014/main" id="{F374A697-9F91-47A5-8DF2-B6E1AE2388E7}"/>
                  </a:ext>
                </a:extLst>
              </p:cNvPr>
              <p:cNvSpPr/>
              <p:nvPr/>
            </p:nvSpPr>
            <p:spPr bwMode="auto">
              <a:xfrm>
                <a:off x="7629525" y="239713"/>
                <a:ext cx="4763" cy="3175"/>
              </a:xfrm>
              <a:custGeom>
                <a:gdLst>
                  <a:gd name="T0" fmla="*/ 2147483646 w 3"/>
                  <a:gd name="T1" fmla="*/ 0 h 2"/>
                  <a:gd name="T2" fmla="*/ 2147483646 w 3"/>
                  <a:gd name="T3" fmla="*/ 0 h 2"/>
                  <a:gd name="T4" fmla="*/ 2147483646 w 3"/>
                  <a:gd name="T5" fmla="*/ 2147483646 h 2"/>
                  <a:gd name="T6" fmla="*/ 2147483646 w 3"/>
                  <a:gd name="T7" fmla="*/ 2147483646 h 2"/>
                  <a:gd name="T8" fmla="*/ 2147483646 w 3"/>
                  <a:gd name="T9" fmla="*/ 2147483646 h 2"/>
                  <a:gd name="T10" fmla="*/ 0 w 3"/>
                  <a:gd name="T11" fmla="*/ 2147483646 h 2"/>
                  <a:gd name="T12" fmla="*/ 0 w 3"/>
                  <a:gd name="T13" fmla="*/ 2147483646 h 2"/>
                  <a:gd name="T14" fmla="*/ 0 w 3"/>
                  <a:gd name="T15" fmla="*/ 0 h 2"/>
                  <a:gd name="T16" fmla="*/ 2147483646 w 3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17" name="Freeform 733">
                <a:extLst>
                  <a:ext uri="{FF2B5EF4-FFF2-40B4-BE49-F238E27FC236}">
                    <a16:creationId xmlns:a16="http://schemas.microsoft.com/office/drawing/2014/main" id="{83D24EEA-59F9-4D96-8CA0-2FA5A3786AD8}"/>
                  </a:ext>
                </a:extLst>
              </p:cNvPr>
              <p:cNvSpPr/>
              <p:nvPr/>
            </p:nvSpPr>
            <p:spPr bwMode="auto">
              <a:xfrm>
                <a:off x="7648575" y="309563"/>
                <a:ext cx="6350" cy="6350"/>
              </a:xfrm>
              <a:custGeom>
                <a:gdLst>
                  <a:gd name="T0" fmla="*/ 2147483646 w 4"/>
                  <a:gd name="T1" fmla="*/ 0 h 4"/>
                  <a:gd name="T2" fmla="*/ 2147483646 w 4"/>
                  <a:gd name="T3" fmla="*/ 2147483646 h 4"/>
                  <a:gd name="T4" fmla="*/ 2147483646 w 4"/>
                  <a:gd name="T5" fmla="*/ 2147483646 h 4"/>
                  <a:gd name="T6" fmla="*/ 2147483646 w 4"/>
                  <a:gd name="T7" fmla="*/ 2147483646 h 4"/>
                  <a:gd name="T8" fmla="*/ 2147483646 w 4"/>
                  <a:gd name="T9" fmla="*/ 2147483646 h 4"/>
                  <a:gd name="T10" fmla="*/ 2147483646 w 4"/>
                  <a:gd name="T11" fmla="*/ 2147483646 h 4"/>
                  <a:gd name="T12" fmla="*/ 0 w 4"/>
                  <a:gd name="T13" fmla="*/ 2147483646 h 4"/>
                  <a:gd name="T14" fmla="*/ 2147483646 w 4"/>
                  <a:gd name="T15" fmla="*/ 2147483646 h 4"/>
                  <a:gd name="T16" fmla="*/ 2147483646 w 4"/>
                  <a:gd name="T17" fmla="*/ 0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lnTo>
                      <a:pt x="2" y="1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18" name="Freeform 734">
                <a:extLst>
                  <a:ext uri="{FF2B5EF4-FFF2-40B4-BE49-F238E27FC236}">
                    <a16:creationId xmlns:a16="http://schemas.microsoft.com/office/drawing/2014/main" id="{4FD72D7B-F419-4057-9F54-A99F22F35022}"/>
                  </a:ext>
                </a:extLst>
              </p:cNvPr>
              <p:cNvSpPr/>
              <p:nvPr/>
            </p:nvSpPr>
            <p:spPr bwMode="auto">
              <a:xfrm>
                <a:off x="7654925" y="257175"/>
                <a:ext cx="7938" cy="9525"/>
              </a:xfrm>
              <a:custGeom>
                <a:gdLst>
                  <a:gd name="T0" fmla="*/ 2147483646 w 5"/>
                  <a:gd name="T1" fmla="*/ 0 h 6"/>
                  <a:gd name="T2" fmla="*/ 2147483646 w 5"/>
                  <a:gd name="T3" fmla="*/ 2147483646 h 6"/>
                  <a:gd name="T4" fmla="*/ 2147483646 w 5"/>
                  <a:gd name="T5" fmla="*/ 2147483646 h 6"/>
                  <a:gd name="T6" fmla="*/ 2147483646 w 5"/>
                  <a:gd name="T7" fmla="*/ 2147483646 h 6"/>
                  <a:gd name="T8" fmla="*/ 2147483646 w 5"/>
                  <a:gd name="T9" fmla="*/ 2147483646 h 6"/>
                  <a:gd name="T10" fmla="*/ 0 w 5"/>
                  <a:gd name="T11" fmla="*/ 2147483646 h 6"/>
                  <a:gd name="T12" fmla="*/ 0 w 5"/>
                  <a:gd name="T13" fmla="*/ 2147483646 h 6"/>
                  <a:gd name="T14" fmla="*/ 2147483646 w 5"/>
                  <a:gd name="T15" fmla="*/ 2147483646 h 6"/>
                  <a:gd name="T16" fmla="*/ 2147483646 w 5"/>
                  <a:gd name="T17" fmla="*/ 0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lnTo>
                      <a:pt x="4" y="2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19" name="Freeform 735">
                <a:extLst>
                  <a:ext uri="{FF2B5EF4-FFF2-40B4-BE49-F238E27FC236}">
                    <a16:creationId xmlns:a16="http://schemas.microsoft.com/office/drawing/2014/main" id="{88BFE9E0-7243-454A-B630-F2D0E4FEFBC4}"/>
                  </a:ext>
                </a:extLst>
              </p:cNvPr>
              <p:cNvSpPr/>
              <p:nvPr/>
            </p:nvSpPr>
            <p:spPr bwMode="auto">
              <a:xfrm>
                <a:off x="7613650" y="261938"/>
                <a:ext cx="7938" cy="6350"/>
              </a:xfrm>
              <a:custGeom>
                <a:gdLst>
                  <a:gd name="T0" fmla="*/ 2147483646 w 5"/>
                  <a:gd name="T1" fmla="*/ 0 h 4"/>
                  <a:gd name="T2" fmla="*/ 2147483646 w 5"/>
                  <a:gd name="T3" fmla="*/ 2147483646 h 4"/>
                  <a:gd name="T4" fmla="*/ 2147483646 w 5"/>
                  <a:gd name="T5" fmla="*/ 2147483646 h 4"/>
                  <a:gd name="T6" fmla="*/ 2147483646 w 5"/>
                  <a:gd name="T7" fmla="*/ 2147483646 h 4"/>
                  <a:gd name="T8" fmla="*/ 2147483646 w 5"/>
                  <a:gd name="T9" fmla="*/ 2147483646 h 4"/>
                  <a:gd name="T10" fmla="*/ 2147483646 w 5"/>
                  <a:gd name="T11" fmla="*/ 2147483646 h 4"/>
                  <a:gd name="T12" fmla="*/ 0 w 5"/>
                  <a:gd name="T13" fmla="*/ 2147483646 h 4"/>
                  <a:gd name="T14" fmla="*/ 2147483646 w 5"/>
                  <a:gd name="T15" fmla="*/ 0 h 4"/>
                  <a:gd name="T16" fmla="*/ 2147483646 w 5"/>
                  <a:gd name="T17" fmla="*/ 0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lnTo>
                      <a:pt x="3" y="1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20" name="Freeform 736">
                <a:extLst>
                  <a:ext uri="{FF2B5EF4-FFF2-40B4-BE49-F238E27FC236}">
                    <a16:creationId xmlns:a16="http://schemas.microsoft.com/office/drawing/2014/main" id="{7FE8636A-0479-455E-AC25-928913602B82}"/>
                  </a:ext>
                </a:extLst>
              </p:cNvPr>
              <p:cNvSpPr/>
              <p:nvPr/>
            </p:nvSpPr>
            <p:spPr bwMode="auto">
              <a:xfrm>
                <a:off x="7648575" y="320675"/>
                <a:ext cx="6350" cy="6350"/>
              </a:xfrm>
              <a:custGeom>
                <a:gdLst>
                  <a:gd name="T0" fmla="*/ 2147483646 w 4"/>
                  <a:gd name="T1" fmla="*/ 0 h 4"/>
                  <a:gd name="T2" fmla="*/ 2147483646 w 4"/>
                  <a:gd name="T3" fmla="*/ 2147483646 h 4"/>
                  <a:gd name="T4" fmla="*/ 2147483646 w 4"/>
                  <a:gd name="T5" fmla="*/ 2147483646 h 4"/>
                  <a:gd name="T6" fmla="*/ 2147483646 w 4"/>
                  <a:gd name="T7" fmla="*/ 2147483646 h 4"/>
                  <a:gd name="T8" fmla="*/ 2147483646 w 4"/>
                  <a:gd name="T9" fmla="*/ 2147483646 h 4"/>
                  <a:gd name="T10" fmla="*/ 0 w 4"/>
                  <a:gd name="T11" fmla="*/ 2147483646 h 4"/>
                  <a:gd name="T12" fmla="*/ 0 w 4"/>
                  <a:gd name="T13" fmla="*/ 2147483646 h 4"/>
                  <a:gd name="T14" fmla="*/ 2147483646 w 4"/>
                  <a:gd name="T15" fmla="*/ 0 h 4"/>
                  <a:gd name="T16" fmla="*/ 2147483646 w 4"/>
                  <a:gd name="T17" fmla="*/ 0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4" y="1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0A67F"/>
              </a:solidFill>
              <a:ln w="0">
                <a:solidFill>
                  <a:srgbClr val="D0A67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21" name="Freeform 737">
                <a:extLst>
                  <a:ext uri="{FF2B5EF4-FFF2-40B4-BE49-F238E27FC236}">
                    <a16:creationId xmlns:a16="http://schemas.microsoft.com/office/drawing/2014/main" id="{1DABFBC4-B281-4442-AB23-A6A950888472}"/>
                  </a:ext>
                </a:extLst>
              </p:cNvPr>
              <p:cNvSpPr/>
              <p:nvPr/>
            </p:nvSpPr>
            <p:spPr bwMode="auto">
              <a:xfrm>
                <a:off x="7589838" y="288925"/>
                <a:ext cx="6350" cy="4763"/>
              </a:xfrm>
              <a:custGeom>
                <a:gdLst>
                  <a:gd name="T0" fmla="*/ 2147483646 w 4"/>
                  <a:gd name="T1" fmla="*/ 0 h 3"/>
                  <a:gd name="T2" fmla="*/ 2147483646 w 4"/>
                  <a:gd name="T3" fmla="*/ 0 h 3"/>
                  <a:gd name="T4" fmla="*/ 2147483646 w 4"/>
                  <a:gd name="T5" fmla="*/ 2147483646 h 3"/>
                  <a:gd name="T6" fmla="*/ 2147483646 w 4"/>
                  <a:gd name="T7" fmla="*/ 2147483646 h 3"/>
                  <a:gd name="T8" fmla="*/ 2147483646 w 4"/>
                  <a:gd name="T9" fmla="*/ 2147483646 h 3"/>
                  <a:gd name="T10" fmla="*/ 0 w 4"/>
                  <a:gd name="T11" fmla="*/ 2147483646 h 3"/>
                  <a:gd name="T12" fmla="*/ 0 w 4"/>
                  <a:gd name="T13" fmla="*/ 2147483646 h 3"/>
                  <a:gd name="T14" fmla="*/ 2147483646 w 4"/>
                  <a:gd name="T15" fmla="*/ 0 h 3"/>
                  <a:gd name="T16" fmla="*/ 2147483646 w 4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lnTo>
                      <a:pt x="4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0A67F"/>
              </a:solidFill>
              <a:ln w="0">
                <a:solidFill>
                  <a:srgbClr val="D0A67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22" name="Freeform 738">
                <a:extLst>
                  <a:ext uri="{FF2B5EF4-FFF2-40B4-BE49-F238E27FC236}">
                    <a16:creationId xmlns:a16="http://schemas.microsoft.com/office/drawing/2014/main" id="{F4E53138-AA24-4FA2-81BE-458151770250}"/>
                  </a:ext>
                </a:extLst>
              </p:cNvPr>
              <p:cNvSpPr/>
              <p:nvPr/>
            </p:nvSpPr>
            <p:spPr bwMode="auto">
              <a:xfrm>
                <a:off x="7618413" y="315913"/>
                <a:ext cx="4763" cy="4763"/>
              </a:xfrm>
              <a:custGeom>
                <a:gdLst>
                  <a:gd name="T0" fmla="*/ 2147483646 w 3"/>
                  <a:gd name="T1" fmla="*/ 0 h 3"/>
                  <a:gd name="T2" fmla="*/ 2147483646 w 3"/>
                  <a:gd name="T3" fmla="*/ 2147483646 h 3"/>
                  <a:gd name="T4" fmla="*/ 2147483646 w 3"/>
                  <a:gd name="T5" fmla="*/ 2147483646 h 3"/>
                  <a:gd name="T6" fmla="*/ 0 w 3"/>
                  <a:gd name="T7" fmla="*/ 2147483646 h 3"/>
                  <a:gd name="T8" fmla="*/ 2147483646 w 3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0A67F"/>
              </a:solidFill>
              <a:ln w="0">
                <a:solidFill>
                  <a:srgbClr val="D0A67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23" name="Freeform 739">
                <a:extLst>
                  <a:ext uri="{FF2B5EF4-FFF2-40B4-BE49-F238E27FC236}">
                    <a16:creationId xmlns:a16="http://schemas.microsoft.com/office/drawing/2014/main" id="{F8AD1B09-D133-4087-B0BA-348750BF0B2C}"/>
                  </a:ext>
                </a:extLst>
              </p:cNvPr>
              <p:cNvSpPr/>
              <p:nvPr/>
            </p:nvSpPr>
            <p:spPr bwMode="auto">
              <a:xfrm>
                <a:off x="7623175" y="300038"/>
                <a:ext cx="1588" cy="3175"/>
              </a:xfrm>
              <a:custGeom>
                <a:gdLst>
                  <a:gd name="T0" fmla="*/ 2147483646 w 1"/>
                  <a:gd name="T1" fmla="*/ 0 h 2"/>
                  <a:gd name="T2" fmla="*/ 2147483646 w 1"/>
                  <a:gd name="T3" fmla="*/ 0 h 2"/>
                  <a:gd name="T4" fmla="*/ 2147483646 w 1"/>
                  <a:gd name="T5" fmla="*/ 2147483646 h 2"/>
                  <a:gd name="T6" fmla="*/ 2147483646 w 1"/>
                  <a:gd name="T7" fmla="*/ 2147483646 h 2"/>
                  <a:gd name="T8" fmla="*/ 0 w 1"/>
                  <a:gd name="T9" fmla="*/ 2147483646 h 2"/>
                  <a:gd name="T10" fmla="*/ 0 w 1"/>
                  <a:gd name="T11" fmla="*/ 2147483646 h 2"/>
                  <a:gd name="T12" fmla="*/ 0 w 1"/>
                  <a:gd name="T13" fmla="*/ 2147483646 h 2"/>
                  <a:gd name="T14" fmla="*/ 0 w 1"/>
                  <a:gd name="T15" fmla="*/ 0 h 2"/>
                  <a:gd name="T16" fmla="*/ 2147483646 w 1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0A67F"/>
              </a:solidFill>
              <a:ln w="0">
                <a:solidFill>
                  <a:srgbClr val="D0A67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24" name="Freeform 740">
                <a:extLst>
                  <a:ext uri="{FF2B5EF4-FFF2-40B4-BE49-F238E27FC236}">
                    <a16:creationId xmlns:a16="http://schemas.microsoft.com/office/drawing/2014/main" id="{2CE53C66-D705-4F4F-9152-8A9B592BF867}"/>
                  </a:ext>
                </a:extLst>
              </p:cNvPr>
              <p:cNvSpPr/>
              <p:nvPr/>
            </p:nvSpPr>
            <p:spPr bwMode="auto">
              <a:xfrm>
                <a:off x="7634288" y="247650"/>
                <a:ext cx="3175" cy="3175"/>
              </a:xfrm>
              <a:custGeom>
                <a:gdLst>
                  <a:gd name="T0" fmla="*/ 2147483646 w 2"/>
                  <a:gd name="T1" fmla="*/ 0 h 2"/>
                  <a:gd name="T2" fmla="*/ 2147483646 w 2"/>
                  <a:gd name="T3" fmla="*/ 2147483646 h 2"/>
                  <a:gd name="T4" fmla="*/ 2147483646 w 2"/>
                  <a:gd name="T5" fmla="*/ 2147483646 h 2"/>
                  <a:gd name="T6" fmla="*/ 2147483646 w 2"/>
                  <a:gd name="T7" fmla="*/ 2147483646 h 2"/>
                  <a:gd name="T8" fmla="*/ 2147483646 w 2"/>
                  <a:gd name="T9" fmla="*/ 2147483646 h 2"/>
                  <a:gd name="T10" fmla="*/ 2147483646 w 2"/>
                  <a:gd name="T11" fmla="*/ 2147483646 h 2"/>
                  <a:gd name="T12" fmla="*/ 0 w 2"/>
                  <a:gd name="T13" fmla="*/ 2147483646 h 2"/>
                  <a:gd name="T14" fmla="*/ 2147483646 w 2"/>
                  <a:gd name="T15" fmla="*/ 0 h 2"/>
                  <a:gd name="T16" fmla="*/ 2147483646 w 2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1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25" name="Freeform 741">
                <a:extLst>
                  <a:ext uri="{FF2B5EF4-FFF2-40B4-BE49-F238E27FC236}">
                    <a16:creationId xmlns:a16="http://schemas.microsoft.com/office/drawing/2014/main" id="{E804B782-9EC8-4C10-A0DC-E650DEACAEB6}"/>
                  </a:ext>
                </a:extLst>
              </p:cNvPr>
              <p:cNvSpPr/>
              <p:nvPr/>
            </p:nvSpPr>
            <p:spPr bwMode="auto">
              <a:xfrm>
                <a:off x="7577138" y="239713"/>
                <a:ext cx="4763" cy="3175"/>
              </a:xfrm>
              <a:custGeom>
                <a:gdLst>
                  <a:gd name="T0" fmla="*/ 2147483646 w 3"/>
                  <a:gd name="T1" fmla="*/ 0 h 2"/>
                  <a:gd name="T2" fmla="*/ 2147483646 w 3"/>
                  <a:gd name="T3" fmla="*/ 2147483646 h 2"/>
                  <a:gd name="T4" fmla="*/ 2147483646 w 3"/>
                  <a:gd name="T5" fmla="*/ 2147483646 h 2"/>
                  <a:gd name="T6" fmla="*/ 2147483646 w 3"/>
                  <a:gd name="T7" fmla="*/ 2147483646 h 2"/>
                  <a:gd name="T8" fmla="*/ 2147483646 w 3"/>
                  <a:gd name="T9" fmla="*/ 2147483646 h 2"/>
                  <a:gd name="T10" fmla="*/ 0 w 3"/>
                  <a:gd name="T11" fmla="*/ 2147483646 h 2"/>
                  <a:gd name="T12" fmla="*/ 0 w 3"/>
                  <a:gd name="T13" fmla="*/ 2147483646 h 2"/>
                  <a:gd name="T14" fmla="*/ 2147483646 w 3"/>
                  <a:gd name="T15" fmla="*/ 0 h 2"/>
                  <a:gd name="T16" fmla="*/ 2147483646 w 3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lnTo>
                      <a:pt x="3" y="1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26" name="Freeform 742">
                <a:extLst>
                  <a:ext uri="{FF2B5EF4-FFF2-40B4-BE49-F238E27FC236}">
                    <a16:creationId xmlns:a16="http://schemas.microsoft.com/office/drawing/2014/main" id="{A539875F-B2B1-4188-A87B-FC4E7EFAFB36}"/>
                  </a:ext>
                </a:extLst>
              </p:cNvPr>
              <p:cNvSpPr/>
              <p:nvPr/>
            </p:nvSpPr>
            <p:spPr bwMode="auto">
              <a:xfrm>
                <a:off x="7658100" y="288925"/>
                <a:ext cx="4763" cy="4763"/>
              </a:xfrm>
              <a:custGeom>
                <a:gdLst>
                  <a:gd name="T0" fmla="*/ 2147483646 w 3"/>
                  <a:gd name="T1" fmla="*/ 0 h 3"/>
                  <a:gd name="T2" fmla="*/ 2147483646 w 3"/>
                  <a:gd name="T3" fmla="*/ 0 h 3"/>
                  <a:gd name="T4" fmla="*/ 2147483646 w 3"/>
                  <a:gd name="T5" fmla="*/ 2147483646 h 3"/>
                  <a:gd name="T6" fmla="*/ 2147483646 w 3"/>
                  <a:gd name="T7" fmla="*/ 2147483646 h 3"/>
                  <a:gd name="T8" fmla="*/ 2147483646 w 3"/>
                  <a:gd name="T9" fmla="*/ 2147483646 h 3"/>
                  <a:gd name="T10" fmla="*/ 0 w 3"/>
                  <a:gd name="T11" fmla="*/ 2147483646 h 3"/>
                  <a:gd name="T12" fmla="*/ 0 w 3"/>
                  <a:gd name="T13" fmla="*/ 2147483646 h 3"/>
                  <a:gd name="T14" fmla="*/ 0 w 3"/>
                  <a:gd name="T15" fmla="*/ 0 h 3"/>
                  <a:gd name="T16" fmla="*/ 2147483646 w 3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27" name="Freeform 743">
                <a:extLst>
                  <a:ext uri="{FF2B5EF4-FFF2-40B4-BE49-F238E27FC236}">
                    <a16:creationId xmlns:a16="http://schemas.microsoft.com/office/drawing/2014/main" id="{F7C5C8D2-46B9-47A3-98C3-2F5F060AEC73}"/>
                  </a:ext>
                </a:extLst>
              </p:cNvPr>
              <p:cNvSpPr/>
              <p:nvPr/>
            </p:nvSpPr>
            <p:spPr bwMode="auto">
              <a:xfrm>
                <a:off x="7629525" y="280988"/>
                <a:ext cx="4763" cy="3175"/>
              </a:xfrm>
              <a:custGeom>
                <a:gdLst>
                  <a:gd name="T0" fmla="*/ 2147483646 w 3"/>
                  <a:gd name="T1" fmla="*/ 0 h 2"/>
                  <a:gd name="T2" fmla="*/ 2147483646 w 3"/>
                  <a:gd name="T3" fmla="*/ 2147483646 h 2"/>
                  <a:gd name="T4" fmla="*/ 2147483646 w 3"/>
                  <a:gd name="T5" fmla="*/ 2147483646 h 2"/>
                  <a:gd name="T6" fmla="*/ 2147483646 w 3"/>
                  <a:gd name="T7" fmla="*/ 2147483646 h 2"/>
                  <a:gd name="T8" fmla="*/ 2147483646 w 3"/>
                  <a:gd name="T9" fmla="*/ 2147483646 h 2"/>
                  <a:gd name="T10" fmla="*/ 0 w 3"/>
                  <a:gd name="T11" fmla="*/ 2147483646 h 2"/>
                  <a:gd name="T12" fmla="*/ 0 w 3"/>
                  <a:gd name="T13" fmla="*/ 2147483646 h 2"/>
                  <a:gd name="T14" fmla="*/ 2147483646 w 3"/>
                  <a:gd name="T15" fmla="*/ 0 h 2"/>
                  <a:gd name="T16" fmla="*/ 2147483646 w 3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lnTo>
                      <a:pt x="3" y="1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AB89A"/>
              </a:solidFill>
              <a:ln w="0">
                <a:solidFill>
                  <a:srgbClr val="DAB89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28" name="Freeform 744">
                <a:extLst>
                  <a:ext uri="{FF2B5EF4-FFF2-40B4-BE49-F238E27FC236}">
                    <a16:creationId xmlns:a16="http://schemas.microsoft.com/office/drawing/2014/main" id="{DD0C7AC9-181C-4D5C-9743-06E6D66B1BC7}"/>
                  </a:ext>
                </a:extLst>
              </p:cNvPr>
              <p:cNvSpPr/>
              <p:nvPr/>
            </p:nvSpPr>
            <p:spPr bwMode="auto">
              <a:xfrm>
                <a:off x="7637463" y="307975"/>
                <a:ext cx="4763" cy="6350"/>
              </a:xfrm>
              <a:custGeom>
                <a:gdLst>
                  <a:gd name="T0" fmla="*/ 2147483646 w 3"/>
                  <a:gd name="T1" fmla="*/ 0 h 4"/>
                  <a:gd name="T2" fmla="*/ 2147483646 w 3"/>
                  <a:gd name="T3" fmla="*/ 2147483646 h 4"/>
                  <a:gd name="T4" fmla="*/ 2147483646 w 3"/>
                  <a:gd name="T5" fmla="*/ 2147483646 h 4"/>
                  <a:gd name="T6" fmla="*/ 2147483646 w 3"/>
                  <a:gd name="T7" fmla="*/ 2147483646 h 4"/>
                  <a:gd name="T8" fmla="*/ 2147483646 w 3"/>
                  <a:gd name="T9" fmla="*/ 2147483646 h 4"/>
                  <a:gd name="T10" fmla="*/ 0 w 3"/>
                  <a:gd name="T11" fmla="*/ 2147483646 h 4"/>
                  <a:gd name="T12" fmla="*/ 0 w 3"/>
                  <a:gd name="T13" fmla="*/ 2147483646 h 4"/>
                  <a:gd name="T14" fmla="*/ 0 w 3"/>
                  <a:gd name="T15" fmla="*/ 2147483646 h 4"/>
                  <a:gd name="T16" fmla="*/ 2147483646 w 3"/>
                  <a:gd name="T17" fmla="*/ 0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lnTo>
                      <a:pt x="3" y="1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0A67F"/>
              </a:solidFill>
              <a:ln w="0">
                <a:solidFill>
                  <a:srgbClr val="D0A67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29" name="Freeform 745">
                <a:extLst>
                  <a:ext uri="{FF2B5EF4-FFF2-40B4-BE49-F238E27FC236}">
                    <a16:creationId xmlns:a16="http://schemas.microsoft.com/office/drawing/2014/main" id="{0FDE6C70-36BA-4BC1-B003-506D0B5B0972}"/>
                  </a:ext>
                </a:extLst>
              </p:cNvPr>
              <p:cNvSpPr/>
              <p:nvPr/>
            </p:nvSpPr>
            <p:spPr bwMode="auto">
              <a:xfrm>
                <a:off x="7567613" y="317500"/>
                <a:ext cx="3175" cy="4763"/>
              </a:xfrm>
              <a:custGeom>
                <a:gdLst>
                  <a:gd name="T0" fmla="*/ 2147483646 w 2"/>
                  <a:gd name="T1" fmla="*/ 0 h 3"/>
                  <a:gd name="T2" fmla="*/ 2147483646 w 2"/>
                  <a:gd name="T3" fmla="*/ 0 h 3"/>
                  <a:gd name="T4" fmla="*/ 2147483646 w 2"/>
                  <a:gd name="T5" fmla="*/ 2147483646 h 3"/>
                  <a:gd name="T6" fmla="*/ 2147483646 w 2"/>
                  <a:gd name="T7" fmla="*/ 2147483646 h 3"/>
                  <a:gd name="T8" fmla="*/ 2147483646 w 2"/>
                  <a:gd name="T9" fmla="*/ 2147483646 h 3"/>
                  <a:gd name="T10" fmla="*/ 0 w 2"/>
                  <a:gd name="T11" fmla="*/ 2147483646 h 3"/>
                  <a:gd name="T12" fmla="*/ 0 w 2"/>
                  <a:gd name="T13" fmla="*/ 2147483646 h 3"/>
                  <a:gd name="T14" fmla="*/ 0 w 2"/>
                  <a:gd name="T15" fmla="*/ 0 h 3"/>
                  <a:gd name="T16" fmla="*/ 2147483646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0A67F"/>
              </a:solidFill>
              <a:ln w="0">
                <a:solidFill>
                  <a:srgbClr val="D0A67F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30" name="Freeform 746">
                <a:extLst>
                  <a:ext uri="{FF2B5EF4-FFF2-40B4-BE49-F238E27FC236}">
                    <a16:creationId xmlns:a16="http://schemas.microsoft.com/office/drawing/2014/main" id="{0C1DD2D5-D59A-4FF9-A173-64431935FB38}"/>
                  </a:ext>
                </a:extLst>
              </p:cNvPr>
              <p:cNvSpPr/>
              <p:nvPr/>
            </p:nvSpPr>
            <p:spPr bwMode="auto">
              <a:xfrm>
                <a:off x="6656388" y="68263"/>
                <a:ext cx="23813" cy="25400"/>
              </a:xfrm>
              <a:custGeom>
                <a:gdLst>
                  <a:gd name="T0" fmla="*/ 2147483646 w 15"/>
                  <a:gd name="T1" fmla="*/ 0 h 16"/>
                  <a:gd name="T2" fmla="*/ 2147483646 w 15"/>
                  <a:gd name="T3" fmla="*/ 2147483646 h 16"/>
                  <a:gd name="T4" fmla="*/ 2147483646 w 15"/>
                  <a:gd name="T5" fmla="*/ 2147483646 h 16"/>
                  <a:gd name="T6" fmla="*/ 2147483646 w 15"/>
                  <a:gd name="T7" fmla="*/ 2147483646 h 16"/>
                  <a:gd name="T8" fmla="*/ 2147483646 w 15"/>
                  <a:gd name="T9" fmla="*/ 2147483646 h 16"/>
                  <a:gd name="T10" fmla="*/ 2147483646 w 15"/>
                  <a:gd name="T11" fmla="*/ 2147483646 h 16"/>
                  <a:gd name="T12" fmla="*/ 2147483646 w 15"/>
                  <a:gd name="T13" fmla="*/ 2147483646 h 16"/>
                  <a:gd name="T14" fmla="*/ 2147483646 w 15"/>
                  <a:gd name="T15" fmla="*/ 2147483646 h 16"/>
                  <a:gd name="T16" fmla="*/ 2147483646 w 15"/>
                  <a:gd name="T17" fmla="*/ 2147483646 h 16"/>
                  <a:gd name="T18" fmla="*/ 2147483646 w 15"/>
                  <a:gd name="T19" fmla="*/ 2147483646 h 16"/>
                  <a:gd name="T20" fmla="*/ 2147483646 w 15"/>
                  <a:gd name="T21" fmla="*/ 2147483646 h 16"/>
                  <a:gd name="T22" fmla="*/ 0 w 15"/>
                  <a:gd name="T23" fmla="*/ 2147483646 h 16"/>
                  <a:gd name="T24" fmla="*/ 0 w 15"/>
                  <a:gd name="T25" fmla="*/ 2147483646 h 16"/>
                  <a:gd name="T26" fmla="*/ 2147483646 w 15"/>
                  <a:gd name="T27" fmla="*/ 2147483646 h 16"/>
                  <a:gd name="T28" fmla="*/ 2147483646 w 15"/>
                  <a:gd name="T29" fmla="*/ 2147483646 h 16"/>
                  <a:gd name="T30" fmla="*/ 2147483646 w 15"/>
                  <a:gd name="T31" fmla="*/ 0 h 16"/>
                  <a:gd name="T32" fmla="*/ 2147483646 w 15"/>
                  <a:gd name="T33" fmla="*/ 0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" h="16">
                    <a:moveTo>
                      <a:pt x="8" y="0"/>
                    </a:moveTo>
                    <a:lnTo>
                      <a:pt x="11" y="2"/>
                    </a:lnTo>
                    <a:lnTo>
                      <a:pt x="13" y="4"/>
                    </a:lnTo>
                    <a:lnTo>
                      <a:pt x="15" y="7"/>
                    </a:lnTo>
                    <a:lnTo>
                      <a:pt x="15" y="9"/>
                    </a:lnTo>
                    <a:lnTo>
                      <a:pt x="13" y="12"/>
                    </a:lnTo>
                    <a:lnTo>
                      <a:pt x="11" y="15"/>
                    </a:lnTo>
                    <a:lnTo>
                      <a:pt x="8" y="16"/>
                    </a:lnTo>
                    <a:lnTo>
                      <a:pt x="5" y="16"/>
                    </a:lnTo>
                    <a:lnTo>
                      <a:pt x="3" y="15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F000A"/>
              </a:solidFill>
              <a:ln w="0">
                <a:solidFill>
                  <a:srgbClr val="0F000A"/>
                </a:solidFill>
                <a:prstDash val="solid"/>
                <a:round/>
              </a:ln>
            </p:spPr>
            <p:txBody>
              <a:bodyPr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9220" name="组合 306">
            <a:extLst>
              <a:ext uri="{FF2B5EF4-FFF2-40B4-BE49-F238E27FC236}">
                <a16:creationId xmlns:a16="http://schemas.microsoft.com/office/drawing/2014/main" id="{B562DBEF-9038-4ADD-BC54-3C98011C8674}"/>
              </a:ext>
            </a:extLst>
          </p:cNvPr>
          <p:cNvGrpSpPr/>
          <p:nvPr/>
        </p:nvGrpSpPr>
        <p:grpSpPr>
          <a:xfrm rot="10800000">
            <a:off x="296863" y="-1588"/>
            <a:ext cx="2298700" cy="1879601"/>
            <a:chOff x="1876425" y="4497388"/>
            <a:chExt cx="2886075" cy="2360613"/>
          </a:xfrm>
        </p:grpSpPr>
        <p:sp>
          <p:nvSpPr>
            <p:cNvPr id="9418" name="Freeform 436">
              <a:extLst>
                <a:ext uri="{FF2B5EF4-FFF2-40B4-BE49-F238E27FC236}">
                  <a16:creationId xmlns:a16="http://schemas.microsoft.com/office/drawing/2014/main" id="{694BD1BA-508C-4282-8C99-6586B4C589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0525" y="5497513"/>
              <a:ext cx="561975" cy="1355725"/>
            </a:xfrm>
            <a:custGeom>
              <a:gdLst>
                <a:gd name="T0" fmla="*/ 2147483646 w 354"/>
                <a:gd name="T1" fmla="*/ 2147483646 h 854"/>
                <a:gd name="T2" fmla="*/ 2147483646 w 354"/>
                <a:gd name="T3" fmla="*/ 2147483646 h 854"/>
                <a:gd name="T4" fmla="*/ 2147483646 w 354"/>
                <a:gd name="T5" fmla="*/ 2147483646 h 854"/>
                <a:gd name="T6" fmla="*/ 2147483646 w 354"/>
                <a:gd name="T7" fmla="*/ 2147483646 h 854"/>
                <a:gd name="T8" fmla="*/ 2147483646 w 354"/>
                <a:gd name="T9" fmla="*/ 2147483646 h 854"/>
                <a:gd name="T10" fmla="*/ 2147483646 w 354"/>
                <a:gd name="T11" fmla="*/ 2147483646 h 854"/>
                <a:gd name="T12" fmla="*/ 2147483646 w 354"/>
                <a:gd name="T13" fmla="*/ 2147483646 h 854"/>
                <a:gd name="T14" fmla="*/ 2147483646 w 354"/>
                <a:gd name="T15" fmla="*/ 2147483646 h 854"/>
                <a:gd name="T16" fmla="*/ 2147483646 w 354"/>
                <a:gd name="T17" fmla="*/ 2147483646 h 854"/>
                <a:gd name="T18" fmla="*/ 2147483646 w 354"/>
                <a:gd name="T19" fmla="*/ 2147483646 h 854"/>
                <a:gd name="T20" fmla="*/ 2147483646 w 354"/>
                <a:gd name="T21" fmla="*/ 2147483646 h 854"/>
                <a:gd name="T22" fmla="*/ 2147483646 w 354"/>
                <a:gd name="T23" fmla="*/ 2147483646 h 854"/>
                <a:gd name="T24" fmla="*/ 2147483646 w 354"/>
                <a:gd name="T25" fmla="*/ 2147483646 h 854"/>
                <a:gd name="T26" fmla="*/ 2147483646 w 354"/>
                <a:gd name="T27" fmla="*/ 2147483646 h 854"/>
                <a:gd name="T28" fmla="*/ 2147483646 w 354"/>
                <a:gd name="T29" fmla="*/ 2147483646 h 854"/>
                <a:gd name="T30" fmla="*/ 2147483646 w 354"/>
                <a:gd name="T31" fmla="*/ 2147483646 h 854"/>
                <a:gd name="T32" fmla="*/ 2147483646 w 354"/>
                <a:gd name="T33" fmla="*/ 2147483646 h 854"/>
                <a:gd name="T34" fmla="*/ 2147483646 w 354"/>
                <a:gd name="T35" fmla="*/ 2147483646 h 854"/>
                <a:gd name="T36" fmla="*/ 2147483646 w 354"/>
                <a:gd name="T37" fmla="*/ 2147483646 h 854"/>
                <a:gd name="T38" fmla="*/ 2147483646 w 354"/>
                <a:gd name="T39" fmla="*/ 2147483646 h 854"/>
                <a:gd name="T40" fmla="*/ 2147483646 w 354"/>
                <a:gd name="T41" fmla="*/ 2147483646 h 854"/>
                <a:gd name="T42" fmla="*/ 2147483646 w 354"/>
                <a:gd name="T43" fmla="*/ 2147483646 h 854"/>
                <a:gd name="T44" fmla="*/ 2147483646 w 354"/>
                <a:gd name="T45" fmla="*/ 2147483646 h 854"/>
                <a:gd name="T46" fmla="*/ 2147483646 w 354"/>
                <a:gd name="T47" fmla="*/ 2147483646 h 854"/>
                <a:gd name="T48" fmla="*/ 2147483646 w 354"/>
                <a:gd name="T49" fmla="*/ 2147483646 h 854"/>
                <a:gd name="T50" fmla="*/ 2147483646 w 354"/>
                <a:gd name="T51" fmla="*/ 2147483646 h 854"/>
                <a:gd name="T52" fmla="*/ 2147483646 w 354"/>
                <a:gd name="T53" fmla="*/ 2147483646 h 854"/>
                <a:gd name="T54" fmla="*/ 2147483646 w 354"/>
                <a:gd name="T55" fmla="*/ 2147483646 h 854"/>
                <a:gd name="T56" fmla="*/ 2147483646 w 354"/>
                <a:gd name="T57" fmla="*/ 2147483646 h 854"/>
                <a:gd name="T58" fmla="*/ 2147483646 w 354"/>
                <a:gd name="T59" fmla="*/ 2147483646 h 854"/>
                <a:gd name="T60" fmla="*/ 2147483646 w 354"/>
                <a:gd name="T61" fmla="*/ 2147483646 h 854"/>
                <a:gd name="T62" fmla="*/ 2147483646 w 354"/>
                <a:gd name="T63" fmla="*/ 2147483646 h 854"/>
                <a:gd name="T64" fmla="*/ 0 w 354"/>
                <a:gd name="T65" fmla="*/ 2147483646 h 854"/>
                <a:gd name="T66" fmla="*/ 2147483646 w 354"/>
                <a:gd name="T67" fmla="*/ 2147483646 h 854"/>
                <a:gd name="T68" fmla="*/ 2147483646 w 354"/>
                <a:gd name="T69" fmla="*/ 2147483646 h 854"/>
                <a:gd name="T70" fmla="*/ 2147483646 w 354"/>
                <a:gd name="T71" fmla="*/ 2147483646 h 854"/>
                <a:gd name="T72" fmla="*/ 2147483646 w 354"/>
                <a:gd name="T73" fmla="*/ 2147483646 h 854"/>
                <a:gd name="T74" fmla="*/ 2147483646 w 354"/>
                <a:gd name="T75" fmla="*/ 2147483646 h 854"/>
                <a:gd name="T76" fmla="*/ 2147483646 w 354"/>
                <a:gd name="T77" fmla="*/ 2147483646 h 854"/>
                <a:gd name="T78" fmla="*/ 2147483646 w 354"/>
                <a:gd name="T79" fmla="*/ 2147483646 h 854"/>
                <a:gd name="T80" fmla="*/ 2147483646 w 354"/>
                <a:gd name="T81" fmla="*/ 2147483646 h 854"/>
                <a:gd name="T82" fmla="*/ 2147483646 w 354"/>
                <a:gd name="T83" fmla="*/ 2147483646 h 854"/>
                <a:gd name="T84" fmla="*/ 2147483646 w 354"/>
                <a:gd name="T85" fmla="*/ 2147483646 h 854"/>
                <a:gd name="T86" fmla="*/ 2147483646 w 354"/>
                <a:gd name="T87" fmla="*/ 2147483646 h 854"/>
                <a:gd name="T88" fmla="*/ 2147483646 w 354"/>
                <a:gd name="T89" fmla="*/ 2147483646 h 854"/>
                <a:gd name="T90" fmla="*/ 2147483646 w 354"/>
                <a:gd name="T91" fmla="*/ 2147483646 h 854"/>
                <a:gd name="T92" fmla="*/ 2147483646 w 354"/>
                <a:gd name="T93" fmla="*/ 2147483646 h 854"/>
                <a:gd name="T94" fmla="*/ 2147483646 w 354"/>
                <a:gd name="T95" fmla="*/ 2147483646 h 854"/>
                <a:gd name="T96" fmla="*/ 2147483646 w 354"/>
                <a:gd name="T97" fmla="*/ 2147483646 h 854"/>
                <a:gd name="T98" fmla="*/ 2147483646 w 354"/>
                <a:gd name="T99" fmla="*/ 2147483646 h 854"/>
                <a:gd name="T100" fmla="*/ 2147483646 w 354"/>
                <a:gd name="T101" fmla="*/ 2147483646 h 854"/>
                <a:gd name="T102" fmla="*/ 2147483646 w 354"/>
                <a:gd name="T103" fmla="*/ 2147483646 h 854"/>
                <a:gd name="T104" fmla="*/ 2147483646 w 354"/>
                <a:gd name="T105" fmla="*/ 2147483646 h 85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54" h="854">
                  <a:moveTo>
                    <a:pt x="294" y="218"/>
                  </a:moveTo>
                  <a:lnTo>
                    <a:pt x="296" y="221"/>
                  </a:lnTo>
                  <a:lnTo>
                    <a:pt x="296" y="227"/>
                  </a:lnTo>
                  <a:lnTo>
                    <a:pt x="294" y="236"/>
                  </a:lnTo>
                  <a:lnTo>
                    <a:pt x="292" y="252"/>
                  </a:lnTo>
                  <a:lnTo>
                    <a:pt x="289" y="272"/>
                  </a:lnTo>
                  <a:lnTo>
                    <a:pt x="288" y="288"/>
                  </a:lnTo>
                  <a:lnTo>
                    <a:pt x="288" y="299"/>
                  </a:lnTo>
                  <a:lnTo>
                    <a:pt x="288" y="303"/>
                  </a:lnTo>
                  <a:lnTo>
                    <a:pt x="292" y="302"/>
                  </a:lnTo>
                  <a:lnTo>
                    <a:pt x="297" y="280"/>
                  </a:lnTo>
                  <a:lnTo>
                    <a:pt x="303" y="263"/>
                  </a:lnTo>
                  <a:lnTo>
                    <a:pt x="307" y="250"/>
                  </a:lnTo>
                  <a:lnTo>
                    <a:pt x="302" y="240"/>
                  </a:lnTo>
                  <a:lnTo>
                    <a:pt x="298" y="230"/>
                  </a:lnTo>
                  <a:lnTo>
                    <a:pt x="296" y="222"/>
                  </a:lnTo>
                  <a:lnTo>
                    <a:pt x="294" y="218"/>
                  </a:lnTo>
                  <a:close/>
                  <a:moveTo>
                    <a:pt x="193" y="0"/>
                  </a:moveTo>
                  <a:lnTo>
                    <a:pt x="197" y="0"/>
                  </a:lnTo>
                  <a:lnTo>
                    <a:pt x="201" y="1"/>
                  </a:lnTo>
                  <a:lnTo>
                    <a:pt x="207" y="6"/>
                  </a:lnTo>
                  <a:lnTo>
                    <a:pt x="209" y="14"/>
                  </a:lnTo>
                  <a:lnTo>
                    <a:pt x="210" y="23"/>
                  </a:lnTo>
                  <a:lnTo>
                    <a:pt x="210" y="31"/>
                  </a:lnTo>
                  <a:lnTo>
                    <a:pt x="212" y="35"/>
                  </a:lnTo>
                  <a:lnTo>
                    <a:pt x="212" y="38"/>
                  </a:lnTo>
                  <a:lnTo>
                    <a:pt x="213" y="40"/>
                  </a:lnTo>
                  <a:lnTo>
                    <a:pt x="214" y="43"/>
                  </a:lnTo>
                  <a:lnTo>
                    <a:pt x="216" y="47"/>
                  </a:lnTo>
                  <a:lnTo>
                    <a:pt x="217" y="49"/>
                  </a:lnTo>
                  <a:lnTo>
                    <a:pt x="217" y="52"/>
                  </a:lnTo>
                  <a:lnTo>
                    <a:pt x="218" y="52"/>
                  </a:lnTo>
                  <a:lnTo>
                    <a:pt x="218" y="51"/>
                  </a:lnTo>
                  <a:lnTo>
                    <a:pt x="221" y="48"/>
                  </a:lnTo>
                  <a:lnTo>
                    <a:pt x="222" y="45"/>
                  </a:lnTo>
                  <a:lnTo>
                    <a:pt x="225" y="43"/>
                  </a:lnTo>
                  <a:lnTo>
                    <a:pt x="229" y="41"/>
                  </a:lnTo>
                  <a:lnTo>
                    <a:pt x="231" y="40"/>
                  </a:lnTo>
                  <a:lnTo>
                    <a:pt x="235" y="40"/>
                  </a:lnTo>
                  <a:lnTo>
                    <a:pt x="239" y="40"/>
                  </a:lnTo>
                  <a:lnTo>
                    <a:pt x="242" y="43"/>
                  </a:lnTo>
                  <a:lnTo>
                    <a:pt x="244" y="45"/>
                  </a:lnTo>
                  <a:lnTo>
                    <a:pt x="246" y="48"/>
                  </a:lnTo>
                  <a:lnTo>
                    <a:pt x="247" y="51"/>
                  </a:lnTo>
                  <a:lnTo>
                    <a:pt x="248" y="55"/>
                  </a:lnTo>
                  <a:lnTo>
                    <a:pt x="250" y="57"/>
                  </a:lnTo>
                  <a:lnTo>
                    <a:pt x="252" y="64"/>
                  </a:lnTo>
                  <a:lnTo>
                    <a:pt x="255" y="73"/>
                  </a:lnTo>
                  <a:lnTo>
                    <a:pt x="258" y="81"/>
                  </a:lnTo>
                  <a:lnTo>
                    <a:pt x="259" y="83"/>
                  </a:lnTo>
                  <a:lnTo>
                    <a:pt x="260" y="86"/>
                  </a:lnTo>
                  <a:lnTo>
                    <a:pt x="263" y="92"/>
                  </a:lnTo>
                  <a:lnTo>
                    <a:pt x="268" y="103"/>
                  </a:lnTo>
                  <a:lnTo>
                    <a:pt x="272" y="116"/>
                  </a:lnTo>
                  <a:lnTo>
                    <a:pt x="277" y="129"/>
                  </a:lnTo>
                  <a:lnTo>
                    <a:pt x="281" y="141"/>
                  </a:lnTo>
                  <a:lnTo>
                    <a:pt x="285" y="151"/>
                  </a:lnTo>
                  <a:lnTo>
                    <a:pt x="286" y="151"/>
                  </a:lnTo>
                  <a:lnTo>
                    <a:pt x="289" y="150"/>
                  </a:lnTo>
                  <a:lnTo>
                    <a:pt x="292" y="150"/>
                  </a:lnTo>
                  <a:lnTo>
                    <a:pt x="293" y="150"/>
                  </a:lnTo>
                  <a:lnTo>
                    <a:pt x="296" y="154"/>
                  </a:lnTo>
                  <a:lnTo>
                    <a:pt x="302" y="163"/>
                  </a:lnTo>
                  <a:lnTo>
                    <a:pt x="310" y="179"/>
                  </a:lnTo>
                  <a:lnTo>
                    <a:pt x="311" y="182"/>
                  </a:lnTo>
                  <a:lnTo>
                    <a:pt x="314" y="183"/>
                  </a:lnTo>
                  <a:lnTo>
                    <a:pt x="316" y="185"/>
                  </a:lnTo>
                  <a:lnTo>
                    <a:pt x="319" y="188"/>
                  </a:lnTo>
                  <a:lnTo>
                    <a:pt x="322" y="191"/>
                  </a:lnTo>
                  <a:lnTo>
                    <a:pt x="324" y="195"/>
                  </a:lnTo>
                  <a:lnTo>
                    <a:pt x="328" y="199"/>
                  </a:lnTo>
                  <a:lnTo>
                    <a:pt x="332" y="201"/>
                  </a:lnTo>
                  <a:lnTo>
                    <a:pt x="333" y="204"/>
                  </a:lnTo>
                  <a:lnTo>
                    <a:pt x="336" y="208"/>
                  </a:lnTo>
                  <a:lnTo>
                    <a:pt x="337" y="213"/>
                  </a:lnTo>
                  <a:lnTo>
                    <a:pt x="341" y="225"/>
                  </a:lnTo>
                  <a:lnTo>
                    <a:pt x="345" y="236"/>
                  </a:lnTo>
                  <a:lnTo>
                    <a:pt x="348" y="247"/>
                  </a:lnTo>
                  <a:lnTo>
                    <a:pt x="351" y="252"/>
                  </a:lnTo>
                  <a:lnTo>
                    <a:pt x="352" y="255"/>
                  </a:lnTo>
                  <a:lnTo>
                    <a:pt x="353" y="257"/>
                  </a:lnTo>
                  <a:lnTo>
                    <a:pt x="353" y="259"/>
                  </a:lnTo>
                  <a:lnTo>
                    <a:pt x="354" y="260"/>
                  </a:lnTo>
                  <a:lnTo>
                    <a:pt x="354" y="261"/>
                  </a:lnTo>
                  <a:lnTo>
                    <a:pt x="354" y="264"/>
                  </a:lnTo>
                  <a:lnTo>
                    <a:pt x="353" y="269"/>
                  </a:lnTo>
                  <a:lnTo>
                    <a:pt x="351" y="280"/>
                  </a:lnTo>
                  <a:lnTo>
                    <a:pt x="347" y="290"/>
                  </a:lnTo>
                  <a:lnTo>
                    <a:pt x="344" y="302"/>
                  </a:lnTo>
                  <a:lnTo>
                    <a:pt x="340" y="311"/>
                  </a:lnTo>
                  <a:lnTo>
                    <a:pt x="336" y="323"/>
                  </a:lnTo>
                  <a:lnTo>
                    <a:pt x="330" y="337"/>
                  </a:lnTo>
                  <a:lnTo>
                    <a:pt x="326" y="352"/>
                  </a:lnTo>
                  <a:lnTo>
                    <a:pt x="323" y="363"/>
                  </a:lnTo>
                  <a:lnTo>
                    <a:pt x="318" y="386"/>
                  </a:lnTo>
                  <a:lnTo>
                    <a:pt x="310" y="408"/>
                  </a:lnTo>
                  <a:lnTo>
                    <a:pt x="309" y="417"/>
                  </a:lnTo>
                  <a:lnTo>
                    <a:pt x="305" y="433"/>
                  </a:lnTo>
                  <a:lnTo>
                    <a:pt x="301" y="451"/>
                  </a:lnTo>
                  <a:lnTo>
                    <a:pt x="296" y="471"/>
                  </a:lnTo>
                  <a:lnTo>
                    <a:pt x="290" y="489"/>
                  </a:lnTo>
                  <a:lnTo>
                    <a:pt x="285" y="506"/>
                  </a:lnTo>
                  <a:lnTo>
                    <a:pt x="276" y="528"/>
                  </a:lnTo>
                  <a:lnTo>
                    <a:pt x="265" y="545"/>
                  </a:lnTo>
                  <a:lnTo>
                    <a:pt x="258" y="561"/>
                  </a:lnTo>
                  <a:lnTo>
                    <a:pt x="252" y="573"/>
                  </a:lnTo>
                  <a:lnTo>
                    <a:pt x="251" y="581"/>
                  </a:lnTo>
                  <a:lnTo>
                    <a:pt x="250" y="587"/>
                  </a:lnTo>
                  <a:lnTo>
                    <a:pt x="248" y="593"/>
                  </a:lnTo>
                  <a:lnTo>
                    <a:pt x="246" y="603"/>
                  </a:lnTo>
                  <a:lnTo>
                    <a:pt x="239" y="631"/>
                  </a:lnTo>
                  <a:lnTo>
                    <a:pt x="237" y="662"/>
                  </a:lnTo>
                  <a:lnTo>
                    <a:pt x="235" y="668"/>
                  </a:lnTo>
                  <a:lnTo>
                    <a:pt x="233" y="682"/>
                  </a:lnTo>
                  <a:lnTo>
                    <a:pt x="229" y="700"/>
                  </a:lnTo>
                  <a:lnTo>
                    <a:pt x="224" y="723"/>
                  </a:lnTo>
                  <a:lnTo>
                    <a:pt x="216" y="751"/>
                  </a:lnTo>
                  <a:lnTo>
                    <a:pt x="208" y="782"/>
                  </a:lnTo>
                  <a:lnTo>
                    <a:pt x="200" y="816"/>
                  </a:lnTo>
                  <a:lnTo>
                    <a:pt x="191" y="853"/>
                  </a:lnTo>
                  <a:lnTo>
                    <a:pt x="10" y="854"/>
                  </a:lnTo>
                  <a:lnTo>
                    <a:pt x="22" y="812"/>
                  </a:lnTo>
                  <a:lnTo>
                    <a:pt x="32" y="771"/>
                  </a:lnTo>
                  <a:lnTo>
                    <a:pt x="42" y="730"/>
                  </a:lnTo>
                  <a:lnTo>
                    <a:pt x="49" y="692"/>
                  </a:lnTo>
                  <a:lnTo>
                    <a:pt x="56" y="658"/>
                  </a:lnTo>
                  <a:lnTo>
                    <a:pt x="60" y="627"/>
                  </a:lnTo>
                  <a:lnTo>
                    <a:pt x="63" y="600"/>
                  </a:lnTo>
                  <a:lnTo>
                    <a:pt x="63" y="581"/>
                  </a:lnTo>
                  <a:lnTo>
                    <a:pt x="63" y="577"/>
                  </a:lnTo>
                  <a:lnTo>
                    <a:pt x="61" y="568"/>
                  </a:lnTo>
                  <a:lnTo>
                    <a:pt x="60" y="555"/>
                  </a:lnTo>
                  <a:lnTo>
                    <a:pt x="57" y="540"/>
                  </a:lnTo>
                  <a:lnTo>
                    <a:pt x="55" y="523"/>
                  </a:lnTo>
                  <a:lnTo>
                    <a:pt x="51" y="509"/>
                  </a:lnTo>
                  <a:lnTo>
                    <a:pt x="47" y="497"/>
                  </a:lnTo>
                  <a:lnTo>
                    <a:pt x="43" y="485"/>
                  </a:lnTo>
                  <a:lnTo>
                    <a:pt x="40" y="468"/>
                  </a:lnTo>
                  <a:lnTo>
                    <a:pt x="38" y="447"/>
                  </a:lnTo>
                  <a:lnTo>
                    <a:pt x="36" y="424"/>
                  </a:lnTo>
                  <a:lnTo>
                    <a:pt x="35" y="400"/>
                  </a:lnTo>
                  <a:lnTo>
                    <a:pt x="35" y="378"/>
                  </a:lnTo>
                  <a:lnTo>
                    <a:pt x="34" y="358"/>
                  </a:lnTo>
                  <a:lnTo>
                    <a:pt x="32" y="344"/>
                  </a:lnTo>
                  <a:lnTo>
                    <a:pt x="31" y="324"/>
                  </a:lnTo>
                  <a:lnTo>
                    <a:pt x="28" y="312"/>
                  </a:lnTo>
                  <a:lnTo>
                    <a:pt x="27" y="305"/>
                  </a:lnTo>
                  <a:lnTo>
                    <a:pt x="25" y="299"/>
                  </a:lnTo>
                  <a:lnTo>
                    <a:pt x="23" y="295"/>
                  </a:lnTo>
                  <a:lnTo>
                    <a:pt x="22" y="286"/>
                  </a:lnTo>
                  <a:lnTo>
                    <a:pt x="21" y="276"/>
                  </a:lnTo>
                  <a:lnTo>
                    <a:pt x="19" y="265"/>
                  </a:lnTo>
                  <a:lnTo>
                    <a:pt x="18" y="257"/>
                  </a:lnTo>
                  <a:lnTo>
                    <a:pt x="17" y="254"/>
                  </a:lnTo>
                  <a:lnTo>
                    <a:pt x="18" y="236"/>
                  </a:lnTo>
                  <a:lnTo>
                    <a:pt x="18" y="218"/>
                  </a:lnTo>
                  <a:lnTo>
                    <a:pt x="18" y="216"/>
                  </a:lnTo>
                  <a:lnTo>
                    <a:pt x="15" y="209"/>
                  </a:lnTo>
                  <a:lnTo>
                    <a:pt x="11" y="200"/>
                  </a:lnTo>
                  <a:lnTo>
                    <a:pt x="8" y="189"/>
                  </a:lnTo>
                  <a:lnTo>
                    <a:pt x="4" y="178"/>
                  </a:lnTo>
                  <a:lnTo>
                    <a:pt x="1" y="167"/>
                  </a:lnTo>
                  <a:lnTo>
                    <a:pt x="0" y="161"/>
                  </a:lnTo>
                  <a:lnTo>
                    <a:pt x="4" y="159"/>
                  </a:lnTo>
                  <a:lnTo>
                    <a:pt x="6" y="158"/>
                  </a:lnTo>
                  <a:lnTo>
                    <a:pt x="9" y="158"/>
                  </a:lnTo>
                  <a:lnTo>
                    <a:pt x="10" y="159"/>
                  </a:lnTo>
                  <a:lnTo>
                    <a:pt x="13" y="161"/>
                  </a:lnTo>
                  <a:lnTo>
                    <a:pt x="15" y="162"/>
                  </a:lnTo>
                  <a:lnTo>
                    <a:pt x="17" y="161"/>
                  </a:lnTo>
                  <a:lnTo>
                    <a:pt x="21" y="161"/>
                  </a:lnTo>
                  <a:lnTo>
                    <a:pt x="27" y="161"/>
                  </a:lnTo>
                  <a:lnTo>
                    <a:pt x="35" y="163"/>
                  </a:lnTo>
                  <a:lnTo>
                    <a:pt x="43" y="171"/>
                  </a:lnTo>
                  <a:lnTo>
                    <a:pt x="53" y="184"/>
                  </a:lnTo>
                  <a:lnTo>
                    <a:pt x="63" y="204"/>
                  </a:lnTo>
                  <a:lnTo>
                    <a:pt x="69" y="218"/>
                  </a:lnTo>
                  <a:lnTo>
                    <a:pt x="73" y="230"/>
                  </a:lnTo>
                  <a:lnTo>
                    <a:pt x="74" y="238"/>
                  </a:lnTo>
                  <a:lnTo>
                    <a:pt x="76" y="243"/>
                  </a:lnTo>
                  <a:lnTo>
                    <a:pt x="77" y="250"/>
                  </a:lnTo>
                  <a:lnTo>
                    <a:pt x="80" y="261"/>
                  </a:lnTo>
                  <a:lnTo>
                    <a:pt x="82" y="273"/>
                  </a:lnTo>
                  <a:lnTo>
                    <a:pt x="85" y="285"/>
                  </a:lnTo>
                  <a:lnTo>
                    <a:pt x="86" y="294"/>
                  </a:lnTo>
                  <a:lnTo>
                    <a:pt x="87" y="301"/>
                  </a:lnTo>
                  <a:lnTo>
                    <a:pt x="89" y="305"/>
                  </a:lnTo>
                  <a:lnTo>
                    <a:pt x="90" y="308"/>
                  </a:lnTo>
                  <a:lnTo>
                    <a:pt x="91" y="311"/>
                  </a:lnTo>
                  <a:lnTo>
                    <a:pt x="93" y="314"/>
                  </a:lnTo>
                  <a:lnTo>
                    <a:pt x="93" y="310"/>
                  </a:lnTo>
                  <a:lnTo>
                    <a:pt x="95" y="299"/>
                  </a:lnTo>
                  <a:lnTo>
                    <a:pt x="98" y="282"/>
                  </a:lnTo>
                  <a:lnTo>
                    <a:pt x="102" y="261"/>
                  </a:lnTo>
                  <a:lnTo>
                    <a:pt x="107" y="235"/>
                  </a:lnTo>
                  <a:lnTo>
                    <a:pt x="110" y="218"/>
                  </a:lnTo>
                  <a:lnTo>
                    <a:pt x="111" y="202"/>
                  </a:lnTo>
                  <a:lnTo>
                    <a:pt x="112" y="185"/>
                  </a:lnTo>
                  <a:lnTo>
                    <a:pt x="112" y="183"/>
                  </a:lnTo>
                  <a:lnTo>
                    <a:pt x="114" y="175"/>
                  </a:lnTo>
                  <a:lnTo>
                    <a:pt x="115" y="164"/>
                  </a:lnTo>
                  <a:lnTo>
                    <a:pt x="116" y="154"/>
                  </a:lnTo>
                  <a:lnTo>
                    <a:pt x="116" y="142"/>
                  </a:lnTo>
                  <a:lnTo>
                    <a:pt x="115" y="125"/>
                  </a:lnTo>
                  <a:lnTo>
                    <a:pt x="110" y="107"/>
                  </a:lnTo>
                  <a:lnTo>
                    <a:pt x="106" y="86"/>
                  </a:lnTo>
                  <a:lnTo>
                    <a:pt x="104" y="73"/>
                  </a:lnTo>
                  <a:lnTo>
                    <a:pt x="104" y="60"/>
                  </a:lnTo>
                  <a:lnTo>
                    <a:pt x="106" y="48"/>
                  </a:lnTo>
                  <a:lnTo>
                    <a:pt x="110" y="39"/>
                  </a:lnTo>
                  <a:lnTo>
                    <a:pt x="116" y="31"/>
                  </a:lnTo>
                  <a:lnTo>
                    <a:pt x="117" y="30"/>
                  </a:lnTo>
                  <a:lnTo>
                    <a:pt x="119" y="27"/>
                  </a:lnTo>
                  <a:lnTo>
                    <a:pt x="121" y="24"/>
                  </a:lnTo>
                  <a:lnTo>
                    <a:pt x="123" y="22"/>
                  </a:lnTo>
                  <a:lnTo>
                    <a:pt x="127" y="20"/>
                  </a:lnTo>
                  <a:lnTo>
                    <a:pt x="129" y="20"/>
                  </a:lnTo>
                  <a:lnTo>
                    <a:pt x="133" y="22"/>
                  </a:lnTo>
                  <a:lnTo>
                    <a:pt x="135" y="23"/>
                  </a:lnTo>
                  <a:lnTo>
                    <a:pt x="138" y="26"/>
                  </a:lnTo>
                  <a:lnTo>
                    <a:pt x="141" y="31"/>
                  </a:lnTo>
                  <a:lnTo>
                    <a:pt x="145" y="41"/>
                  </a:lnTo>
                  <a:lnTo>
                    <a:pt x="146" y="57"/>
                  </a:lnTo>
                  <a:lnTo>
                    <a:pt x="153" y="77"/>
                  </a:lnTo>
                  <a:lnTo>
                    <a:pt x="161" y="94"/>
                  </a:lnTo>
                  <a:lnTo>
                    <a:pt x="166" y="107"/>
                  </a:lnTo>
                  <a:lnTo>
                    <a:pt x="167" y="108"/>
                  </a:lnTo>
                  <a:lnTo>
                    <a:pt x="169" y="111"/>
                  </a:lnTo>
                  <a:lnTo>
                    <a:pt x="170" y="113"/>
                  </a:lnTo>
                  <a:lnTo>
                    <a:pt x="172" y="117"/>
                  </a:lnTo>
                  <a:lnTo>
                    <a:pt x="174" y="120"/>
                  </a:lnTo>
                  <a:lnTo>
                    <a:pt x="176" y="125"/>
                  </a:lnTo>
                  <a:lnTo>
                    <a:pt x="179" y="130"/>
                  </a:lnTo>
                  <a:lnTo>
                    <a:pt x="180" y="140"/>
                  </a:lnTo>
                  <a:lnTo>
                    <a:pt x="180" y="154"/>
                  </a:lnTo>
                  <a:lnTo>
                    <a:pt x="180" y="179"/>
                  </a:lnTo>
                  <a:lnTo>
                    <a:pt x="180" y="208"/>
                  </a:lnTo>
                  <a:lnTo>
                    <a:pt x="182" y="192"/>
                  </a:lnTo>
                  <a:lnTo>
                    <a:pt x="183" y="178"/>
                  </a:lnTo>
                  <a:lnTo>
                    <a:pt x="184" y="167"/>
                  </a:lnTo>
                  <a:lnTo>
                    <a:pt x="184" y="161"/>
                  </a:lnTo>
                  <a:lnTo>
                    <a:pt x="186" y="151"/>
                  </a:lnTo>
                  <a:lnTo>
                    <a:pt x="187" y="138"/>
                  </a:lnTo>
                  <a:lnTo>
                    <a:pt x="186" y="125"/>
                  </a:lnTo>
                  <a:lnTo>
                    <a:pt x="183" y="115"/>
                  </a:lnTo>
                  <a:lnTo>
                    <a:pt x="179" y="102"/>
                  </a:lnTo>
                  <a:lnTo>
                    <a:pt x="175" y="85"/>
                  </a:lnTo>
                  <a:lnTo>
                    <a:pt x="172" y="68"/>
                  </a:lnTo>
                  <a:lnTo>
                    <a:pt x="171" y="52"/>
                  </a:lnTo>
                  <a:lnTo>
                    <a:pt x="170" y="36"/>
                  </a:lnTo>
                  <a:lnTo>
                    <a:pt x="169" y="26"/>
                  </a:lnTo>
                  <a:lnTo>
                    <a:pt x="169" y="18"/>
                  </a:lnTo>
                  <a:lnTo>
                    <a:pt x="171" y="11"/>
                  </a:lnTo>
                  <a:lnTo>
                    <a:pt x="174" y="7"/>
                  </a:lnTo>
                  <a:lnTo>
                    <a:pt x="176" y="6"/>
                  </a:lnTo>
                  <a:lnTo>
                    <a:pt x="179" y="5"/>
                  </a:lnTo>
                  <a:lnTo>
                    <a:pt x="182" y="5"/>
                  </a:lnTo>
                  <a:lnTo>
                    <a:pt x="183" y="5"/>
                  </a:lnTo>
                  <a:lnTo>
                    <a:pt x="184" y="3"/>
                  </a:lnTo>
                  <a:lnTo>
                    <a:pt x="186" y="2"/>
                  </a:lnTo>
                  <a:lnTo>
                    <a:pt x="187" y="1"/>
                  </a:lnTo>
                  <a:lnTo>
                    <a:pt x="191" y="0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D79C8E"/>
            </a:solidFill>
            <a:ln w="0">
              <a:solidFill>
                <a:srgbClr val="D79C8E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19" name="Freeform 437">
              <a:extLst>
                <a:ext uri="{FF2B5EF4-FFF2-40B4-BE49-F238E27FC236}">
                  <a16:creationId xmlns:a16="http://schemas.microsoft.com/office/drawing/2014/main" id="{0378E525-CCD6-482C-8CB9-8E68C2C3DCED}"/>
                </a:ext>
              </a:extLst>
            </p:cNvPr>
            <p:cNvSpPr/>
            <p:nvPr/>
          </p:nvSpPr>
          <p:spPr bwMode="auto">
            <a:xfrm>
              <a:off x="4545013" y="5580063"/>
              <a:ext cx="53975" cy="361950"/>
            </a:xfrm>
            <a:custGeom>
              <a:gdLst>
                <a:gd name="T0" fmla="*/ 0 w 34"/>
                <a:gd name="T1" fmla="*/ 0 h 228"/>
                <a:gd name="T2" fmla="*/ 2147483646 w 34"/>
                <a:gd name="T3" fmla="*/ 2147483646 h 228"/>
                <a:gd name="T4" fmla="*/ 2147483646 w 34"/>
                <a:gd name="T5" fmla="*/ 2147483646 h 228"/>
                <a:gd name="T6" fmla="*/ 2147483646 w 34"/>
                <a:gd name="T7" fmla="*/ 2147483646 h 228"/>
                <a:gd name="T8" fmla="*/ 2147483646 w 34"/>
                <a:gd name="T9" fmla="*/ 2147483646 h 228"/>
                <a:gd name="T10" fmla="*/ 2147483646 w 34"/>
                <a:gd name="T11" fmla="*/ 2147483646 h 228"/>
                <a:gd name="T12" fmla="*/ 2147483646 w 34"/>
                <a:gd name="T13" fmla="*/ 2147483646 h 228"/>
                <a:gd name="T14" fmla="*/ 2147483646 w 34"/>
                <a:gd name="T15" fmla="*/ 2147483646 h 228"/>
                <a:gd name="T16" fmla="*/ 2147483646 w 34"/>
                <a:gd name="T17" fmla="*/ 2147483646 h 228"/>
                <a:gd name="T18" fmla="*/ 2147483646 w 34"/>
                <a:gd name="T19" fmla="*/ 2147483646 h 228"/>
                <a:gd name="T20" fmla="*/ 2147483646 w 34"/>
                <a:gd name="T21" fmla="*/ 2147483646 h 228"/>
                <a:gd name="T22" fmla="*/ 2147483646 w 34"/>
                <a:gd name="T23" fmla="*/ 2147483646 h 228"/>
                <a:gd name="T24" fmla="*/ 2147483646 w 34"/>
                <a:gd name="T25" fmla="*/ 2147483646 h 228"/>
                <a:gd name="T26" fmla="*/ 2147483646 w 34"/>
                <a:gd name="T27" fmla="*/ 2147483646 h 228"/>
                <a:gd name="T28" fmla="*/ 2147483646 w 34"/>
                <a:gd name="T29" fmla="*/ 2147483646 h 228"/>
                <a:gd name="T30" fmla="*/ 2147483646 w 34"/>
                <a:gd name="T31" fmla="*/ 2147483646 h 228"/>
                <a:gd name="T32" fmla="*/ 2147483646 w 34"/>
                <a:gd name="T33" fmla="*/ 2147483646 h 228"/>
                <a:gd name="T34" fmla="*/ 2147483646 w 34"/>
                <a:gd name="T35" fmla="*/ 2147483646 h 228"/>
                <a:gd name="T36" fmla="*/ 2147483646 w 34"/>
                <a:gd name="T37" fmla="*/ 2147483646 h 228"/>
                <a:gd name="T38" fmla="*/ 2147483646 w 34"/>
                <a:gd name="T39" fmla="*/ 2147483646 h 228"/>
                <a:gd name="T40" fmla="*/ 2147483646 w 34"/>
                <a:gd name="T41" fmla="*/ 2147483646 h 228"/>
                <a:gd name="T42" fmla="*/ 2147483646 w 34"/>
                <a:gd name="T43" fmla="*/ 2147483646 h 228"/>
                <a:gd name="T44" fmla="*/ 2147483646 w 34"/>
                <a:gd name="T45" fmla="*/ 2147483646 h 228"/>
                <a:gd name="T46" fmla="*/ 2147483646 w 34"/>
                <a:gd name="T47" fmla="*/ 2147483646 h 228"/>
                <a:gd name="T48" fmla="*/ 2147483646 w 34"/>
                <a:gd name="T49" fmla="*/ 2147483646 h 228"/>
                <a:gd name="T50" fmla="*/ 2147483646 w 34"/>
                <a:gd name="T51" fmla="*/ 2147483646 h 228"/>
                <a:gd name="T52" fmla="*/ 2147483646 w 34"/>
                <a:gd name="T53" fmla="*/ 2147483646 h 228"/>
                <a:gd name="T54" fmla="*/ 2147483646 w 34"/>
                <a:gd name="T55" fmla="*/ 2147483646 h 228"/>
                <a:gd name="T56" fmla="*/ 0 w 34"/>
                <a:gd name="T57" fmla="*/ 0 h 22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4" h="228">
                  <a:moveTo>
                    <a:pt x="0" y="0"/>
                  </a:moveTo>
                  <a:lnTo>
                    <a:pt x="1" y="4"/>
                  </a:lnTo>
                  <a:lnTo>
                    <a:pt x="4" y="12"/>
                  </a:lnTo>
                  <a:lnTo>
                    <a:pt x="8" y="22"/>
                  </a:lnTo>
                  <a:lnTo>
                    <a:pt x="13" y="37"/>
                  </a:lnTo>
                  <a:lnTo>
                    <a:pt x="18" y="51"/>
                  </a:lnTo>
                  <a:lnTo>
                    <a:pt x="24" y="67"/>
                  </a:lnTo>
                  <a:lnTo>
                    <a:pt x="27" y="80"/>
                  </a:lnTo>
                  <a:lnTo>
                    <a:pt x="31" y="92"/>
                  </a:lnTo>
                  <a:lnTo>
                    <a:pt x="33" y="98"/>
                  </a:lnTo>
                  <a:lnTo>
                    <a:pt x="34" y="107"/>
                  </a:lnTo>
                  <a:lnTo>
                    <a:pt x="34" y="120"/>
                  </a:lnTo>
                  <a:lnTo>
                    <a:pt x="33" y="139"/>
                  </a:lnTo>
                  <a:lnTo>
                    <a:pt x="31" y="158"/>
                  </a:lnTo>
                  <a:lnTo>
                    <a:pt x="30" y="179"/>
                  </a:lnTo>
                  <a:lnTo>
                    <a:pt x="30" y="199"/>
                  </a:lnTo>
                  <a:lnTo>
                    <a:pt x="31" y="215"/>
                  </a:lnTo>
                  <a:lnTo>
                    <a:pt x="34" y="228"/>
                  </a:lnTo>
                  <a:lnTo>
                    <a:pt x="33" y="226"/>
                  </a:lnTo>
                  <a:lnTo>
                    <a:pt x="31" y="220"/>
                  </a:lnTo>
                  <a:lnTo>
                    <a:pt x="29" y="208"/>
                  </a:lnTo>
                  <a:lnTo>
                    <a:pt x="27" y="192"/>
                  </a:lnTo>
                  <a:lnTo>
                    <a:pt x="26" y="171"/>
                  </a:lnTo>
                  <a:lnTo>
                    <a:pt x="27" y="147"/>
                  </a:lnTo>
                  <a:lnTo>
                    <a:pt x="30" y="115"/>
                  </a:lnTo>
                  <a:lnTo>
                    <a:pt x="30" y="103"/>
                  </a:lnTo>
                  <a:lnTo>
                    <a:pt x="29" y="94"/>
                  </a:lnTo>
                  <a:lnTo>
                    <a:pt x="27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4D39"/>
            </a:solidFill>
            <a:ln w="0">
              <a:solidFill>
                <a:srgbClr val="C54D3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20" name="Freeform 438">
              <a:extLst>
                <a:ext uri="{FF2B5EF4-FFF2-40B4-BE49-F238E27FC236}">
                  <a16:creationId xmlns:a16="http://schemas.microsoft.com/office/drawing/2014/main" id="{8687DB84-1457-4A46-96E6-B4E860984972}"/>
                </a:ext>
              </a:extLst>
            </p:cNvPr>
            <p:cNvSpPr/>
            <p:nvPr/>
          </p:nvSpPr>
          <p:spPr bwMode="auto">
            <a:xfrm>
              <a:off x="4483100" y="5707063"/>
              <a:ext cx="15875" cy="195263"/>
            </a:xfrm>
            <a:custGeom>
              <a:gdLst>
                <a:gd name="T0" fmla="*/ 2147483646 w 10"/>
                <a:gd name="T1" fmla="*/ 0 h 123"/>
                <a:gd name="T2" fmla="*/ 2147483646 w 10"/>
                <a:gd name="T3" fmla="*/ 0 h 123"/>
                <a:gd name="T4" fmla="*/ 2147483646 w 10"/>
                <a:gd name="T5" fmla="*/ 2147483646 h 123"/>
                <a:gd name="T6" fmla="*/ 2147483646 w 10"/>
                <a:gd name="T7" fmla="*/ 2147483646 h 123"/>
                <a:gd name="T8" fmla="*/ 2147483646 w 10"/>
                <a:gd name="T9" fmla="*/ 2147483646 h 123"/>
                <a:gd name="T10" fmla="*/ 2147483646 w 10"/>
                <a:gd name="T11" fmla="*/ 2147483646 h 123"/>
                <a:gd name="T12" fmla="*/ 2147483646 w 10"/>
                <a:gd name="T13" fmla="*/ 2147483646 h 123"/>
                <a:gd name="T14" fmla="*/ 2147483646 w 10"/>
                <a:gd name="T15" fmla="*/ 2147483646 h 123"/>
                <a:gd name="T16" fmla="*/ 2147483646 w 10"/>
                <a:gd name="T17" fmla="*/ 2147483646 h 123"/>
                <a:gd name="T18" fmla="*/ 2147483646 w 10"/>
                <a:gd name="T19" fmla="*/ 2147483646 h 123"/>
                <a:gd name="T20" fmla="*/ 0 w 10"/>
                <a:gd name="T21" fmla="*/ 2147483646 h 123"/>
                <a:gd name="T22" fmla="*/ 0 w 10"/>
                <a:gd name="T23" fmla="*/ 2147483646 h 123"/>
                <a:gd name="T24" fmla="*/ 2147483646 w 10"/>
                <a:gd name="T25" fmla="*/ 2147483646 h 123"/>
                <a:gd name="T26" fmla="*/ 2147483646 w 10"/>
                <a:gd name="T27" fmla="*/ 2147483646 h 123"/>
                <a:gd name="T28" fmla="*/ 2147483646 w 10"/>
                <a:gd name="T29" fmla="*/ 2147483646 h 123"/>
                <a:gd name="T30" fmla="*/ 2147483646 w 10"/>
                <a:gd name="T31" fmla="*/ 2147483646 h 123"/>
                <a:gd name="T32" fmla="*/ 2147483646 w 10"/>
                <a:gd name="T33" fmla="*/ 2147483646 h 123"/>
                <a:gd name="T34" fmla="*/ 2147483646 w 10"/>
                <a:gd name="T35" fmla="*/ 2147483646 h 123"/>
                <a:gd name="T36" fmla="*/ 2147483646 w 10"/>
                <a:gd name="T37" fmla="*/ 0 h 1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0" h="123">
                  <a:moveTo>
                    <a:pt x="9" y="0"/>
                  </a:moveTo>
                  <a:lnTo>
                    <a:pt x="9" y="0"/>
                  </a:lnTo>
                  <a:lnTo>
                    <a:pt x="9" y="9"/>
                  </a:lnTo>
                  <a:lnTo>
                    <a:pt x="9" y="22"/>
                  </a:lnTo>
                  <a:lnTo>
                    <a:pt x="9" y="40"/>
                  </a:lnTo>
                  <a:lnTo>
                    <a:pt x="9" y="60"/>
                  </a:lnTo>
                  <a:lnTo>
                    <a:pt x="9" y="80"/>
                  </a:lnTo>
                  <a:lnTo>
                    <a:pt x="9" y="98"/>
                  </a:lnTo>
                  <a:lnTo>
                    <a:pt x="9" y="112"/>
                  </a:lnTo>
                  <a:lnTo>
                    <a:pt x="10" y="123"/>
                  </a:lnTo>
                  <a:lnTo>
                    <a:pt x="0" y="107"/>
                  </a:lnTo>
                  <a:lnTo>
                    <a:pt x="0" y="103"/>
                  </a:lnTo>
                  <a:lnTo>
                    <a:pt x="1" y="91"/>
                  </a:lnTo>
                  <a:lnTo>
                    <a:pt x="2" y="76"/>
                  </a:lnTo>
                  <a:lnTo>
                    <a:pt x="4" y="57"/>
                  </a:lnTo>
                  <a:lnTo>
                    <a:pt x="5" y="38"/>
                  </a:lnTo>
                  <a:lnTo>
                    <a:pt x="6" y="21"/>
                  </a:lnTo>
                  <a:lnTo>
                    <a:pt x="8" y="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C54D39"/>
            </a:solidFill>
            <a:ln w="0">
              <a:solidFill>
                <a:srgbClr val="C54D3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21" name="Freeform 439">
              <a:extLst>
                <a:ext uri="{FF2B5EF4-FFF2-40B4-BE49-F238E27FC236}">
                  <a16:creationId xmlns:a16="http://schemas.microsoft.com/office/drawing/2014/main" id="{128276A3-E6C7-4958-84AF-BF489AD677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2963" y="5737226"/>
              <a:ext cx="20638" cy="107950"/>
            </a:xfrm>
            <a:custGeom>
              <a:gdLst>
                <a:gd name="T0" fmla="*/ 2147483646 w 13"/>
                <a:gd name="T1" fmla="*/ 2147483646 h 68"/>
                <a:gd name="T2" fmla="*/ 2147483646 w 13"/>
                <a:gd name="T3" fmla="*/ 2147483646 h 68"/>
                <a:gd name="T4" fmla="*/ 2147483646 w 13"/>
                <a:gd name="T5" fmla="*/ 2147483646 h 68"/>
                <a:gd name="T6" fmla="*/ 2147483646 w 13"/>
                <a:gd name="T7" fmla="*/ 2147483646 h 68"/>
                <a:gd name="T8" fmla="*/ 2147483646 w 13"/>
                <a:gd name="T9" fmla="*/ 2147483646 h 68"/>
                <a:gd name="T10" fmla="*/ 2147483646 w 13"/>
                <a:gd name="T11" fmla="*/ 2147483646 h 68"/>
                <a:gd name="T12" fmla="*/ 2147483646 w 13"/>
                <a:gd name="T13" fmla="*/ 2147483646 h 68"/>
                <a:gd name="T14" fmla="*/ 2147483646 w 13"/>
                <a:gd name="T15" fmla="*/ 2147483646 h 68"/>
                <a:gd name="T16" fmla="*/ 2147483646 w 13"/>
                <a:gd name="T17" fmla="*/ 2147483646 h 68"/>
                <a:gd name="T18" fmla="*/ 2147483646 w 13"/>
                <a:gd name="T19" fmla="*/ 2147483646 h 68"/>
                <a:gd name="T20" fmla="*/ 0 w 13"/>
                <a:gd name="T21" fmla="*/ 0 h 68"/>
                <a:gd name="T22" fmla="*/ 2147483646 w 13"/>
                <a:gd name="T23" fmla="*/ 2147483646 h 68"/>
                <a:gd name="T24" fmla="*/ 2147483646 w 13"/>
                <a:gd name="T25" fmla="*/ 2147483646 h 68"/>
                <a:gd name="T26" fmla="*/ 2147483646 w 13"/>
                <a:gd name="T27" fmla="*/ 2147483646 h 68"/>
                <a:gd name="T28" fmla="*/ 2147483646 w 13"/>
                <a:gd name="T29" fmla="*/ 2147483646 h 68"/>
                <a:gd name="T30" fmla="*/ 2147483646 w 13"/>
                <a:gd name="T31" fmla="*/ 2147483646 h 68"/>
                <a:gd name="T32" fmla="*/ 0 w 13"/>
                <a:gd name="T33" fmla="*/ 0 h 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3" h="68">
                  <a:moveTo>
                    <a:pt x="5" y="13"/>
                  </a:moveTo>
                  <a:lnTo>
                    <a:pt x="8" y="20"/>
                  </a:lnTo>
                  <a:lnTo>
                    <a:pt x="12" y="29"/>
                  </a:lnTo>
                  <a:lnTo>
                    <a:pt x="13" y="34"/>
                  </a:lnTo>
                  <a:lnTo>
                    <a:pt x="12" y="49"/>
                  </a:lnTo>
                  <a:lnTo>
                    <a:pt x="11" y="68"/>
                  </a:lnTo>
                  <a:lnTo>
                    <a:pt x="9" y="50"/>
                  </a:lnTo>
                  <a:lnTo>
                    <a:pt x="9" y="31"/>
                  </a:lnTo>
                  <a:lnTo>
                    <a:pt x="8" y="21"/>
                  </a:lnTo>
                  <a:lnTo>
                    <a:pt x="5" y="13"/>
                  </a:lnTo>
                  <a:close/>
                  <a:moveTo>
                    <a:pt x="0" y="0"/>
                  </a:moveTo>
                  <a:lnTo>
                    <a:pt x="1" y="4"/>
                  </a:lnTo>
                  <a:lnTo>
                    <a:pt x="4" y="11"/>
                  </a:lnTo>
                  <a:lnTo>
                    <a:pt x="5" y="13"/>
                  </a:lnTo>
                  <a:lnTo>
                    <a:pt x="4" y="12"/>
                  </a:lnTo>
                  <a:lnTo>
                    <a:pt x="1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4D39"/>
            </a:solidFill>
            <a:ln w="0">
              <a:solidFill>
                <a:srgbClr val="C54D3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22" name="Freeform 453">
              <a:extLst>
                <a:ext uri="{FF2B5EF4-FFF2-40B4-BE49-F238E27FC236}">
                  <a16:creationId xmlns:a16="http://schemas.microsoft.com/office/drawing/2014/main" id="{341CF7BA-489B-4CE7-91CE-C7206091C183}"/>
                </a:ext>
              </a:extLst>
            </p:cNvPr>
            <p:cNvSpPr/>
            <p:nvPr/>
          </p:nvSpPr>
          <p:spPr bwMode="auto">
            <a:xfrm>
              <a:off x="2206625" y="5930901"/>
              <a:ext cx="111125" cy="133350"/>
            </a:xfrm>
            <a:custGeom>
              <a:gdLst>
                <a:gd name="T0" fmla="*/ 2147483646 w 70"/>
                <a:gd name="T1" fmla="*/ 0 h 84"/>
                <a:gd name="T2" fmla="*/ 2147483646 w 70"/>
                <a:gd name="T3" fmla="*/ 2147483646 h 84"/>
                <a:gd name="T4" fmla="*/ 2147483646 w 70"/>
                <a:gd name="T5" fmla="*/ 2147483646 h 84"/>
                <a:gd name="T6" fmla="*/ 2147483646 w 70"/>
                <a:gd name="T7" fmla="*/ 2147483646 h 84"/>
                <a:gd name="T8" fmla="*/ 0 w 70"/>
                <a:gd name="T9" fmla="*/ 2147483646 h 84"/>
                <a:gd name="T10" fmla="*/ 2147483646 w 70"/>
                <a:gd name="T11" fmla="*/ 0 h 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0" h="84">
                  <a:moveTo>
                    <a:pt x="49" y="0"/>
                  </a:moveTo>
                  <a:lnTo>
                    <a:pt x="70" y="53"/>
                  </a:lnTo>
                  <a:lnTo>
                    <a:pt x="49" y="81"/>
                  </a:lnTo>
                  <a:lnTo>
                    <a:pt x="30" y="84"/>
                  </a:lnTo>
                  <a:lnTo>
                    <a:pt x="0" y="4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CC806A"/>
            </a:solidFill>
            <a:ln w="0">
              <a:solidFill>
                <a:srgbClr val="CC806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23" name="Freeform 454">
              <a:extLst>
                <a:ext uri="{FF2B5EF4-FFF2-40B4-BE49-F238E27FC236}">
                  <a16:creationId xmlns:a16="http://schemas.microsoft.com/office/drawing/2014/main" id="{A7FB9583-B397-40A2-86AB-DF63D29F23F4}"/>
                </a:ext>
              </a:extLst>
            </p:cNvPr>
            <p:cNvSpPr/>
            <p:nvPr/>
          </p:nvSpPr>
          <p:spPr bwMode="auto">
            <a:xfrm>
              <a:off x="2290763" y="6051551"/>
              <a:ext cx="71438" cy="82550"/>
            </a:xfrm>
            <a:custGeom>
              <a:gdLst>
                <a:gd name="T0" fmla="*/ 2147483646 w 45"/>
                <a:gd name="T1" fmla="*/ 0 h 52"/>
                <a:gd name="T2" fmla="*/ 2147483646 w 45"/>
                <a:gd name="T3" fmla="*/ 2147483646 h 52"/>
                <a:gd name="T4" fmla="*/ 2147483646 w 45"/>
                <a:gd name="T5" fmla="*/ 2147483646 h 52"/>
                <a:gd name="T6" fmla="*/ 2147483646 w 45"/>
                <a:gd name="T7" fmla="*/ 2147483646 h 52"/>
                <a:gd name="T8" fmla="*/ 0 w 45"/>
                <a:gd name="T9" fmla="*/ 2147483646 h 52"/>
                <a:gd name="T10" fmla="*/ 2147483646 w 45"/>
                <a:gd name="T11" fmla="*/ 0 h 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52">
                  <a:moveTo>
                    <a:pt x="23" y="0"/>
                  </a:moveTo>
                  <a:lnTo>
                    <a:pt x="45" y="12"/>
                  </a:lnTo>
                  <a:lnTo>
                    <a:pt x="43" y="45"/>
                  </a:lnTo>
                  <a:lnTo>
                    <a:pt x="26" y="52"/>
                  </a:lnTo>
                  <a:lnTo>
                    <a:pt x="0" y="14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CC806A"/>
            </a:solidFill>
            <a:ln w="0">
              <a:solidFill>
                <a:srgbClr val="CC806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24" name="Freeform 455">
              <a:extLst>
                <a:ext uri="{FF2B5EF4-FFF2-40B4-BE49-F238E27FC236}">
                  <a16:creationId xmlns:a16="http://schemas.microsoft.com/office/drawing/2014/main" id="{800138BA-300D-4DE4-8737-AED154231728}"/>
                </a:ext>
              </a:extLst>
            </p:cNvPr>
            <p:cNvSpPr/>
            <p:nvPr/>
          </p:nvSpPr>
          <p:spPr bwMode="auto">
            <a:xfrm>
              <a:off x="2105025" y="5810251"/>
              <a:ext cx="260350" cy="377825"/>
            </a:xfrm>
            <a:custGeom>
              <a:gdLst>
                <a:gd name="T0" fmla="*/ 2147483646 w 164"/>
                <a:gd name="T1" fmla="*/ 0 h 238"/>
                <a:gd name="T2" fmla="*/ 2147483646 w 164"/>
                <a:gd name="T3" fmla="*/ 2147483646 h 238"/>
                <a:gd name="T4" fmla="*/ 2147483646 w 164"/>
                <a:gd name="T5" fmla="*/ 2147483646 h 238"/>
                <a:gd name="T6" fmla="*/ 2147483646 w 164"/>
                <a:gd name="T7" fmla="*/ 2147483646 h 238"/>
                <a:gd name="T8" fmla="*/ 2147483646 w 164"/>
                <a:gd name="T9" fmla="*/ 2147483646 h 238"/>
                <a:gd name="T10" fmla="*/ 2147483646 w 164"/>
                <a:gd name="T11" fmla="*/ 2147483646 h 238"/>
                <a:gd name="T12" fmla="*/ 2147483646 w 164"/>
                <a:gd name="T13" fmla="*/ 2147483646 h 238"/>
                <a:gd name="T14" fmla="*/ 2147483646 w 164"/>
                <a:gd name="T15" fmla="*/ 2147483646 h 238"/>
                <a:gd name="T16" fmla="*/ 2147483646 w 164"/>
                <a:gd name="T17" fmla="*/ 2147483646 h 238"/>
                <a:gd name="T18" fmla="*/ 2147483646 w 164"/>
                <a:gd name="T19" fmla="*/ 2147483646 h 238"/>
                <a:gd name="T20" fmla="*/ 2147483646 w 164"/>
                <a:gd name="T21" fmla="*/ 2147483646 h 238"/>
                <a:gd name="T22" fmla="*/ 2147483646 w 164"/>
                <a:gd name="T23" fmla="*/ 2147483646 h 238"/>
                <a:gd name="T24" fmla="*/ 2147483646 w 164"/>
                <a:gd name="T25" fmla="*/ 2147483646 h 238"/>
                <a:gd name="T26" fmla="*/ 2147483646 w 164"/>
                <a:gd name="T27" fmla="*/ 2147483646 h 238"/>
                <a:gd name="T28" fmla="*/ 2147483646 w 164"/>
                <a:gd name="T29" fmla="*/ 2147483646 h 238"/>
                <a:gd name="T30" fmla="*/ 2147483646 w 164"/>
                <a:gd name="T31" fmla="*/ 2147483646 h 238"/>
                <a:gd name="T32" fmla="*/ 2147483646 w 164"/>
                <a:gd name="T33" fmla="*/ 2147483646 h 238"/>
                <a:gd name="T34" fmla="*/ 2147483646 w 164"/>
                <a:gd name="T35" fmla="*/ 2147483646 h 238"/>
                <a:gd name="T36" fmla="*/ 2147483646 w 164"/>
                <a:gd name="T37" fmla="*/ 2147483646 h 238"/>
                <a:gd name="T38" fmla="*/ 2147483646 w 164"/>
                <a:gd name="T39" fmla="*/ 2147483646 h 238"/>
                <a:gd name="T40" fmla="*/ 2147483646 w 164"/>
                <a:gd name="T41" fmla="*/ 2147483646 h 238"/>
                <a:gd name="T42" fmla="*/ 2147483646 w 164"/>
                <a:gd name="T43" fmla="*/ 2147483646 h 238"/>
                <a:gd name="T44" fmla="*/ 2147483646 w 164"/>
                <a:gd name="T45" fmla="*/ 2147483646 h 238"/>
                <a:gd name="T46" fmla="*/ 2147483646 w 164"/>
                <a:gd name="T47" fmla="*/ 2147483646 h 238"/>
                <a:gd name="T48" fmla="*/ 2147483646 w 164"/>
                <a:gd name="T49" fmla="*/ 2147483646 h 238"/>
                <a:gd name="T50" fmla="*/ 2147483646 w 164"/>
                <a:gd name="T51" fmla="*/ 2147483646 h 238"/>
                <a:gd name="T52" fmla="*/ 2147483646 w 164"/>
                <a:gd name="T53" fmla="*/ 2147483646 h 238"/>
                <a:gd name="T54" fmla="*/ 2147483646 w 164"/>
                <a:gd name="T55" fmla="*/ 2147483646 h 238"/>
                <a:gd name="T56" fmla="*/ 2147483646 w 164"/>
                <a:gd name="T57" fmla="*/ 2147483646 h 238"/>
                <a:gd name="T58" fmla="*/ 2147483646 w 164"/>
                <a:gd name="T59" fmla="*/ 2147483646 h 238"/>
                <a:gd name="T60" fmla="*/ 0 w 164"/>
                <a:gd name="T61" fmla="*/ 2147483646 h 238"/>
                <a:gd name="T62" fmla="*/ 2147483646 w 164"/>
                <a:gd name="T63" fmla="*/ 2147483646 h 238"/>
                <a:gd name="T64" fmla="*/ 2147483646 w 164"/>
                <a:gd name="T65" fmla="*/ 2147483646 h 238"/>
                <a:gd name="T66" fmla="*/ 2147483646 w 164"/>
                <a:gd name="T67" fmla="*/ 2147483646 h 238"/>
                <a:gd name="T68" fmla="*/ 2147483646 w 164"/>
                <a:gd name="T69" fmla="*/ 2147483646 h 238"/>
                <a:gd name="T70" fmla="*/ 2147483646 w 164"/>
                <a:gd name="T71" fmla="*/ 2147483646 h 238"/>
                <a:gd name="T72" fmla="*/ 2147483646 w 164"/>
                <a:gd name="T73" fmla="*/ 2147483646 h 238"/>
                <a:gd name="T74" fmla="*/ 2147483646 w 164"/>
                <a:gd name="T75" fmla="*/ 2147483646 h 238"/>
                <a:gd name="T76" fmla="*/ 2147483646 w 164"/>
                <a:gd name="T77" fmla="*/ 2147483646 h 238"/>
                <a:gd name="T78" fmla="*/ 2147483646 w 164"/>
                <a:gd name="T79" fmla="*/ 2147483646 h 238"/>
                <a:gd name="T80" fmla="*/ 2147483646 w 164"/>
                <a:gd name="T81" fmla="*/ 2147483646 h 238"/>
                <a:gd name="T82" fmla="*/ 2147483646 w 164"/>
                <a:gd name="T83" fmla="*/ 2147483646 h 238"/>
                <a:gd name="T84" fmla="*/ 2147483646 w 164"/>
                <a:gd name="T85" fmla="*/ 2147483646 h 238"/>
                <a:gd name="T86" fmla="*/ 2147483646 w 164"/>
                <a:gd name="T87" fmla="*/ 2147483646 h 238"/>
                <a:gd name="T88" fmla="*/ 2147483646 w 164"/>
                <a:gd name="T89" fmla="*/ 2147483646 h 238"/>
                <a:gd name="T90" fmla="*/ 2147483646 w 164"/>
                <a:gd name="T91" fmla="*/ 0 h 23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64" h="238">
                  <a:moveTo>
                    <a:pt x="84" y="0"/>
                  </a:moveTo>
                  <a:lnTo>
                    <a:pt x="101" y="43"/>
                  </a:lnTo>
                  <a:lnTo>
                    <a:pt x="100" y="43"/>
                  </a:lnTo>
                  <a:lnTo>
                    <a:pt x="98" y="43"/>
                  </a:lnTo>
                  <a:lnTo>
                    <a:pt x="97" y="43"/>
                  </a:lnTo>
                  <a:lnTo>
                    <a:pt x="94" y="45"/>
                  </a:lnTo>
                  <a:lnTo>
                    <a:pt x="92" y="46"/>
                  </a:lnTo>
                  <a:lnTo>
                    <a:pt x="89" y="47"/>
                  </a:lnTo>
                  <a:lnTo>
                    <a:pt x="88" y="51"/>
                  </a:lnTo>
                  <a:lnTo>
                    <a:pt x="87" y="55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1" y="80"/>
                  </a:lnTo>
                  <a:lnTo>
                    <a:pt x="79" y="85"/>
                  </a:lnTo>
                  <a:lnTo>
                    <a:pt x="73" y="93"/>
                  </a:lnTo>
                  <a:lnTo>
                    <a:pt x="71" y="101"/>
                  </a:lnTo>
                  <a:lnTo>
                    <a:pt x="71" y="111"/>
                  </a:lnTo>
                  <a:lnTo>
                    <a:pt x="75" y="122"/>
                  </a:lnTo>
                  <a:lnTo>
                    <a:pt x="81" y="130"/>
                  </a:lnTo>
                  <a:lnTo>
                    <a:pt x="90" y="136"/>
                  </a:lnTo>
                  <a:lnTo>
                    <a:pt x="98" y="143"/>
                  </a:lnTo>
                  <a:lnTo>
                    <a:pt x="105" y="148"/>
                  </a:lnTo>
                  <a:lnTo>
                    <a:pt x="113" y="156"/>
                  </a:lnTo>
                  <a:lnTo>
                    <a:pt x="123" y="166"/>
                  </a:lnTo>
                  <a:lnTo>
                    <a:pt x="132" y="177"/>
                  </a:lnTo>
                  <a:lnTo>
                    <a:pt x="140" y="186"/>
                  </a:lnTo>
                  <a:lnTo>
                    <a:pt x="147" y="191"/>
                  </a:lnTo>
                  <a:lnTo>
                    <a:pt x="148" y="194"/>
                  </a:lnTo>
                  <a:lnTo>
                    <a:pt x="164" y="238"/>
                  </a:lnTo>
                  <a:lnTo>
                    <a:pt x="77" y="225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5" y="92"/>
                  </a:lnTo>
                  <a:lnTo>
                    <a:pt x="11" y="80"/>
                  </a:lnTo>
                  <a:lnTo>
                    <a:pt x="16" y="67"/>
                  </a:lnTo>
                  <a:lnTo>
                    <a:pt x="22" y="54"/>
                  </a:lnTo>
                  <a:lnTo>
                    <a:pt x="28" y="43"/>
                  </a:lnTo>
                  <a:lnTo>
                    <a:pt x="32" y="38"/>
                  </a:lnTo>
                  <a:lnTo>
                    <a:pt x="34" y="32"/>
                  </a:lnTo>
                  <a:lnTo>
                    <a:pt x="41" y="24"/>
                  </a:lnTo>
                  <a:lnTo>
                    <a:pt x="49" y="15"/>
                  </a:lnTo>
                  <a:lnTo>
                    <a:pt x="60" y="8"/>
                  </a:lnTo>
                  <a:lnTo>
                    <a:pt x="69" y="5"/>
                  </a:lnTo>
                  <a:lnTo>
                    <a:pt x="76" y="3"/>
                  </a:lnTo>
                  <a:lnTo>
                    <a:pt x="83" y="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CC806A"/>
            </a:solidFill>
            <a:ln w="0">
              <a:solidFill>
                <a:srgbClr val="CC806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25" name="Freeform 456">
              <a:extLst>
                <a:ext uri="{FF2B5EF4-FFF2-40B4-BE49-F238E27FC236}">
                  <a16:creationId xmlns:a16="http://schemas.microsoft.com/office/drawing/2014/main" id="{F4CFC0B0-882E-482E-9372-3BEB237D5B5E}"/>
                </a:ext>
              </a:extLst>
            </p:cNvPr>
            <p:cNvSpPr/>
            <p:nvPr/>
          </p:nvSpPr>
          <p:spPr bwMode="auto">
            <a:xfrm>
              <a:off x="2078038" y="4603751"/>
              <a:ext cx="1466850" cy="1785938"/>
            </a:xfrm>
            <a:custGeom>
              <a:gdLst>
                <a:gd name="T0" fmla="*/ 2147483646 w 924"/>
                <a:gd name="T1" fmla="*/ 0 h 1125"/>
                <a:gd name="T2" fmla="*/ 2147483646 w 924"/>
                <a:gd name="T3" fmla="*/ 2147483646 h 1125"/>
                <a:gd name="T4" fmla="*/ 2147483646 w 924"/>
                <a:gd name="T5" fmla="*/ 2147483646 h 1125"/>
                <a:gd name="T6" fmla="*/ 0 w 924"/>
                <a:gd name="T7" fmla="*/ 2147483646 h 1125"/>
                <a:gd name="T8" fmla="*/ 2147483646 w 924"/>
                <a:gd name="T9" fmla="*/ 0 h 1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4" h="1125">
                  <a:moveTo>
                    <a:pt x="668" y="0"/>
                  </a:moveTo>
                  <a:lnTo>
                    <a:pt x="924" y="945"/>
                  </a:lnTo>
                  <a:lnTo>
                    <a:pt x="257" y="1125"/>
                  </a:lnTo>
                  <a:lnTo>
                    <a:pt x="0" y="182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E3FFF7"/>
            </a:solidFill>
            <a:ln w="0">
              <a:solidFill>
                <a:srgbClr val="E3FFF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26" name="Freeform 457">
              <a:extLst>
                <a:ext uri="{FF2B5EF4-FFF2-40B4-BE49-F238E27FC236}">
                  <a16:creationId xmlns:a16="http://schemas.microsoft.com/office/drawing/2014/main" id="{75651B4C-ACEB-48D6-BFDC-8783DEDEFDF0}"/>
                </a:ext>
              </a:extLst>
            </p:cNvPr>
            <p:cNvSpPr/>
            <p:nvPr/>
          </p:nvSpPr>
          <p:spPr bwMode="auto">
            <a:xfrm>
              <a:off x="1876425" y="4497388"/>
              <a:ext cx="1631950" cy="1863725"/>
            </a:xfrm>
            <a:custGeom>
              <a:gdLst>
                <a:gd name="T0" fmla="*/ 2147483646 w 1028"/>
                <a:gd name="T1" fmla="*/ 0 h 1174"/>
                <a:gd name="T2" fmla="*/ 2147483646 w 1028"/>
                <a:gd name="T3" fmla="*/ 2147483646 h 1174"/>
                <a:gd name="T4" fmla="*/ 2147483646 w 1028"/>
                <a:gd name="T5" fmla="*/ 2147483646 h 1174"/>
                <a:gd name="T6" fmla="*/ 0 w 1028"/>
                <a:gd name="T7" fmla="*/ 2147483646 h 1174"/>
                <a:gd name="T8" fmla="*/ 2147483646 w 1028"/>
                <a:gd name="T9" fmla="*/ 0 h 11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8" h="1174">
                  <a:moveTo>
                    <a:pt x="634" y="0"/>
                  </a:moveTo>
                  <a:lnTo>
                    <a:pt x="1028" y="895"/>
                  </a:lnTo>
                  <a:lnTo>
                    <a:pt x="393" y="1174"/>
                  </a:lnTo>
                  <a:lnTo>
                    <a:pt x="0" y="277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CBFFE6"/>
            </a:solidFill>
            <a:ln w="0">
              <a:solidFill>
                <a:srgbClr val="CBFFE6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27" name="Freeform 458">
              <a:extLst>
                <a:ext uri="{FF2B5EF4-FFF2-40B4-BE49-F238E27FC236}">
                  <a16:creationId xmlns:a16="http://schemas.microsoft.com/office/drawing/2014/main" id="{27666EAC-43F4-4A03-9C7F-92A89D2CAA89}"/>
                </a:ext>
              </a:extLst>
            </p:cNvPr>
            <p:cNvSpPr/>
            <p:nvPr/>
          </p:nvSpPr>
          <p:spPr bwMode="auto">
            <a:xfrm>
              <a:off x="1971675" y="4711701"/>
              <a:ext cx="1576388" cy="1841500"/>
            </a:xfrm>
            <a:custGeom>
              <a:gdLst>
                <a:gd name="T0" fmla="*/ 2147483646 w 993"/>
                <a:gd name="T1" fmla="*/ 0 h 1160"/>
                <a:gd name="T2" fmla="*/ 2147483646 w 993"/>
                <a:gd name="T3" fmla="*/ 2147483646 h 1160"/>
                <a:gd name="T4" fmla="*/ 2147483646 w 993"/>
                <a:gd name="T5" fmla="*/ 2147483646 h 1160"/>
                <a:gd name="T6" fmla="*/ 0 w 993"/>
                <a:gd name="T7" fmla="*/ 2147483646 h 1160"/>
                <a:gd name="T8" fmla="*/ 2147483646 w 993"/>
                <a:gd name="T9" fmla="*/ 0 h 1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3" h="1160">
                  <a:moveTo>
                    <a:pt x="648" y="0"/>
                  </a:moveTo>
                  <a:lnTo>
                    <a:pt x="993" y="916"/>
                  </a:lnTo>
                  <a:lnTo>
                    <a:pt x="345" y="1160"/>
                  </a:lnTo>
                  <a:lnTo>
                    <a:pt x="0" y="245"/>
                  </a:lnTo>
                  <a:lnTo>
                    <a:pt x="64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28" name="Freeform 459">
              <a:extLst>
                <a:ext uri="{FF2B5EF4-FFF2-40B4-BE49-F238E27FC236}">
                  <a16:creationId xmlns:a16="http://schemas.microsoft.com/office/drawing/2014/main" id="{6162C369-78AF-4C8E-84F2-A95C901CB3AE}"/>
                </a:ext>
              </a:extLst>
            </p:cNvPr>
            <p:cNvSpPr/>
            <p:nvPr/>
          </p:nvSpPr>
          <p:spPr bwMode="auto">
            <a:xfrm>
              <a:off x="2122488" y="4968876"/>
              <a:ext cx="920750" cy="363538"/>
            </a:xfrm>
            <a:custGeom>
              <a:gdLst>
                <a:gd name="T0" fmla="*/ 2147483646 w 580"/>
                <a:gd name="T1" fmla="*/ 0 h 229"/>
                <a:gd name="T2" fmla="*/ 2147483646 w 580"/>
                <a:gd name="T3" fmla="*/ 2147483646 h 229"/>
                <a:gd name="T4" fmla="*/ 2147483646 w 580"/>
                <a:gd name="T5" fmla="*/ 2147483646 h 229"/>
                <a:gd name="T6" fmla="*/ 0 w 580"/>
                <a:gd name="T7" fmla="*/ 2147483646 h 229"/>
                <a:gd name="T8" fmla="*/ 2147483646 w 580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0" h="229">
                  <a:moveTo>
                    <a:pt x="576" y="0"/>
                  </a:moveTo>
                  <a:lnTo>
                    <a:pt x="580" y="12"/>
                  </a:lnTo>
                  <a:lnTo>
                    <a:pt x="5" y="229"/>
                  </a:lnTo>
                  <a:lnTo>
                    <a:pt x="0" y="217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29" name="Freeform 460">
              <a:extLst>
                <a:ext uri="{FF2B5EF4-FFF2-40B4-BE49-F238E27FC236}">
                  <a16:creationId xmlns:a16="http://schemas.microsoft.com/office/drawing/2014/main" id="{A30708DF-F804-4FCD-A9E9-C292E31C2D0D}"/>
                </a:ext>
              </a:extLst>
            </p:cNvPr>
            <p:cNvSpPr/>
            <p:nvPr/>
          </p:nvSpPr>
          <p:spPr bwMode="auto">
            <a:xfrm>
              <a:off x="2365375" y="4989513"/>
              <a:ext cx="385763" cy="174625"/>
            </a:xfrm>
            <a:custGeom>
              <a:gdLst>
                <a:gd name="T0" fmla="*/ 2147483646 w 243"/>
                <a:gd name="T1" fmla="*/ 0 h 110"/>
                <a:gd name="T2" fmla="*/ 2147483646 w 243"/>
                <a:gd name="T3" fmla="*/ 2147483646 h 110"/>
                <a:gd name="T4" fmla="*/ 2147483646 w 243"/>
                <a:gd name="T5" fmla="*/ 2147483646 h 110"/>
                <a:gd name="T6" fmla="*/ 0 w 243"/>
                <a:gd name="T7" fmla="*/ 2147483646 h 110"/>
                <a:gd name="T8" fmla="*/ 2147483646 w 243"/>
                <a:gd name="T9" fmla="*/ 0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3" h="110">
                  <a:moveTo>
                    <a:pt x="235" y="0"/>
                  </a:moveTo>
                  <a:lnTo>
                    <a:pt x="243" y="21"/>
                  </a:lnTo>
                  <a:lnTo>
                    <a:pt x="8" y="110"/>
                  </a:lnTo>
                  <a:lnTo>
                    <a:pt x="0" y="88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30" name="Freeform 461">
              <a:extLst>
                <a:ext uri="{FF2B5EF4-FFF2-40B4-BE49-F238E27FC236}">
                  <a16:creationId xmlns:a16="http://schemas.microsoft.com/office/drawing/2014/main" id="{A407E3BD-DF80-4BC6-A0E1-A20503494F45}"/>
                </a:ext>
              </a:extLst>
            </p:cNvPr>
            <p:cNvSpPr/>
            <p:nvPr/>
          </p:nvSpPr>
          <p:spPr bwMode="auto">
            <a:xfrm>
              <a:off x="2138363" y="5013326"/>
              <a:ext cx="920750" cy="363538"/>
            </a:xfrm>
            <a:custGeom>
              <a:gdLst>
                <a:gd name="T0" fmla="*/ 2147483646 w 580"/>
                <a:gd name="T1" fmla="*/ 0 h 229"/>
                <a:gd name="T2" fmla="*/ 2147483646 w 580"/>
                <a:gd name="T3" fmla="*/ 2147483646 h 229"/>
                <a:gd name="T4" fmla="*/ 2147483646 w 580"/>
                <a:gd name="T5" fmla="*/ 2147483646 h 229"/>
                <a:gd name="T6" fmla="*/ 0 w 580"/>
                <a:gd name="T7" fmla="*/ 2147483646 h 229"/>
                <a:gd name="T8" fmla="*/ 2147483646 w 580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0" h="229">
                  <a:moveTo>
                    <a:pt x="576" y="0"/>
                  </a:moveTo>
                  <a:lnTo>
                    <a:pt x="580" y="11"/>
                  </a:lnTo>
                  <a:lnTo>
                    <a:pt x="5" y="229"/>
                  </a:lnTo>
                  <a:lnTo>
                    <a:pt x="0" y="217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31" name="Freeform 462">
              <a:extLst>
                <a:ext uri="{FF2B5EF4-FFF2-40B4-BE49-F238E27FC236}">
                  <a16:creationId xmlns:a16="http://schemas.microsoft.com/office/drawing/2014/main" id="{0C79CABD-9800-4E29-82B8-6E8C9E881326}"/>
                </a:ext>
              </a:extLst>
            </p:cNvPr>
            <p:cNvSpPr/>
            <p:nvPr/>
          </p:nvSpPr>
          <p:spPr bwMode="auto">
            <a:xfrm>
              <a:off x="2155825" y="5056188"/>
              <a:ext cx="919163" cy="363538"/>
            </a:xfrm>
            <a:custGeom>
              <a:gdLst>
                <a:gd name="T0" fmla="*/ 2147483646 w 579"/>
                <a:gd name="T1" fmla="*/ 0 h 229"/>
                <a:gd name="T2" fmla="*/ 2147483646 w 579"/>
                <a:gd name="T3" fmla="*/ 2147483646 h 229"/>
                <a:gd name="T4" fmla="*/ 2147483646 w 579"/>
                <a:gd name="T5" fmla="*/ 2147483646 h 229"/>
                <a:gd name="T6" fmla="*/ 0 w 579"/>
                <a:gd name="T7" fmla="*/ 2147483646 h 229"/>
                <a:gd name="T8" fmla="*/ 2147483646 w 579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9" h="229">
                  <a:moveTo>
                    <a:pt x="576" y="0"/>
                  </a:moveTo>
                  <a:lnTo>
                    <a:pt x="579" y="12"/>
                  </a:lnTo>
                  <a:lnTo>
                    <a:pt x="5" y="229"/>
                  </a:lnTo>
                  <a:lnTo>
                    <a:pt x="0" y="217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32" name="Freeform 463">
              <a:extLst>
                <a:ext uri="{FF2B5EF4-FFF2-40B4-BE49-F238E27FC236}">
                  <a16:creationId xmlns:a16="http://schemas.microsoft.com/office/drawing/2014/main" id="{27E7CA63-B0E3-4754-9CF8-E8D106CA1234}"/>
                </a:ext>
              </a:extLst>
            </p:cNvPr>
            <p:cNvSpPr/>
            <p:nvPr/>
          </p:nvSpPr>
          <p:spPr bwMode="auto">
            <a:xfrm>
              <a:off x="2171700" y="5172076"/>
              <a:ext cx="733425" cy="293688"/>
            </a:xfrm>
            <a:custGeom>
              <a:gdLst>
                <a:gd name="T0" fmla="*/ 2147483646 w 462"/>
                <a:gd name="T1" fmla="*/ 0 h 185"/>
                <a:gd name="T2" fmla="*/ 2147483646 w 462"/>
                <a:gd name="T3" fmla="*/ 2147483646 h 185"/>
                <a:gd name="T4" fmla="*/ 2147483646 w 462"/>
                <a:gd name="T5" fmla="*/ 2147483646 h 185"/>
                <a:gd name="T6" fmla="*/ 0 w 462"/>
                <a:gd name="T7" fmla="*/ 2147483646 h 185"/>
                <a:gd name="T8" fmla="*/ 2147483646 w 462"/>
                <a:gd name="T9" fmla="*/ 0 h 1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2" h="185">
                  <a:moveTo>
                    <a:pt x="457" y="0"/>
                  </a:moveTo>
                  <a:lnTo>
                    <a:pt x="462" y="12"/>
                  </a:lnTo>
                  <a:lnTo>
                    <a:pt x="5" y="185"/>
                  </a:lnTo>
                  <a:lnTo>
                    <a:pt x="0" y="173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33" name="Freeform 464">
              <a:extLst>
                <a:ext uri="{FF2B5EF4-FFF2-40B4-BE49-F238E27FC236}">
                  <a16:creationId xmlns:a16="http://schemas.microsoft.com/office/drawing/2014/main" id="{A7739458-8DB6-4CCB-AA2B-F003C005B247}"/>
                </a:ext>
              </a:extLst>
            </p:cNvPr>
            <p:cNvSpPr/>
            <p:nvPr/>
          </p:nvSpPr>
          <p:spPr bwMode="auto">
            <a:xfrm>
              <a:off x="2187575" y="5145088"/>
              <a:ext cx="923925" cy="363538"/>
            </a:xfrm>
            <a:custGeom>
              <a:gdLst>
                <a:gd name="T0" fmla="*/ 2147483646 w 582"/>
                <a:gd name="T1" fmla="*/ 0 h 229"/>
                <a:gd name="T2" fmla="*/ 2147483646 w 582"/>
                <a:gd name="T3" fmla="*/ 2147483646 h 229"/>
                <a:gd name="T4" fmla="*/ 2147483646 w 582"/>
                <a:gd name="T5" fmla="*/ 2147483646 h 229"/>
                <a:gd name="T6" fmla="*/ 0 w 582"/>
                <a:gd name="T7" fmla="*/ 2147483646 h 229"/>
                <a:gd name="T8" fmla="*/ 2147483646 w 582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2" h="229">
                  <a:moveTo>
                    <a:pt x="576" y="0"/>
                  </a:moveTo>
                  <a:lnTo>
                    <a:pt x="582" y="12"/>
                  </a:lnTo>
                  <a:lnTo>
                    <a:pt x="6" y="229"/>
                  </a:lnTo>
                  <a:lnTo>
                    <a:pt x="0" y="218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34" name="Freeform 465">
              <a:extLst>
                <a:ext uri="{FF2B5EF4-FFF2-40B4-BE49-F238E27FC236}">
                  <a16:creationId xmlns:a16="http://schemas.microsoft.com/office/drawing/2014/main" id="{83B153B7-EE74-4A29-AD3C-CF512586E716}"/>
                </a:ext>
              </a:extLst>
            </p:cNvPr>
            <p:cNvSpPr/>
            <p:nvPr/>
          </p:nvSpPr>
          <p:spPr bwMode="auto">
            <a:xfrm>
              <a:off x="2205038" y="5189538"/>
              <a:ext cx="922338" cy="363538"/>
            </a:xfrm>
            <a:custGeom>
              <a:gdLst>
                <a:gd name="T0" fmla="*/ 2147483646 w 581"/>
                <a:gd name="T1" fmla="*/ 0 h 229"/>
                <a:gd name="T2" fmla="*/ 2147483646 w 581"/>
                <a:gd name="T3" fmla="*/ 2147483646 h 229"/>
                <a:gd name="T4" fmla="*/ 2147483646 w 581"/>
                <a:gd name="T5" fmla="*/ 2147483646 h 229"/>
                <a:gd name="T6" fmla="*/ 0 w 581"/>
                <a:gd name="T7" fmla="*/ 2147483646 h 229"/>
                <a:gd name="T8" fmla="*/ 2147483646 w 581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1" h="229">
                  <a:moveTo>
                    <a:pt x="576" y="0"/>
                  </a:moveTo>
                  <a:lnTo>
                    <a:pt x="581" y="12"/>
                  </a:lnTo>
                  <a:lnTo>
                    <a:pt x="5" y="229"/>
                  </a:lnTo>
                  <a:lnTo>
                    <a:pt x="0" y="217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35" name="Freeform 466">
              <a:extLst>
                <a:ext uri="{FF2B5EF4-FFF2-40B4-BE49-F238E27FC236}">
                  <a16:creationId xmlns:a16="http://schemas.microsoft.com/office/drawing/2014/main" id="{B82DD8A9-A4A1-4ED7-BDAB-43E346EBD052}"/>
                </a:ext>
              </a:extLst>
            </p:cNvPr>
            <p:cNvSpPr/>
            <p:nvPr/>
          </p:nvSpPr>
          <p:spPr bwMode="auto">
            <a:xfrm>
              <a:off x="2220913" y="5232401"/>
              <a:ext cx="923925" cy="363538"/>
            </a:xfrm>
            <a:custGeom>
              <a:gdLst>
                <a:gd name="T0" fmla="*/ 2147483646 w 582"/>
                <a:gd name="T1" fmla="*/ 0 h 229"/>
                <a:gd name="T2" fmla="*/ 2147483646 w 582"/>
                <a:gd name="T3" fmla="*/ 2147483646 h 229"/>
                <a:gd name="T4" fmla="*/ 2147483646 w 582"/>
                <a:gd name="T5" fmla="*/ 2147483646 h 229"/>
                <a:gd name="T6" fmla="*/ 0 w 582"/>
                <a:gd name="T7" fmla="*/ 2147483646 h 229"/>
                <a:gd name="T8" fmla="*/ 2147483646 w 582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2" h="229">
                  <a:moveTo>
                    <a:pt x="576" y="0"/>
                  </a:moveTo>
                  <a:lnTo>
                    <a:pt x="582" y="12"/>
                  </a:lnTo>
                  <a:lnTo>
                    <a:pt x="6" y="229"/>
                  </a:lnTo>
                  <a:lnTo>
                    <a:pt x="0" y="218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36" name="Freeform 467">
              <a:extLst>
                <a:ext uri="{FF2B5EF4-FFF2-40B4-BE49-F238E27FC236}">
                  <a16:creationId xmlns:a16="http://schemas.microsoft.com/office/drawing/2014/main" id="{A836ECF0-9CB2-4AC6-B172-AD51F6C012DA}"/>
                </a:ext>
              </a:extLst>
            </p:cNvPr>
            <p:cNvSpPr/>
            <p:nvPr/>
          </p:nvSpPr>
          <p:spPr bwMode="auto">
            <a:xfrm>
              <a:off x="2238375" y="5276851"/>
              <a:ext cx="922338" cy="365125"/>
            </a:xfrm>
            <a:custGeom>
              <a:gdLst>
                <a:gd name="T0" fmla="*/ 2147483646 w 581"/>
                <a:gd name="T1" fmla="*/ 0 h 230"/>
                <a:gd name="T2" fmla="*/ 2147483646 w 581"/>
                <a:gd name="T3" fmla="*/ 2147483646 h 230"/>
                <a:gd name="T4" fmla="*/ 2147483646 w 581"/>
                <a:gd name="T5" fmla="*/ 2147483646 h 230"/>
                <a:gd name="T6" fmla="*/ 0 w 581"/>
                <a:gd name="T7" fmla="*/ 2147483646 h 230"/>
                <a:gd name="T8" fmla="*/ 2147483646 w 581"/>
                <a:gd name="T9" fmla="*/ 0 h 2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1" h="230">
                  <a:moveTo>
                    <a:pt x="576" y="0"/>
                  </a:moveTo>
                  <a:lnTo>
                    <a:pt x="581" y="12"/>
                  </a:lnTo>
                  <a:lnTo>
                    <a:pt x="5" y="230"/>
                  </a:lnTo>
                  <a:lnTo>
                    <a:pt x="0" y="218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37" name="Freeform 468">
              <a:extLst>
                <a:ext uri="{FF2B5EF4-FFF2-40B4-BE49-F238E27FC236}">
                  <a16:creationId xmlns:a16="http://schemas.microsoft.com/office/drawing/2014/main" id="{22476315-7921-4039-A6CB-87F85B40488B}"/>
                </a:ext>
              </a:extLst>
            </p:cNvPr>
            <p:cNvSpPr/>
            <p:nvPr/>
          </p:nvSpPr>
          <p:spPr bwMode="auto">
            <a:xfrm>
              <a:off x="2254250" y="5322888"/>
              <a:ext cx="923925" cy="363538"/>
            </a:xfrm>
            <a:custGeom>
              <a:gdLst>
                <a:gd name="T0" fmla="*/ 2147483646 w 582"/>
                <a:gd name="T1" fmla="*/ 0 h 229"/>
                <a:gd name="T2" fmla="*/ 2147483646 w 582"/>
                <a:gd name="T3" fmla="*/ 2147483646 h 229"/>
                <a:gd name="T4" fmla="*/ 2147483646 w 582"/>
                <a:gd name="T5" fmla="*/ 2147483646 h 229"/>
                <a:gd name="T6" fmla="*/ 0 w 582"/>
                <a:gd name="T7" fmla="*/ 2147483646 h 229"/>
                <a:gd name="T8" fmla="*/ 2147483646 w 582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2" h="229">
                  <a:moveTo>
                    <a:pt x="576" y="0"/>
                  </a:moveTo>
                  <a:lnTo>
                    <a:pt x="582" y="11"/>
                  </a:lnTo>
                  <a:lnTo>
                    <a:pt x="6" y="229"/>
                  </a:lnTo>
                  <a:lnTo>
                    <a:pt x="0" y="217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38" name="Freeform 469">
              <a:extLst>
                <a:ext uri="{FF2B5EF4-FFF2-40B4-BE49-F238E27FC236}">
                  <a16:creationId xmlns:a16="http://schemas.microsoft.com/office/drawing/2014/main" id="{4B08EB54-9D86-4511-B540-C10EC3840146}"/>
                </a:ext>
              </a:extLst>
            </p:cNvPr>
            <p:cNvSpPr/>
            <p:nvPr/>
          </p:nvSpPr>
          <p:spPr bwMode="auto">
            <a:xfrm>
              <a:off x="2271713" y="5478463"/>
              <a:ext cx="623888" cy="250825"/>
            </a:xfrm>
            <a:custGeom>
              <a:gdLst>
                <a:gd name="T0" fmla="*/ 2147483646 w 393"/>
                <a:gd name="T1" fmla="*/ 0 h 158"/>
                <a:gd name="T2" fmla="*/ 2147483646 w 393"/>
                <a:gd name="T3" fmla="*/ 2147483646 h 158"/>
                <a:gd name="T4" fmla="*/ 2147483646 w 393"/>
                <a:gd name="T5" fmla="*/ 2147483646 h 158"/>
                <a:gd name="T6" fmla="*/ 0 w 393"/>
                <a:gd name="T7" fmla="*/ 2147483646 h 158"/>
                <a:gd name="T8" fmla="*/ 2147483646 w 393"/>
                <a:gd name="T9" fmla="*/ 0 h 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3" h="158">
                  <a:moveTo>
                    <a:pt x="389" y="0"/>
                  </a:moveTo>
                  <a:lnTo>
                    <a:pt x="393" y="12"/>
                  </a:lnTo>
                  <a:lnTo>
                    <a:pt x="5" y="158"/>
                  </a:lnTo>
                  <a:lnTo>
                    <a:pt x="0" y="146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39" name="Freeform 470">
              <a:extLst>
                <a:ext uri="{FF2B5EF4-FFF2-40B4-BE49-F238E27FC236}">
                  <a16:creationId xmlns:a16="http://schemas.microsoft.com/office/drawing/2014/main" id="{4BD0AB84-BDA1-472E-8672-C4427AF821A8}"/>
                </a:ext>
              </a:extLst>
            </p:cNvPr>
            <p:cNvSpPr/>
            <p:nvPr/>
          </p:nvSpPr>
          <p:spPr bwMode="auto">
            <a:xfrm>
              <a:off x="2290763" y="5410201"/>
              <a:ext cx="920750" cy="363538"/>
            </a:xfrm>
            <a:custGeom>
              <a:gdLst>
                <a:gd name="T0" fmla="*/ 2147483646 w 580"/>
                <a:gd name="T1" fmla="*/ 0 h 229"/>
                <a:gd name="T2" fmla="*/ 2147483646 w 580"/>
                <a:gd name="T3" fmla="*/ 2147483646 h 229"/>
                <a:gd name="T4" fmla="*/ 2147483646 w 580"/>
                <a:gd name="T5" fmla="*/ 2147483646 h 229"/>
                <a:gd name="T6" fmla="*/ 0 w 580"/>
                <a:gd name="T7" fmla="*/ 2147483646 h 229"/>
                <a:gd name="T8" fmla="*/ 2147483646 w 580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0" h="229">
                  <a:moveTo>
                    <a:pt x="574" y="0"/>
                  </a:moveTo>
                  <a:lnTo>
                    <a:pt x="580" y="11"/>
                  </a:lnTo>
                  <a:lnTo>
                    <a:pt x="4" y="229"/>
                  </a:lnTo>
                  <a:lnTo>
                    <a:pt x="0" y="217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40" name="Freeform 471">
              <a:extLst>
                <a:ext uri="{FF2B5EF4-FFF2-40B4-BE49-F238E27FC236}">
                  <a16:creationId xmlns:a16="http://schemas.microsoft.com/office/drawing/2014/main" id="{1AF30530-4BD3-4E58-A249-DAE26A81ADB4}"/>
                </a:ext>
              </a:extLst>
            </p:cNvPr>
            <p:cNvSpPr/>
            <p:nvPr/>
          </p:nvSpPr>
          <p:spPr bwMode="auto">
            <a:xfrm>
              <a:off x="2306638" y="5453063"/>
              <a:ext cx="920750" cy="365125"/>
            </a:xfrm>
            <a:custGeom>
              <a:gdLst>
                <a:gd name="T0" fmla="*/ 2147483646 w 580"/>
                <a:gd name="T1" fmla="*/ 0 h 230"/>
                <a:gd name="T2" fmla="*/ 2147483646 w 580"/>
                <a:gd name="T3" fmla="*/ 2147483646 h 230"/>
                <a:gd name="T4" fmla="*/ 2147483646 w 580"/>
                <a:gd name="T5" fmla="*/ 2147483646 h 230"/>
                <a:gd name="T6" fmla="*/ 0 w 580"/>
                <a:gd name="T7" fmla="*/ 2147483646 h 230"/>
                <a:gd name="T8" fmla="*/ 2147483646 w 580"/>
                <a:gd name="T9" fmla="*/ 0 h 2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0" h="230">
                  <a:moveTo>
                    <a:pt x="575" y="0"/>
                  </a:moveTo>
                  <a:lnTo>
                    <a:pt x="580" y="12"/>
                  </a:lnTo>
                  <a:lnTo>
                    <a:pt x="4" y="230"/>
                  </a:lnTo>
                  <a:lnTo>
                    <a:pt x="0" y="219"/>
                  </a:lnTo>
                  <a:lnTo>
                    <a:pt x="575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41" name="Freeform 472">
              <a:extLst>
                <a:ext uri="{FF2B5EF4-FFF2-40B4-BE49-F238E27FC236}">
                  <a16:creationId xmlns:a16="http://schemas.microsoft.com/office/drawing/2014/main" id="{D67FB780-68D6-451C-AE4B-F94E2890DF79}"/>
                </a:ext>
              </a:extLst>
            </p:cNvPr>
            <p:cNvSpPr/>
            <p:nvPr/>
          </p:nvSpPr>
          <p:spPr bwMode="auto">
            <a:xfrm>
              <a:off x="2324100" y="5499101"/>
              <a:ext cx="919163" cy="363538"/>
            </a:xfrm>
            <a:custGeom>
              <a:gdLst>
                <a:gd name="T0" fmla="*/ 2147483646 w 579"/>
                <a:gd name="T1" fmla="*/ 0 h 229"/>
                <a:gd name="T2" fmla="*/ 2147483646 w 579"/>
                <a:gd name="T3" fmla="*/ 2147483646 h 229"/>
                <a:gd name="T4" fmla="*/ 2147483646 w 579"/>
                <a:gd name="T5" fmla="*/ 2147483646 h 229"/>
                <a:gd name="T6" fmla="*/ 0 w 579"/>
                <a:gd name="T7" fmla="*/ 2147483646 h 229"/>
                <a:gd name="T8" fmla="*/ 2147483646 w 579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9" h="229">
                  <a:moveTo>
                    <a:pt x="574" y="0"/>
                  </a:moveTo>
                  <a:lnTo>
                    <a:pt x="579" y="12"/>
                  </a:lnTo>
                  <a:lnTo>
                    <a:pt x="3" y="229"/>
                  </a:lnTo>
                  <a:lnTo>
                    <a:pt x="0" y="217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42" name="Freeform 473">
              <a:extLst>
                <a:ext uri="{FF2B5EF4-FFF2-40B4-BE49-F238E27FC236}">
                  <a16:creationId xmlns:a16="http://schemas.microsoft.com/office/drawing/2014/main" id="{988EDF48-166C-4FBE-81EE-6E44A5D4CF18}"/>
                </a:ext>
              </a:extLst>
            </p:cNvPr>
            <p:cNvSpPr/>
            <p:nvPr/>
          </p:nvSpPr>
          <p:spPr bwMode="auto">
            <a:xfrm>
              <a:off x="2339975" y="5541963"/>
              <a:ext cx="920750" cy="363538"/>
            </a:xfrm>
            <a:custGeom>
              <a:gdLst>
                <a:gd name="T0" fmla="*/ 2147483646 w 580"/>
                <a:gd name="T1" fmla="*/ 0 h 229"/>
                <a:gd name="T2" fmla="*/ 2147483646 w 580"/>
                <a:gd name="T3" fmla="*/ 2147483646 h 229"/>
                <a:gd name="T4" fmla="*/ 2147483646 w 580"/>
                <a:gd name="T5" fmla="*/ 2147483646 h 229"/>
                <a:gd name="T6" fmla="*/ 0 w 580"/>
                <a:gd name="T7" fmla="*/ 2147483646 h 229"/>
                <a:gd name="T8" fmla="*/ 2147483646 w 580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0" h="229">
                  <a:moveTo>
                    <a:pt x="575" y="0"/>
                  </a:moveTo>
                  <a:lnTo>
                    <a:pt x="580" y="12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575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43" name="Freeform 474">
              <a:extLst>
                <a:ext uri="{FF2B5EF4-FFF2-40B4-BE49-F238E27FC236}">
                  <a16:creationId xmlns:a16="http://schemas.microsoft.com/office/drawing/2014/main" id="{4441EBB3-AA2C-49B7-9949-9FEC15449B9F}"/>
                </a:ext>
              </a:extLst>
            </p:cNvPr>
            <p:cNvSpPr/>
            <p:nvPr/>
          </p:nvSpPr>
          <p:spPr bwMode="auto">
            <a:xfrm>
              <a:off x="2357438" y="5661026"/>
              <a:ext cx="723900" cy="288925"/>
            </a:xfrm>
            <a:custGeom>
              <a:gdLst>
                <a:gd name="T0" fmla="*/ 2147483646 w 456"/>
                <a:gd name="T1" fmla="*/ 0 h 182"/>
                <a:gd name="T2" fmla="*/ 2147483646 w 456"/>
                <a:gd name="T3" fmla="*/ 2147483646 h 182"/>
                <a:gd name="T4" fmla="*/ 2147483646 w 456"/>
                <a:gd name="T5" fmla="*/ 2147483646 h 182"/>
                <a:gd name="T6" fmla="*/ 0 w 456"/>
                <a:gd name="T7" fmla="*/ 2147483646 h 182"/>
                <a:gd name="T8" fmla="*/ 2147483646 w 456"/>
                <a:gd name="T9" fmla="*/ 0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6" h="182">
                  <a:moveTo>
                    <a:pt x="452" y="0"/>
                  </a:moveTo>
                  <a:lnTo>
                    <a:pt x="456" y="12"/>
                  </a:lnTo>
                  <a:lnTo>
                    <a:pt x="3" y="182"/>
                  </a:lnTo>
                  <a:lnTo>
                    <a:pt x="0" y="171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44" name="Freeform 475">
              <a:extLst>
                <a:ext uri="{FF2B5EF4-FFF2-40B4-BE49-F238E27FC236}">
                  <a16:creationId xmlns:a16="http://schemas.microsoft.com/office/drawing/2014/main" id="{83B96AD5-3ED6-440B-B2AE-CD87E3F1F38D}"/>
                </a:ext>
              </a:extLst>
            </p:cNvPr>
            <p:cNvSpPr/>
            <p:nvPr/>
          </p:nvSpPr>
          <p:spPr bwMode="auto">
            <a:xfrm>
              <a:off x="2373313" y="5656263"/>
              <a:ext cx="854075" cy="339725"/>
            </a:xfrm>
            <a:custGeom>
              <a:gdLst>
                <a:gd name="T0" fmla="*/ 2147483646 w 538"/>
                <a:gd name="T1" fmla="*/ 0 h 214"/>
                <a:gd name="T2" fmla="*/ 2147483646 w 538"/>
                <a:gd name="T3" fmla="*/ 2147483646 h 214"/>
                <a:gd name="T4" fmla="*/ 2147483646 w 538"/>
                <a:gd name="T5" fmla="*/ 2147483646 h 214"/>
                <a:gd name="T6" fmla="*/ 0 w 538"/>
                <a:gd name="T7" fmla="*/ 2147483646 h 214"/>
                <a:gd name="T8" fmla="*/ 2147483646 w 538"/>
                <a:gd name="T9" fmla="*/ 0 h 2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8" h="214">
                  <a:moveTo>
                    <a:pt x="534" y="0"/>
                  </a:moveTo>
                  <a:lnTo>
                    <a:pt x="538" y="11"/>
                  </a:lnTo>
                  <a:lnTo>
                    <a:pt x="4" y="214"/>
                  </a:lnTo>
                  <a:lnTo>
                    <a:pt x="0" y="202"/>
                  </a:lnTo>
                  <a:lnTo>
                    <a:pt x="534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45" name="Freeform 476">
              <a:extLst>
                <a:ext uri="{FF2B5EF4-FFF2-40B4-BE49-F238E27FC236}">
                  <a16:creationId xmlns:a16="http://schemas.microsoft.com/office/drawing/2014/main" id="{CBC48EC3-C73F-41FC-816A-456E4FA6A03C}"/>
                </a:ext>
              </a:extLst>
            </p:cNvPr>
            <p:cNvSpPr/>
            <p:nvPr/>
          </p:nvSpPr>
          <p:spPr bwMode="auto">
            <a:xfrm>
              <a:off x="2389188" y="5675313"/>
              <a:ext cx="920750" cy="363538"/>
            </a:xfrm>
            <a:custGeom>
              <a:gdLst>
                <a:gd name="T0" fmla="*/ 2147483646 w 580"/>
                <a:gd name="T1" fmla="*/ 0 h 229"/>
                <a:gd name="T2" fmla="*/ 2147483646 w 580"/>
                <a:gd name="T3" fmla="*/ 2147483646 h 229"/>
                <a:gd name="T4" fmla="*/ 2147483646 w 580"/>
                <a:gd name="T5" fmla="*/ 2147483646 h 229"/>
                <a:gd name="T6" fmla="*/ 0 w 580"/>
                <a:gd name="T7" fmla="*/ 2147483646 h 229"/>
                <a:gd name="T8" fmla="*/ 2147483646 w 580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0" h="229">
                  <a:moveTo>
                    <a:pt x="576" y="0"/>
                  </a:moveTo>
                  <a:lnTo>
                    <a:pt x="580" y="12"/>
                  </a:lnTo>
                  <a:lnTo>
                    <a:pt x="4" y="229"/>
                  </a:lnTo>
                  <a:lnTo>
                    <a:pt x="0" y="217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46" name="Freeform 477">
              <a:extLst>
                <a:ext uri="{FF2B5EF4-FFF2-40B4-BE49-F238E27FC236}">
                  <a16:creationId xmlns:a16="http://schemas.microsoft.com/office/drawing/2014/main" id="{9351A4F0-EB1D-4704-A160-037583C72E6F}"/>
                </a:ext>
              </a:extLst>
            </p:cNvPr>
            <p:cNvSpPr/>
            <p:nvPr/>
          </p:nvSpPr>
          <p:spPr bwMode="auto">
            <a:xfrm>
              <a:off x="2406650" y="5719763"/>
              <a:ext cx="920750" cy="363538"/>
            </a:xfrm>
            <a:custGeom>
              <a:gdLst>
                <a:gd name="T0" fmla="*/ 2147483646 w 580"/>
                <a:gd name="T1" fmla="*/ 0 h 229"/>
                <a:gd name="T2" fmla="*/ 2147483646 w 580"/>
                <a:gd name="T3" fmla="*/ 2147483646 h 229"/>
                <a:gd name="T4" fmla="*/ 2147483646 w 580"/>
                <a:gd name="T5" fmla="*/ 2147483646 h 229"/>
                <a:gd name="T6" fmla="*/ 0 w 580"/>
                <a:gd name="T7" fmla="*/ 2147483646 h 229"/>
                <a:gd name="T8" fmla="*/ 2147483646 w 580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0" h="229">
                  <a:moveTo>
                    <a:pt x="576" y="0"/>
                  </a:moveTo>
                  <a:lnTo>
                    <a:pt x="580" y="11"/>
                  </a:lnTo>
                  <a:lnTo>
                    <a:pt x="4" y="229"/>
                  </a:lnTo>
                  <a:lnTo>
                    <a:pt x="0" y="217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47" name="Freeform 478">
              <a:extLst>
                <a:ext uri="{FF2B5EF4-FFF2-40B4-BE49-F238E27FC236}">
                  <a16:creationId xmlns:a16="http://schemas.microsoft.com/office/drawing/2014/main" id="{E2BE0741-0835-4009-A24E-BF852ADC30C6}"/>
                </a:ext>
              </a:extLst>
            </p:cNvPr>
            <p:cNvSpPr/>
            <p:nvPr/>
          </p:nvSpPr>
          <p:spPr bwMode="auto">
            <a:xfrm>
              <a:off x="2422525" y="5762626"/>
              <a:ext cx="920750" cy="363538"/>
            </a:xfrm>
            <a:custGeom>
              <a:gdLst>
                <a:gd name="T0" fmla="*/ 2147483646 w 580"/>
                <a:gd name="T1" fmla="*/ 0 h 229"/>
                <a:gd name="T2" fmla="*/ 2147483646 w 580"/>
                <a:gd name="T3" fmla="*/ 2147483646 h 229"/>
                <a:gd name="T4" fmla="*/ 2147483646 w 580"/>
                <a:gd name="T5" fmla="*/ 2147483646 h 229"/>
                <a:gd name="T6" fmla="*/ 0 w 580"/>
                <a:gd name="T7" fmla="*/ 2147483646 h 229"/>
                <a:gd name="T8" fmla="*/ 2147483646 w 580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0" h="229">
                  <a:moveTo>
                    <a:pt x="576" y="0"/>
                  </a:moveTo>
                  <a:lnTo>
                    <a:pt x="580" y="12"/>
                  </a:lnTo>
                  <a:lnTo>
                    <a:pt x="4" y="229"/>
                  </a:lnTo>
                  <a:lnTo>
                    <a:pt x="0" y="219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48" name="Freeform 479">
              <a:extLst>
                <a:ext uri="{FF2B5EF4-FFF2-40B4-BE49-F238E27FC236}">
                  <a16:creationId xmlns:a16="http://schemas.microsoft.com/office/drawing/2014/main" id="{AFFE1EF3-3798-421E-98B5-DFCC7272E05D}"/>
                </a:ext>
              </a:extLst>
            </p:cNvPr>
            <p:cNvSpPr/>
            <p:nvPr/>
          </p:nvSpPr>
          <p:spPr bwMode="auto">
            <a:xfrm>
              <a:off x="2439988" y="5808663"/>
              <a:ext cx="920750" cy="363538"/>
            </a:xfrm>
            <a:custGeom>
              <a:gdLst>
                <a:gd name="T0" fmla="*/ 2147483646 w 580"/>
                <a:gd name="T1" fmla="*/ 0 h 229"/>
                <a:gd name="T2" fmla="*/ 2147483646 w 580"/>
                <a:gd name="T3" fmla="*/ 2147483646 h 229"/>
                <a:gd name="T4" fmla="*/ 2147483646 w 580"/>
                <a:gd name="T5" fmla="*/ 2147483646 h 229"/>
                <a:gd name="T6" fmla="*/ 0 w 580"/>
                <a:gd name="T7" fmla="*/ 2147483646 h 229"/>
                <a:gd name="T8" fmla="*/ 2147483646 w 580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0" h="229">
                  <a:moveTo>
                    <a:pt x="576" y="0"/>
                  </a:moveTo>
                  <a:lnTo>
                    <a:pt x="580" y="10"/>
                  </a:lnTo>
                  <a:lnTo>
                    <a:pt x="4" y="229"/>
                  </a:lnTo>
                  <a:lnTo>
                    <a:pt x="0" y="217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49" name="Freeform 480">
              <a:extLst>
                <a:ext uri="{FF2B5EF4-FFF2-40B4-BE49-F238E27FC236}">
                  <a16:creationId xmlns:a16="http://schemas.microsoft.com/office/drawing/2014/main" id="{7579ADBC-8A1D-4C8F-9C31-C86A18417C40}"/>
                </a:ext>
              </a:extLst>
            </p:cNvPr>
            <p:cNvSpPr/>
            <p:nvPr/>
          </p:nvSpPr>
          <p:spPr bwMode="auto">
            <a:xfrm>
              <a:off x="2455863" y="5851526"/>
              <a:ext cx="920750" cy="363538"/>
            </a:xfrm>
            <a:custGeom>
              <a:gdLst>
                <a:gd name="T0" fmla="*/ 2147483646 w 580"/>
                <a:gd name="T1" fmla="*/ 0 h 229"/>
                <a:gd name="T2" fmla="*/ 2147483646 w 580"/>
                <a:gd name="T3" fmla="*/ 2147483646 h 229"/>
                <a:gd name="T4" fmla="*/ 2147483646 w 580"/>
                <a:gd name="T5" fmla="*/ 2147483646 h 229"/>
                <a:gd name="T6" fmla="*/ 0 w 580"/>
                <a:gd name="T7" fmla="*/ 2147483646 h 229"/>
                <a:gd name="T8" fmla="*/ 2147483646 w 580"/>
                <a:gd name="T9" fmla="*/ 0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0" h="229">
                  <a:moveTo>
                    <a:pt x="576" y="0"/>
                  </a:moveTo>
                  <a:lnTo>
                    <a:pt x="580" y="12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50" name="Freeform 481">
              <a:extLst>
                <a:ext uri="{FF2B5EF4-FFF2-40B4-BE49-F238E27FC236}">
                  <a16:creationId xmlns:a16="http://schemas.microsoft.com/office/drawing/2014/main" id="{65B2C726-C61E-4EA0-8B14-C6DB31E3DA85}"/>
                </a:ext>
              </a:extLst>
            </p:cNvPr>
            <p:cNvSpPr/>
            <p:nvPr/>
          </p:nvSpPr>
          <p:spPr bwMode="auto">
            <a:xfrm>
              <a:off x="2473325" y="6015038"/>
              <a:ext cx="606425" cy="244475"/>
            </a:xfrm>
            <a:custGeom>
              <a:gdLst>
                <a:gd name="T0" fmla="*/ 2147483646 w 382"/>
                <a:gd name="T1" fmla="*/ 0 h 154"/>
                <a:gd name="T2" fmla="*/ 2147483646 w 382"/>
                <a:gd name="T3" fmla="*/ 2147483646 h 154"/>
                <a:gd name="T4" fmla="*/ 2147483646 w 382"/>
                <a:gd name="T5" fmla="*/ 2147483646 h 154"/>
                <a:gd name="T6" fmla="*/ 0 w 382"/>
                <a:gd name="T7" fmla="*/ 2147483646 h 154"/>
                <a:gd name="T8" fmla="*/ 2147483646 w 382"/>
                <a:gd name="T9" fmla="*/ 0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2" h="154">
                  <a:moveTo>
                    <a:pt x="378" y="0"/>
                  </a:moveTo>
                  <a:lnTo>
                    <a:pt x="382" y="11"/>
                  </a:lnTo>
                  <a:lnTo>
                    <a:pt x="4" y="154"/>
                  </a:lnTo>
                  <a:lnTo>
                    <a:pt x="0" y="142"/>
                  </a:lnTo>
                  <a:lnTo>
                    <a:pt x="378" y="0"/>
                  </a:lnTo>
                  <a:close/>
                </a:path>
              </a:pathLst>
            </a:custGeom>
            <a:solidFill>
              <a:srgbClr val="8EA4A3"/>
            </a:solidFill>
            <a:ln w="0">
              <a:solidFill>
                <a:srgbClr val="8EA4A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51" name="Freeform 482">
              <a:extLst>
                <a:ext uri="{FF2B5EF4-FFF2-40B4-BE49-F238E27FC236}">
                  <a16:creationId xmlns:a16="http://schemas.microsoft.com/office/drawing/2014/main" id="{D57E5BA7-D30F-45FF-AA85-95233F203528}"/>
                </a:ext>
              </a:extLst>
            </p:cNvPr>
            <p:cNvSpPr/>
            <p:nvPr/>
          </p:nvSpPr>
          <p:spPr bwMode="auto">
            <a:xfrm>
              <a:off x="2220913" y="5014913"/>
              <a:ext cx="1087438" cy="1460500"/>
            </a:xfrm>
            <a:custGeom>
              <a:gdLst>
                <a:gd name="T0" fmla="*/ 2147483646 w 685"/>
                <a:gd name="T1" fmla="*/ 0 h 920"/>
                <a:gd name="T2" fmla="*/ 2147483646 w 685"/>
                <a:gd name="T3" fmla="*/ 2147483646 h 920"/>
                <a:gd name="T4" fmla="*/ 2147483646 w 685"/>
                <a:gd name="T5" fmla="*/ 2147483646 h 920"/>
                <a:gd name="T6" fmla="*/ 0 w 685"/>
                <a:gd name="T7" fmla="*/ 2147483646 h 920"/>
                <a:gd name="T8" fmla="*/ 2147483646 w 685"/>
                <a:gd name="T9" fmla="*/ 0 h 9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5" h="920">
                  <a:moveTo>
                    <a:pt x="618" y="0"/>
                  </a:moveTo>
                  <a:lnTo>
                    <a:pt x="685" y="873"/>
                  </a:lnTo>
                  <a:lnTo>
                    <a:pt x="68" y="920"/>
                  </a:lnTo>
                  <a:lnTo>
                    <a:pt x="0" y="48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52" name="Freeform 483">
              <a:extLst>
                <a:ext uri="{FF2B5EF4-FFF2-40B4-BE49-F238E27FC236}">
                  <a16:creationId xmlns:a16="http://schemas.microsoft.com/office/drawing/2014/main" id="{C8DE6D18-03CD-4F88-8254-7759B88D3EAA}"/>
                </a:ext>
              </a:extLst>
            </p:cNvPr>
            <p:cNvSpPr/>
            <p:nvPr/>
          </p:nvSpPr>
          <p:spPr bwMode="auto">
            <a:xfrm>
              <a:off x="2540000" y="5218113"/>
              <a:ext cx="144463" cy="279400"/>
            </a:xfrm>
            <a:custGeom>
              <a:gdLst>
                <a:gd name="T0" fmla="*/ 2147483646 w 91"/>
                <a:gd name="T1" fmla="*/ 0 h 176"/>
                <a:gd name="T2" fmla="*/ 2147483646 w 91"/>
                <a:gd name="T3" fmla="*/ 2147483646 h 176"/>
                <a:gd name="T4" fmla="*/ 2147483646 w 91"/>
                <a:gd name="T5" fmla="*/ 2147483646 h 176"/>
                <a:gd name="T6" fmla="*/ 2147483646 w 91"/>
                <a:gd name="T7" fmla="*/ 2147483646 h 176"/>
                <a:gd name="T8" fmla="*/ 2147483646 w 91"/>
                <a:gd name="T9" fmla="*/ 2147483646 h 176"/>
                <a:gd name="T10" fmla="*/ 2147483646 w 91"/>
                <a:gd name="T11" fmla="*/ 2147483646 h 176"/>
                <a:gd name="T12" fmla="*/ 2147483646 w 91"/>
                <a:gd name="T13" fmla="*/ 2147483646 h 176"/>
                <a:gd name="T14" fmla="*/ 2147483646 w 91"/>
                <a:gd name="T15" fmla="*/ 2147483646 h 176"/>
                <a:gd name="T16" fmla="*/ 0 w 91"/>
                <a:gd name="T17" fmla="*/ 2147483646 h 176"/>
                <a:gd name="T18" fmla="*/ 2147483646 w 91"/>
                <a:gd name="T19" fmla="*/ 2147483646 h 176"/>
                <a:gd name="T20" fmla="*/ 2147483646 w 91"/>
                <a:gd name="T21" fmla="*/ 2147483646 h 176"/>
                <a:gd name="T22" fmla="*/ 2147483646 w 91"/>
                <a:gd name="T23" fmla="*/ 2147483646 h 176"/>
                <a:gd name="T24" fmla="*/ 2147483646 w 91"/>
                <a:gd name="T25" fmla="*/ 2147483646 h 176"/>
                <a:gd name="T26" fmla="*/ 2147483646 w 91"/>
                <a:gd name="T27" fmla="*/ 2147483646 h 176"/>
                <a:gd name="T28" fmla="*/ 2147483646 w 91"/>
                <a:gd name="T29" fmla="*/ 0 h 1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1" h="176">
                  <a:moveTo>
                    <a:pt x="85" y="0"/>
                  </a:moveTo>
                  <a:lnTo>
                    <a:pt x="91" y="12"/>
                  </a:lnTo>
                  <a:lnTo>
                    <a:pt x="68" y="32"/>
                  </a:lnTo>
                  <a:lnTo>
                    <a:pt x="48" y="55"/>
                  </a:lnTo>
                  <a:lnTo>
                    <a:pt x="31" y="81"/>
                  </a:lnTo>
                  <a:lnTo>
                    <a:pt x="21" y="111"/>
                  </a:lnTo>
                  <a:lnTo>
                    <a:pt x="14" y="142"/>
                  </a:lnTo>
                  <a:lnTo>
                    <a:pt x="14" y="176"/>
                  </a:lnTo>
                  <a:lnTo>
                    <a:pt x="0" y="176"/>
                  </a:lnTo>
                  <a:lnTo>
                    <a:pt x="1" y="140"/>
                  </a:lnTo>
                  <a:lnTo>
                    <a:pt x="8" y="107"/>
                  </a:lnTo>
                  <a:lnTo>
                    <a:pt x="19" y="76"/>
                  </a:lnTo>
                  <a:lnTo>
                    <a:pt x="36" y="47"/>
                  </a:lnTo>
                  <a:lnTo>
                    <a:pt x="59" y="21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94F3D8"/>
            </a:solidFill>
            <a:ln w="0">
              <a:solidFill>
                <a:srgbClr val="94F3D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53" name="Freeform 484">
              <a:extLst>
                <a:ext uri="{FF2B5EF4-FFF2-40B4-BE49-F238E27FC236}">
                  <a16:creationId xmlns:a16="http://schemas.microsoft.com/office/drawing/2014/main" id="{B721878C-9E96-4D12-83CA-7248C42BB3C2}"/>
                </a:ext>
              </a:extLst>
            </p:cNvPr>
            <p:cNvSpPr/>
            <p:nvPr/>
          </p:nvSpPr>
          <p:spPr bwMode="auto">
            <a:xfrm>
              <a:off x="2562225" y="5186363"/>
              <a:ext cx="266700" cy="311150"/>
            </a:xfrm>
            <a:custGeom>
              <a:gdLst>
                <a:gd name="T0" fmla="*/ 2147483646 w 168"/>
                <a:gd name="T1" fmla="*/ 0 h 196"/>
                <a:gd name="T2" fmla="*/ 2147483646 w 168"/>
                <a:gd name="T3" fmla="*/ 2147483646 h 196"/>
                <a:gd name="T4" fmla="*/ 2147483646 w 168"/>
                <a:gd name="T5" fmla="*/ 2147483646 h 196"/>
                <a:gd name="T6" fmla="*/ 2147483646 w 168"/>
                <a:gd name="T7" fmla="*/ 2147483646 h 196"/>
                <a:gd name="T8" fmla="*/ 2147483646 w 168"/>
                <a:gd name="T9" fmla="*/ 2147483646 h 196"/>
                <a:gd name="T10" fmla="*/ 2147483646 w 168"/>
                <a:gd name="T11" fmla="*/ 2147483646 h 196"/>
                <a:gd name="T12" fmla="*/ 2147483646 w 168"/>
                <a:gd name="T13" fmla="*/ 2147483646 h 196"/>
                <a:gd name="T14" fmla="*/ 2147483646 w 168"/>
                <a:gd name="T15" fmla="*/ 2147483646 h 196"/>
                <a:gd name="T16" fmla="*/ 2147483646 w 168"/>
                <a:gd name="T17" fmla="*/ 2147483646 h 196"/>
                <a:gd name="T18" fmla="*/ 2147483646 w 168"/>
                <a:gd name="T19" fmla="*/ 2147483646 h 196"/>
                <a:gd name="T20" fmla="*/ 0 w 168"/>
                <a:gd name="T21" fmla="*/ 2147483646 h 196"/>
                <a:gd name="T22" fmla="*/ 0 w 168"/>
                <a:gd name="T23" fmla="*/ 2147483646 h 196"/>
                <a:gd name="T24" fmla="*/ 2147483646 w 168"/>
                <a:gd name="T25" fmla="*/ 2147483646 h 196"/>
                <a:gd name="T26" fmla="*/ 2147483646 w 168"/>
                <a:gd name="T27" fmla="*/ 2147483646 h 196"/>
                <a:gd name="T28" fmla="*/ 2147483646 w 168"/>
                <a:gd name="T29" fmla="*/ 2147483646 h 196"/>
                <a:gd name="T30" fmla="*/ 2147483646 w 168"/>
                <a:gd name="T31" fmla="*/ 2147483646 h 196"/>
                <a:gd name="T32" fmla="*/ 2147483646 w 168"/>
                <a:gd name="T33" fmla="*/ 2147483646 h 196"/>
                <a:gd name="T34" fmla="*/ 2147483646 w 168"/>
                <a:gd name="T35" fmla="*/ 2147483646 h 196"/>
                <a:gd name="T36" fmla="*/ 2147483646 w 168"/>
                <a:gd name="T37" fmla="*/ 0 h 19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8" h="196">
                  <a:moveTo>
                    <a:pt x="166" y="0"/>
                  </a:moveTo>
                  <a:lnTo>
                    <a:pt x="168" y="14"/>
                  </a:lnTo>
                  <a:lnTo>
                    <a:pt x="134" y="20"/>
                  </a:lnTo>
                  <a:lnTo>
                    <a:pt x="104" y="32"/>
                  </a:lnTo>
                  <a:lnTo>
                    <a:pt x="76" y="50"/>
                  </a:lnTo>
                  <a:lnTo>
                    <a:pt x="52" y="72"/>
                  </a:lnTo>
                  <a:lnTo>
                    <a:pt x="34" y="99"/>
                  </a:lnTo>
                  <a:lnTo>
                    <a:pt x="21" y="127"/>
                  </a:lnTo>
                  <a:lnTo>
                    <a:pt x="13" y="160"/>
                  </a:lnTo>
                  <a:lnTo>
                    <a:pt x="13" y="194"/>
                  </a:lnTo>
                  <a:lnTo>
                    <a:pt x="0" y="196"/>
                  </a:lnTo>
                  <a:lnTo>
                    <a:pt x="0" y="159"/>
                  </a:lnTo>
                  <a:lnTo>
                    <a:pt x="8" y="124"/>
                  </a:lnTo>
                  <a:lnTo>
                    <a:pt x="22" y="92"/>
                  </a:lnTo>
                  <a:lnTo>
                    <a:pt x="42" y="63"/>
                  </a:lnTo>
                  <a:lnTo>
                    <a:pt x="68" y="40"/>
                  </a:lnTo>
                  <a:lnTo>
                    <a:pt x="97" y="20"/>
                  </a:lnTo>
                  <a:lnTo>
                    <a:pt x="130" y="7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A3E4D5"/>
            </a:solidFill>
            <a:ln w="0">
              <a:solidFill>
                <a:srgbClr val="A3E4D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54" name="Freeform 485">
              <a:extLst>
                <a:ext uri="{FF2B5EF4-FFF2-40B4-BE49-F238E27FC236}">
                  <a16:creationId xmlns:a16="http://schemas.microsoft.com/office/drawing/2014/main" id="{43781856-974B-4280-966B-4635C49E0445}"/>
                </a:ext>
              </a:extLst>
            </p:cNvPr>
            <p:cNvSpPr/>
            <p:nvPr/>
          </p:nvSpPr>
          <p:spPr bwMode="auto">
            <a:xfrm>
              <a:off x="2668588" y="5292726"/>
              <a:ext cx="257175" cy="195263"/>
            </a:xfrm>
            <a:custGeom>
              <a:gdLst>
                <a:gd name="T0" fmla="*/ 2147483646 w 162"/>
                <a:gd name="T1" fmla="*/ 0 h 123"/>
                <a:gd name="T2" fmla="*/ 2147483646 w 162"/>
                <a:gd name="T3" fmla="*/ 2147483646 h 123"/>
                <a:gd name="T4" fmla="*/ 2147483646 w 162"/>
                <a:gd name="T5" fmla="*/ 2147483646 h 123"/>
                <a:gd name="T6" fmla="*/ 2147483646 w 162"/>
                <a:gd name="T7" fmla="*/ 2147483646 h 123"/>
                <a:gd name="T8" fmla="*/ 2147483646 w 162"/>
                <a:gd name="T9" fmla="*/ 2147483646 h 123"/>
                <a:gd name="T10" fmla="*/ 2147483646 w 162"/>
                <a:gd name="T11" fmla="*/ 2147483646 h 123"/>
                <a:gd name="T12" fmla="*/ 2147483646 w 162"/>
                <a:gd name="T13" fmla="*/ 2147483646 h 123"/>
                <a:gd name="T14" fmla="*/ 2147483646 w 162"/>
                <a:gd name="T15" fmla="*/ 2147483646 h 123"/>
                <a:gd name="T16" fmla="*/ 2147483646 w 162"/>
                <a:gd name="T17" fmla="*/ 2147483646 h 123"/>
                <a:gd name="T18" fmla="*/ 2147483646 w 162"/>
                <a:gd name="T19" fmla="*/ 2147483646 h 123"/>
                <a:gd name="T20" fmla="*/ 2147483646 w 162"/>
                <a:gd name="T21" fmla="*/ 2147483646 h 123"/>
                <a:gd name="T22" fmla="*/ 2147483646 w 162"/>
                <a:gd name="T23" fmla="*/ 2147483646 h 123"/>
                <a:gd name="T24" fmla="*/ 0 w 162"/>
                <a:gd name="T25" fmla="*/ 2147483646 h 123"/>
                <a:gd name="T26" fmla="*/ 2147483646 w 162"/>
                <a:gd name="T27" fmla="*/ 2147483646 h 123"/>
                <a:gd name="T28" fmla="*/ 2147483646 w 162"/>
                <a:gd name="T29" fmla="*/ 2147483646 h 123"/>
                <a:gd name="T30" fmla="*/ 2147483646 w 162"/>
                <a:gd name="T31" fmla="*/ 2147483646 h 123"/>
                <a:gd name="T32" fmla="*/ 2147483646 w 162"/>
                <a:gd name="T33" fmla="*/ 2147483646 h 123"/>
                <a:gd name="T34" fmla="*/ 2147483646 w 162"/>
                <a:gd name="T35" fmla="*/ 2147483646 h 123"/>
                <a:gd name="T36" fmla="*/ 2147483646 w 162"/>
                <a:gd name="T37" fmla="*/ 2147483646 h 123"/>
                <a:gd name="T38" fmla="*/ 2147483646 w 162"/>
                <a:gd name="T39" fmla="*/ 0 h 12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62" h="123">
                  <a:moveTo>
                    <a:pt x="105" y="0"/>
                  </a:moveTo>
                  <a:lnTo>
                    <a:pt x="135" y="3"/>
                  </a:lnTo>
                  <a:lnTo>
                    <a:pt x="162" y="12"/>
                  </a:lnTo>
                  <a:lnTo>
                    <a:pt x="157" y="24"/>
                  </a:lnTo>
                  <a:lnTo>
                    <a:pt x="132" y="16"/>
                  </a:lnTo>
                  <a:lnTo>
                    <a:pt x="105" y="13"/>
                  </a:lnTo>
                  <a:lnTo>
                    <a:pt x="78" y="20"/>
                  </a:lnTo>
                  <a:lnTo>
                    <a:pt x="55" y="32"/>
                  </a:lnTo>
                  <a:lnTo>
                    <a:pt x="37" y="50"/>
                  </a:lnTo>
                  <a:lnTo>
                    <a:pt x="22" y="72"/>
                  </a:lnTo>
                  <a:lnTo>
                    <a:pt x="14" y="96"/>
                  </a:lnTo>
                  <a:lnTo>
                    <a:pt x="13" y="122"/>
                  </a:lnTo>
                  <a:lnTo>
                    <a:pt x="0" y="123"/>
                  </a:lnTo>
                  <a:lnTo>
                    <a:pt x="1" y="93"/>
                  </a:lnTo>
                  <a:lnTo>
                    <a:pt x="10" y="66"/>
                  </a:lnTo>
                  <a:lnTo>
                    <a:pt x="22" y="46"/>
                  </a:lnTo>
                  <a:lnTo>
                    <a:pt x="38" y="28"/>
                  </a:lnTo>
                  <a:lnTo>
                    <a:pt x="57" y="15"/>
                  </a:lnTo>
                  <a:lnTo>
                    <a:pt x="80" y="5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61FFC8"/>
            </a:solidFill>
            <a:ln w="0">
              <a:solidFill>
                <a:srgbClr val="61FFC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55" name="Freeform 486">
              <a:extLst>
                <a:ext uri="{FF2B5EF4-FFF2-40B4-BE49-F238E27FC236}">
                  <a16:creationId xmlns:a16="http://schemas.microsoft.com/office/drawing/2014/main" id="{86403B96-57BF-4A20-9840-769911580C1A}"/>
                </a:ext>
              </a:extLst>
            </p:cNvPr>
            <p:cNvSpPr/>
            <p:nvPr/>
          </p:nvSpPr>
          <p:spPr bwMode="auto">
            <a:xfrm>
              <a:off x="2689225" y="5313363"/>
              <a:ext cx="147638" cy="173038"/>
            </a:xfrm>
            <a:custGeom>
              <a:gdLst>
                <a:gd name="T0" fmla="*/ 2147483646 w 93"/>
                <a:gd name="T1" fmla="*/ 0 h 109"/>
                <a:gd name="T2" fmla="*/ 2147483646 w 93"/>
                <a:gd name="T3" fmla="*/ 2147483646 h 109"/>
                <a:gd name="T4" fmla="*/ 2147483646 w 93"/>
                <a:gd name="T5" fmla="*/ 2147483646 h 109"/>
                <a:gd name="T6" fmla="*/ 2147483646 w 93"/>
                <a:gd name="T7" fmla="*/ 2147483646 h 109"/>
                <a:gd name="T8" fmla="*/ 2147483646 w 93"/>
                <a:gd name="T9" fmla="*/ 2147483646 h 109"/>
                <a:gd name="T10" fmla="*/ 2147483646 w 93"/>
                <a:gd name="T11" fmla="*/ 2147483646 h 109"/>
                <a:gd name="T12" fmla="*/ 2147483646 w 93"/>
                <a:gd name="T13" fmla="*/ 2147483646 h 109"/>
                <a:gd name="T14" fmla="*/ 2147483646 w 93"/>
                <a:gd name="T15" fmla="*/ 2147483646 h 109"/>
                <a:gd name="T16" fmla="*/ 0 w 93"/>
                <a:gd name="T17" fmla="*/ 2147483646 h 109"/>
                <a:gd name="T18" fmla="*/ 2147483646 w 93"/>
                <a:gd name="T19" fmla="*/ 2147483646 h 109"/>
                <a:gd name="T20" fmla="*/ 2147483646 w 93"/>
                <a:gd name="T21" fmla="*/ 2147483646 h 109"/>
                <a:gd name="T22" fmla="*/ 2147483646 w 93"/>
                <a:gd name="T23" fmla="*/ 2147483646 h 109"/>
                <a:gd name="T24" fmla="*/ 2147483646 w 93"/>
                <a:gd name="T25" fmla="*/ 2147483646 h 109"/>
                <a:gd name="T26" fmla="*/ 2147483646 w 93"/>
                <a:gd name="T27" fmla="*/ 2147483646 h 109"/>
                <a:gd name="T28" fmla="*/ 2147483646 w 93"/>
                <a:gd name="T29" fmla="*/ 0 h 10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3" h="109">
                  <a:moveTo>
                    <a:pt x="92" y="0"/>
                  </a:moveTo>
                  <a:lnTo>
                    <a:pt x="93" y="15"/>
                  </a:lnTo>
                  <a:lnTo>
                    <a:pt x="71" y="19"/>
                  </a:lnTo>
                  <a:lnTo>
                    <a:pt x="51" y="29"/>
                  </a:lnTo>
                  <a:lnTo>
                    <a:pt x="34" y="45"/>
                  </a:lnTo>
                  <a:lnTo>
                    <a:pt x="22" y="63"/>
                  </a:lnTo>
                  <a:lnTo>
                    <a:pt x="14" y="84"/>
                  </a:lnTo>
                  <a:lnTo>
                    <a:pt x="13" y="108"/>
                  </a:lnTo>
                  <a:lnTo>
                    <a:pt x="0" y="109"/>
                  </a:lnTo>
                  <a:lnTo>
                    <a:pt x="1" y="82"/>
                  </a:lnTo>
                  <a:lnTo>
                    <a:pt x="9" y="57"/>
                  </a:lnTo>
                  <a:lnTo>
                    <a:pt x="24" y="36"/>
                  </a:lnTo>
                  <a:lnTo>
                    <a:pt x="43" y="19"/>
                  </a:lnTo>
                  <a:lnTo>
                    <a:pt x="65" y="7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820098"/>
            </a:solidFill>
            <a:ln w="0">
              <a:solidFill>
                <a:srgbClr val="82009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56" name="Freeform 487">
              <a:extLst>
                <a:ext uri="{FF2B5EF4-FFF2-40B4-BE49-F238E27FC236}">
                  <a16:creationId xmlns:a16="http://schemas.microsoft.com/office/drawing/2014/main" id="{7F586949-D3CC-499E-A7FB-932EC4AA52D5}"/>
                </a:ext>
              </a:extLst>
            </p:cNvPr>
            <p:cNvSpPr/>
            <p:nvPr/>
          </p:nvSpPr>
          <p:spPr bwMode="auto">
            <a:xfrm>
              <a:off x="2709863" y="5337176"/>
              <a:ext cx="196850" cy="147638"/>
            </a:xfrm>
            <a:custGeom>
              <a:gdLst>
                <a:gd name="T0" fmla="*/ 2147483646 w 124"/>
                <a:gd name="T1" fmla="*/ 0 h 93"/>
                <a:gd name="T2" fmla="*/ 2147483646 w 124"/>
                <a:gd name="T3" fmla="*/ 2147483646 h 93"/>
                <a:gd name="T4" fmla="*/ 2147483646 w 124"/>
                <a:gd name="T5" fmla="*/ 2147483646 h 93"/>
                <a:gd name="T6" fmla="*/ 2147483646 w 124"/>
                <a:gd name="T7" fmla="*/ 2147483646 h 93"/>
                <a:gd name="T8" fmla="*/ 2147483646 w 124"/>
                <a:gd name="T9" fmla="*/ 2147483646 h 93"/>
                <a:gd name="T10" fmla="*/ 2147483646 w 124"/>
                <a:gd name="T11" fmla="*/ 2147483646 h 93"/>
                <a:gd name="T12" fmla="*/ 2147483646 w 124"/>
                <a:gd name="T13" fmla="*/ 2147483646 h 93"/>
                <a:gd name="T14" fmla="*/ 2147483646 w 124"/>
                <a:gd name="T15" fmla="*/ 2147483646 h 93"/>
                <a:gd name="T16" fmla="*/ 2147483646 w 124"/>
                <a:gd name="T17" fmla="*/ 2147483646 h 93"/>
                <a:gd name="T18" fmla="*/ 2147483646 w 124"/>
                <a:gd name="T19" fmla="*/ 2147483646 h 93"/>
                <a:gd name="T20" fmla="*/ 2147483646 w 124"/>
                <a:gd name="T21" fmla="*/ 2147483646 h 93"/>
                <a:gd name="T22" fmla="*/ 0 w 124"/>
                <a:gd name="T23" fmla="*/ 2147483646 h 93"/>
                <a:gd name="T24" fmla="*/ 2147483646 w 124"/>
                <a:gd name="T25" fmla="*/ 2147483646 h 93"/>
                <a:gd name="T26" fmla="*/ 2147483646 w 124"/>
                <a:gd name="T27" fmla="*/ 2147483646 h 93"/>
                <a:gd name="T28" fmla="*/ 2147483646 w 124"/>
                <a:gd name="T29" fmla="*/ 2147483646 h 93"/>
                <a:gd name="T30" fmla="*/ 2147483646 w 124"/>
                <a:gd name="T31" fmla="*/ 2147483646 h 93"/>
                <a:gd name="T32" fmla="*/ 2147483646 w 124"/>
                <a:gd name="T33" fmla="*/ 2147483646 h 93"/>
                <a:gd name="T34" fmla="*/ 2147483646 w 124"/>
                <a:gd name="T35" fmla="*/ 0 h 9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24" h="93">
                  <a:moveTo>
                    <a:pt x="80" y="0"/>
                  </a:moveTo>
                  <a:lnTo>
                    <a:pt x="103" y="1"/>
                  </a:lnTo>
                  <a:lnTo>
                    <a:pt x="124" y="8"/>
                  </a:lnTo>
                  <a:lnTo>
                    <a:pt x="119" y="19"/>
                  </a:lnTo>
                  <a:lnTo>
                    <a:pt x="101" y="14"/>
                  </a:lnTo>
                  <a:lnTo>
                    <a:pt x="81" y="13"/>
                  </a:lnTo>
                  <a:lnTo>
                    <a:pt x="59" y="18"/>
                  </a:lnTo>
                  <a:lnTo>
                    <a:pt x="39" y="30"/>
                  </a:lnTo>
                  <a:lnTo>
                    <a:pt x="25" y="47"/>
                  </a:lnTo>
                  <a:lnTo>
                    <a:pt x="16" y="68"/>
                  </a:lnTo>
                  <a:lnTo>
                    <a:pt x="13" y="91"/>
                  </a:lnTo>
                  <a:lnTo>
                    <a:pt x="0" y="93"/>
                  </a:lnTo>
                  <a:lnTo>
                    <a:pt x="1" y="69"/>
                  </a:lnTo>
                  <a:lnTo>
                    <a:pt x="9" y="48"/>
                  </a:lnTo>
                  <a:lnTo>
                    <a:pt x="21" y="30"/>
                  </a:lnTo>
                  <a:lnTo>
                    <a:pt x="38" y="14"/>
                  </a:lnTo>
                  <a:lnTo>
                    <a:pt x="58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84D97"/>
            </a:solidFill>
            <a:ln w="0">
              <a:solidFill>
                <a:srgbClr val="F84D9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57" name="Freeform 488">
              <a:extLst>
                <a:ext uri="{FF2B5EF4-FFF2-40B4-BE49-F238E27FC236}">
                  <a16:creationId xmlns:a16="http://schemas.microsoft.com/office/drawing/2014/main" id="{72E4A0E3-49B8-4A6E-BE1E-2820E28FB8A1}"/>
                </a:ext>
              </a:extLst>
            </p:cNvPr>
            <p:cNvSpPr/>
            <p:nvPr/>
          </p:nvSpPr>
          <p:spPr bwMode="auto">
            <a:xfrm>
              <a:off x="2730500" y="5357813"/>
              <a:ext cx="214313" cy="123825"/>
            </a:xfrm>
            <a:custGeom>
              <a:gdLst>
                <a:gd name="T0" fmla="*/ 2147483646 w 135"/>
                <a:gd name="T1" fmla="*/ 0 h 78"/>
                <a:gd name="T2" fmla="*/ 2147483646 w 135"/>
                <a:gd name="T3" fmla="*/ 2147483646 h 78"/>
                <a:gd name="T4" fmla="*/ 2147483646 w 135"/>
                <a:gd name="T5" fmla="*/ 2147483646 h 78"/>
                <a:gd name="T6" fmla="*/ 2147483646 w 135"/>
                <a:gd name="T7" fmla="*/ 2147483646 h 78"/>
                <a:gd name="T8" fmla="*/ 2147483646 w 135"/>
                <a:gd name="T9" fmla="*/ 2147483646 h 78"/>
                <a:gd name="T10" fmla="*/ 2147483646 w 135"/>
                <a:gd name="T11" fmla="*/ 2147483646 h 78"/>
                <a:gd name="T12" fmla="*/ 2147483646 w 135"/>
                <a:gd name="T13" fmla="*/ 2147483646 h 78"/>
                <a:gd name="T14" fmla="*/ 2147483646 w 135"/>
                <a:gd name="T15" fmla="*/ 2147483646 h 78"/>
                <a:gd name="T16" fmla="*/ 2147483646 w 135"/>
                <a:gd name="T17" fmla="*/ 2147483646 h 78"/>
                <a:gd name="T18" fmla="*/ 2147483646 w 135"/>
                <a:gd name="T19" fmla="*/ 2147483646 h 78"/>
                <a:gd name="T20" fmla="*/ 2147483646 w 135"/>
                <a:gd name="T21" fmla="*/ 2147483646 h 78"/>
                <a:gd name="T22" fmla="*/ 2147483646 w 135"/>
                <a:gd name="T23" fmla="*/ 2147483646 h 78"/>
                <a:gd name="T24" fmla="*/ 2147483646 w 135"/>
                <a:gd name="T25" fmla="*/ 2147483646 h 78"/>
                <a:gd name="T26" fmla="*/ 2147483646 w 135"/>
                <a:gd name="T27" fmla="*/ 2147483646 h 78"/>
                <a:gd name="T28" fmla="*/ 2147483646 w 135"/>
                <a:gd name="T29" fmla="*/ 2147483646 h 78"/>
                <a:gd name="T30" fmla="*/ 0 w 135"/>
                <a:gd name="T31" fmla="*/ 2147483646 h 78"/>
                <a:gd name="T32" fmla="*/ 2147483646 w 135"/>
                <a:gd name="T33" fmla="*/ 2147483646 h 78"/>
                <a:gd name="T34" fmla="*/ 2147483646 w 135"/>
                <a:gd name="T35" fmla="*/ 2147483646 h 78"/>
                <a:gd name="T36" fmla="*/ 2147483646 w 135"/>
                <a:gd name="T37" fmla="*/ 2147483646 h 78"/>
                <a:gd name="T38" fmla="*/ 2147483646 w 135"/>
                <a:gd name="T39" fmla="*/ 2147483646 h 78"/>
                <a:gd name="T40" fmla="*/ 2147483646 w 135"/>
                <a:gd name="T41" fmla="*/ 2147483646 h 78"/>
                <a:gd name="T42" fmla="*/ 2147483646 w 135"/>
                <a:gd name="T43" fmla="*/ 0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35" h="78">
                  <a:moveTo>
                    <a:pt x="68" y="0"/>
                  </a:moveTo>
                  <a:lnTo>
                    <a:pt x="88" y="1"/>
                  </a:lnTo>
                  <a:lnTo>
                    <a:pt x="106" y="8"/>
                  </a:lnTo>
                  <a:lnTo>
                    <a:pt x="123" y="18"/>
                  </a:lnTo>
                  <a:lnTo>
                    <a:pt x="135" y="33"/>
                  </a:lnTo>
                  <a:lnTo>
                    <a:pt x="125" y="40"/>
                  </a:lnTo>
                  <a:lnTo>
                    <a:pt x="110" y="25"/>
                  </a:lnTo>
                  <a:lnTo>
                    <a:pt x="90" y="16"/>
                  </a:lnTo>
                  <a:lnTo>
                    <a:pt x="70" y="13"/>
                  </a:lnTo>
                  <a:lnTo>
                    <a:pt x="54" y="17"/>
                  </a:lnTo>
                  <a:lnTo>
                    <a:pt x="39" y="23"/>
                  </a:lnTo>
                  <a:lnTo>
                    <a:pt x="28" y="35"/>
                  </a:lnTo>
                  <a:lnTo>
                    <a:pt x="20" y="48"/>
                  </a:lnTo>
                  <a:lnTo>
                    <a:pt x="15" y="63"/>
                  </a:lnTo>
                  <a:lnTo>
                    <a:pt x="15" y="77"/>
                  </a:lnTo>
                  <a:lnTo>
                    <a:pt x="0" y="78"/>
                  </a:lnTo>
                  <a:lnTo>
                    <a:pt x="1" y="60"/>
                  </a:lnTo>
                  <a:lnTo>
                    <a:pt x="7" y="42"/>
                  </a:lnTo>
                  <a:lnTo>
                    <a:pt x="17" y="26"/>
                  </a:lnTo>
                  <a:lnTo>
                    <a:pt x="32" y="13"/>
                  </a:lnTo>
                  <a:lnTo>
                    <a:pt x="49" y="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C447CE"/>
            </a:solidFill>
            <a:ln w="0">
              <a:solidFill>
                <a:srgbClr val="C447CE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58" name="Freeform 489">
              <a:extLst>
                <a:ext uri="{FF2B5EF4-FFF2-40B4-BE49-F238E27FC236}">
                  <a16:creationId xmlns:a16="http://schemas.microsoft.com/office/drawing/2014/main" id="{CB2BBCF1-3F2B-4D77-8974-AE8BA798C83B}"/>
                </a:ext>
              </a:extLst>
            </p:cNvPr>
            <p:cNvSpPr/>
            <p:nvPr/>
          </p:nvSpPr>
          <p:spPr bwMode="auto">
            <a:xfrm>
              <a:off x="2557463" y="6143626"/>
              <a:ext cx="476250" cy="39688"/>
            </a:xfrm>
            <a:custGeom>
              <a:gdLst>
                <a:gd name="T0" fmla="*/ 2147483646 w 300"/>
                <a:gd name="T1" fmla="*/ 0 h 25"/>
                <a:gd name="T2" fmla="*/ 2147483646 w 300"/>
                <a:gd name="T3" fmla="*/ 2147483646 h 25"/>
                <a:gd name="T4" fmla="*/ 0 w 300"/>
                <a:gd name="T5" fmla="*/ 2147483646 h 25"/>
                <a:gd name="T6" fmla="*/ 0 w 300"/>
                <a:gd name="T7" fmla="*/ 2147483646 h 25"/>
                <a:gd name="T8" fmla="*/ 2147483646 w 300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25">
                  <a:moveTo>
                    <a:pt x="300" y="0"/>
                  </a:moveTo>
                  <a:lnTo>
                    <a:pt x="300" y="1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005D51"/>
            </a:solidFill>
            <a:ln w="0">
              <a:solidFill>
                <a:srgbClr val="005D51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59" name="Freeform 490">
              <a:extLst>
                <a:ext uri="{FF2B5EF4-FFF2-40B4-BE49-F238E27FC236}">
                  <a16:creationId xmlns:a16="http://schemas.microsoft.com/office/drawing/2014/main" id="{597175DD-BF69-4EF9-8296-A5F1D52652C6}"/>
                </a:ext>
              </a:extLst>
            </p:cNvPr>
            <p:cNvSpPr/>
            <p:nvPr/>
          </p:nvSpPr>
          <p:spPr bwMode="auto">
            <a:xfrm>
              <a:off x="2540000" y="5930901"/>
              <a:ext cx="22225" cy="252413"/>
            </a:xfrm>
            <a:custGeom>
              <a:gdLst>
                <a:gd name="T0" fmla="*/ 2147483646 w 14"/>
                <a:gd name="T1" fmla="*/ 0 h 159"/>
                <a:gd name="T2" fmla="*/ 2147483646 w 14"/>
                <a:gd name="T3" fmla="*/ 2147483646 h 159"/>
                <a:gd name="T4" fmla="*/ 2147483646 w 14"/>
                <a:gd name="T5" fmla="*/ 2147483646 h 159"/>
                <a:gd name="T6" fmla="*/ 0 w 14"/>
                <a:gd name="T7" fmla="*/ 0 h 159"/>
                <a:gd name="T8" fmla="*/ 2147483646 w 14"/>
                <a:gd name="T9" fmla="*/ 0 h 1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59">
                  <a:moveTo>
                    <a:pt x="2" y="0"/>
                  </a:moveTo>
                  <a:lnTo>
                    <a:pt x="14" y="159"/>
                  </a:lnTo>
                  <a:lnTo>
                    <a:pt x="11" y="159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5D51"/>
            </a:solidFill>
            <a:ln w="0">
              <a:solidFill>
                <a:srgbClr val="005D51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60" name="Freeform 491">
              <a:extLst>
                <a:ext uri="{FF2B5EF4-FFF2-40B4-BE49-F238E27FC236}">
                  <a16:creationId xmlns:a16="http://schemas.microsoft.com/office/drawing/2014/main" id="{4DCE3677-6716-4437-95F8-C9B144E6858B}"/>
                </a:ext>
              </a:extLst>
            </p:cNvPr>
            <p:cNvSpPr/>
            <p:nvPr/>
          </p:nvSpPr>
          <p:spPr bwMode="auto">
            <a:xfrm>
              <a:off x="2574925" y="6011863"/>
              <a:ext cx="125413" cy="152400"/>
            </a:xfrm>
            <a:custGeom>
              <a:gdLst>
                <a:gd name="T0" fmla="*/ 2147483646 w 79"/>
                <a:gd name="T1" fmla="*/ 0 h 96"/>
                <a:gd name="T2" fmla="*/ 2147483646 w 79"/>
                <a:gd name="T3" fmla="*/ 2147483646 h 96"/>
                <a:gd name="T4" fmla="*/ 0 w 79"/>
                <a:gd name="T5" fmla="*/ 2147483646 h 96"/>
                <a:gd name="T6" fmla="*/ 2147483646 w 79"/>
                <a:gd name="T7" fmla="*/ 0 h 9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9" h="96">
                  <a:moveTo>
                    <a:pt x="31" y="0"/>
                  </a:moveTo>
                  <a:lnTo>
                    <a:pt x="79" y="89"/>
                  </a:lnTo>
                  <a:lnTo>
                    <a:pt x="0" y="96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B42EE6"/>
            </a:solidFill>
            <a:ln w="0">
              <a:solidFill>
                <a:srgbClr val="B42EE6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61" name="Freeform 492">
              <a:extLst>
                <a:ext uri="{FF2B5EF4-FFF2-40B4-BE49-F238E27FC236}">
                  <a16:creationId xmlns:a16="http://schemas.microsoft.com/office/drawing/2014/main" id="{0B0D25B8-DAA4-41A0-9702-0DB305F09D89}"/>
                </a:ext>
              </a:extLst>
            </p:cNvPr>
            <p:cNvSpPr/>
            <p:nvPr/>
          </p:nvSpPr>
          <p:spPr bwMode="auto">
            <a:xfrm>
              <a:off x="2676525" y="5972176"/>
              <a:ext cx="60325" cy="184150"/>
            </a:xfrm>
            <a:custGeom>
              <a:gdLst>
                <a:gd name="T0" fmla="*/ 2147483646 w 38"/>
                <a:gd name="T1" fmla="*/ 0 h 116"/>
                <a:gd name="T2" fmla="*/ 2147483646 w 38"/>
                <a:gd name="T3" fmla="*/ 2147483646 h 116"/>
                <a:gd name="T4" fmla="*/ 0 w 38"/>
                <a:gd name="T5" fmla="*/ 2147483646 h 116"/>
                <a:gd name="T6" fmla="*/ 2147483646 w 38"/>
                <a:gd name="T7" fmla="*/ 0 h 1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115">
                  <a:moveTo>
                    <a:pt x="12" y="0"/>
                  </a:moveTo>
                  <a:lnTo>
                    <a:pt x="38" y="113"/>
                  </a:lnTo>
                  <a:lnTo>
                    <a:pt x="0" y="11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89EFD5"/>
            </a:solidFill>
            <a:ln w="0">
              <a:solidFill>
                <a:srgbClr val="89EFD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62" name="Freeform 493">
              <a:extLst>
                <a:ext uri="{FF2B5EF4-FFF2-40B4-BE49-F238E27FC236}">
                  <a16:creationId xmlns:a16="http://schemas.microsoft.com/office/drawing/2014/main" id="{A998B9FA-AD50-481A-9348-948226677BAF}"/>
                </a:ext>
              </a:extLst>
            </p:cNvPr>
            <p:cNvSpPr/>
            <p:nvPr/>
          </p:nvSpPr>
          <p:spPr bwMode="auto">
            <a:xfrm>
              <a:off x="2697163" y="5883276"/>
              <a:ext cx="122238" cy="269875"/>
            </a:xfrm>
            <a:custGeom>
              <a:gdLst>
                <a:gd name="T0" fmla="*/ 2147483646 w 77"/>
                <a:gd name="T1" fmla="*/ 0 h 170"/>
                <a:gd name="T2" fmla="*/ 2147483646 w 77"/>
                <a:gd name="T3" fmla="*/ 2147483646 h 170"/>
                <a:gd name="T4" fmla="*/ 0 w 77"/>
                <a:gd name="T5" fmla="*/ 2147483646 h 170"/>
                <a:gd name="T6" fmla="*/ 2147483646 w 77"/>
                <a:gd name="T7" fmla="*/ 0 h 1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" h="170">
                  <a:moveTo>
                    <a:pt x="32" y="0"/>
                  </a:moveTo>
                  <a:lnTo>
                    <a:pt x="77" y="165"/>
                  </a:lnTo>
                  <a:lnTo>
                    <a:pt x="0" y="17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3C7A"/>
            </a:solidFill>
            <a:ln w="0">
              <a:solidFill>
                <a:srgbClr val="FF3C7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63" name="Freeform 494">
              <a:extLst>
                <a:ext uri="{FF2B5EF4-FFF2-40B4-BE49-F238E27FC236}">
                  <a16:creationId xmlns:a16="http://schemas.microsoft.com/office/drawing/2014/main" id="{5D482398-4629-49F0-BE31-162DD507A0F1}"/>
                </a:ext>
              </a:extLst>
            </p:cNvPr>
            <p:cNvSpPr/>
            <p:nvPr/>
          </p:nvSpPr>
          <p:spPr bwMode="auto">
            <a:xfrm>
              <a:off x="2757488" y="5991226"/>
              <a:ext cx="206375" cy="158750"/>
            </a:xfrm>
            <a:custGeom>
              <a:gdLst>
                <a:gd name="T0" fmla="*/ 2147483646 w 130"/>
                <a:gd name="T1" fmla="*/ 0 h 100"/>
                <a:gd name="T2" fmla="*/ 2147483646 w 130"/>
                <a:gd name="T3" fmla="*/ 2147483646 h 100"/>
                <a:gd name="T4" fmla="*/ 0 w 130"/>
                <a:gd name="T5" fmla="*/ 2147483646 h 100"/>
                <a:gd name="T6" fmla="*/ 2147483646 w 130"/>
                <a:gd name="T7" fmla="*/ 0 h 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0" h="100">
                  <a:moveTo>
                    <a:pt x="56" y="0"/>
                  </a:moveTo>
                  <a:lnTo>
                    <a:pt x="130" y="90"/>
                  </a:lnTo>
                  <a:lnTo>
                    <a:pt x="0" y="10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364F80"/>
            </a:solidFill>
            <a:ln w="0">
              <a:solidFill>
                <a:srgbClr val="364F8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64" name="Freeform 495">
              <a:extLst>
                <a:ext uri="{FF2B5EF4-FFF2-40B4-BE49-F238E27FC236}">
                  <a16:creationId xmlns:a16="http://schemas.microsoft.com/office/drawing/2014/main" id="{8DDC941E-7259-4D79-9AD3-6C1A9F1B1644}"/>
                </a:ext>
              </a:extLst>
            </p:cNvPr>
            <p:cNvSpPr/>
            <p:nvPr/>
          </p:nvSpPr>
          <p:spPr bwMode="auto">
            <a:xfrm>
              <a:off x="2933700" y="6083301"/>
              <a:ext cx="69850" cy="50800"/>
            </a:xfrm>
            <a:custGeom>
              <a:gdLst>
                <a:gd name="T0" fmla="*/ 2147483646 w 44"/>
                <a:gd name="T1" fmla="*/ 0 h 32"/>
                <a:gd name="T2" fmla="*/ 2147483646 w 44"/>
                <a:gd name="T3" fmla="*/ 2147483646 h 32"/>
                <a:gd name="T4" fmla="*/ 0 w 44"/>
                <a:gd name="T5" fmla="*/ 2147483646 h 32"/>
                <a:gd name="T6" fmla="*/ 2147483646 w 44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32">
                  <a:moveTo>
                    <a:pt x="20" y="0"/>
                  </a:moveTo>
                  <a:lnTo>
                    <a:pt x="44" y="30"/>
                  </a:lnTo>
                  <a:lnTo>
                    <a:pt x="0" y="3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61FFC8"/>
            </a:solidFill>
            <a:ln w="0">
              <a:solidFill>
                <a:srgbClr val="61FFC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65" name="Freeform 496">
              <a:extLst>
                <a:ext uri="{FF2B5EF4-FFF2-40B4-BE49-F238E27FC236}">
                  <a16:creationId xmlns:a16="http://schemas.microsoft.com/office/drawing/2014/main" id="{3EC80AB3-8614-47F0-B463-EC9842245C5F}"/>
                </a:ext>
              </a:extLst>
            </p:cNvPr>
            <p:cNvSpPr/>
            <p:nvPr/>
          </p:nvSpPr>
          <p:spPr bwMode="auto">
            <a:xfrm>
              <a:off x="2986088" y="5929313"/>
              <a:ext cx="50800" cy="203200"/>
            </a:xfrm>
            <a:custGeom>
              <a:gdLst>
                <a:gd name="T0" fmla="*/ 2147483646 w 32"/>
                <a:gd name="T1" fmla="*/ 0 h 128"/>
                <a:gd name="T2" fmla="*/ 2147483646 w 32"/>
                <a:gd name="T3" fmla="*/ 2147483646 h 128"/>
                <a:gd name="T4" fmla="*/ 0 w 32"/>
                <a:gd name="T5" fmla="*/ 2147483646 h 128"/>
                <a:gd name="T6" fmla="*/ 2147483646 w 32"/>
                <a:gd name="T7" fmla="*/ 0 h 1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128">
                  <a:moveTo>
                    <a:pt x="5" y="0"/>
                  </a:moveTo>
                  <a:lnTo>
                    <a:pt x="32" y="126"/>
                  </a:lnTo>
                  <a:lnTo>
                    <a:pt x="0" y="12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34FED"/>
            </a:solidFill>
            <a:ln w="0">
              <a:solidFill>
                <a:srgbClr val="C34FE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66" name="Freeform 497">
              <a:extLst>
                <a:ext uri="{FF2B5EF4-FFF2-40B4-BE49-F238E27FC236}">
                  <a16:creationId xmlns:a16="http://schemas.microsoft.com/office/drawing/2014/main" id="{4E2874C0-2441-4D0C-B048-19FF5493B740}"/>
                </a:ext>
              </a:extLst>
            </p:cNvPr>
            <p:cNvSpPr/>
            <p:nvPr/>
          </p:nvSpPr>
          <p:spPr bwMode="auto">
            <a:xfrm>
              <a:off x="2514600" y="5562601"/>
              <a:ext cx="446088" cy="234950"/>
            </a:xfrm>
            <a:custGeom>
              <a:gdLst>
                <a:gd name="T0" fmla="*/ 2147483646 w 281"/>
                <a:gd name="T1" fmla="*/ 0 h 148"/>
                <a:gd name="T2" fmla="*/ 2147483646 w 281"/>
                <a:gd name="T3" fmla="*/ 2147483646 h 148"/>
                <a:gd name="T4" fmla="*/ 2147483646 w 281"/>
                <a:gd name="T5" fmla="*/ 2147483646 h 148"/>
                <a:gd name="T6" fmla="*/ 2147483646 w 281"/>
                <a:gd name="T7" fmla="*/ 2147483646 h 148"/>
                <a:gd name="T8" fmla="*/ 2147483646 w 281"/>
                <a:gd name="T9" fmla="*/ 2147483646 h 148"/>
                <a:gd name="T10" fmla="*/ 2147483646 w 281"/>
                <a:gd name="T11" fmla="*/ 2147483646 h 148"/>
                <a:gd name="T12" fmla="*/ 2147483646 w 281"/>
                <a:gd name="T13" fmla="*/ 2147483646 h 148"/>
                <a:gd name="T14" fmla="*/ 2147483646 w 281"/>
                <a:gd name="T15" fmla="*/ 2147483646 h 148"/>
                <a:gd name="T16" fmla="*/ 2147483646 w 281"/>
                <a:gd name="T17" fmla="*/ 2147483646 h 148"/>
                <a:gd name="T18" fmla="*/ 2147483646 w 281"/>
                <a:gd name="T19" fmla="*/ 2147483646 h 148"/>
                <a:gd name="T20" fmla="*/ 2147483646 w 281"/>
                <a:gd name="T21" fmla="*/ 2147483646 h 148"/>
                <a:gd name="T22" fmla="*/ 0 w 281"/>
                <a:gd name="T23" fmla="*/ 2147483646 h 148"/>
                <a:gd name="T24" fmla="*/ 2147483646 w 281"/>
                <a:gd name="T25" fmla="*/ 2147483646 h 148"/>
                <a:gd name="T26" fmla="*/ 2147483646 w 281"/>
                <a:gd name="T27" fmla="*/ 2147483646 h 148"/>
                <a:gd name="T28" fmla="*/ 2147483646 w 281"/>
                <a:gd name="T29" fmla="*/ 2147483646 h 148"/>
                <a:gd name="T30" fmla="*/ 2147483646 w 281"/>
                <a:gd name="T31" fmla="*/ 2147483646 h 148"/>
                <a:gd name="T32" fmla="*/ 2147483646 w 281"/>
                <a:gd name="T33" fmla="*/ 2147483646 h 148"/>
                <a:gd name="T34" fmla="*/ 2147483646 w 281"/>
                <a:gd name="T35" fmla="*/ 2147483646 h 148"/>
                <a:gd name="T36" fmla="*/ 2147483646 w 281"/>
                <a:gd name="T37" fmla="*/ 2147483646 h 148"/>
                <a:gd name="T38" fmla="*/ 2147483646 w 281"/>
                <a:gd name="T39" fmla="*/ 2147483646 h 148"/>
                <a:gd name="T40" fmla="*/ 2147483646 w 281"/>
                <a:gd name="T41" fmla="*/ 2147483646 h 148"/>
                <a:gd name="T42" fmla="*/ 2147483646 w 281"/>
                <a:gd name="T43" fmla="*/ 0 h 14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81" h="148">
                  <a:moveTo>
                    <a:pt x="281" y="0"/>
                  </a:moveTo>
                  <a:lnTo>
                    <a:pt x="281" y="6"/>
                  </a:lnTo>
                  <a:lnTo>
                    <a:pt x="257" y="86"/>
                  </a:lnTo>
                  <a:lnTo>
                    <a:pt x="225" y="105"/>
                  </a:lnTo>
                  <a:lnTo>
                    <a:pt x="192" y="92"/>
                  </a:lnTo>
                  <a:lnTo>
                    <a:pt x="160" y="78"/>
                  </a:lnTo>
                  <a:lnTo>
                    <a:pt x="132" y="109"/>
                  </a:lnTo>
                  <a:lnTo>
                    <a:pt x="101" y="148"/>
                  </a:lnTo>
                  <a:lnTo>
                    <a:pt x="60" y="53"/>
                  </a:lnTo>
                  <a:lnTo>
                    <a:pt x="27" y="24"/>
                  </a:lnTo>
                  <a:lnTo>
                    <a:pt x="1" y="89"/>
                  </a:lnTo>
                  <a:lnTo>
                    <a:pt x="0" y="89"/>
                  </a:lnTo>
                  <a:lnTo>
                    <a:pt x="26" y="21"/>
                  </a:lnTo>
                  <a:lnTo>
                    <a:pt x="62" y="51"/>
                  </a:lnTo>
                  <a:lnTo>
                    <a:pt x="101" y="144"/>
                  </a:lnTo>
                  <a:lnTo>
                    <a:pt x="131" y="108"/>
                  </a:lnTo>
                  <a:lnTo>
                    <a:pt x="158" y="76"/>
                  </a:lnTo>
                  <a:lnTo>
                    <a:pt x="192" y="91"/>
                  </a:lnTo>
                  <a:lnTo>
                    <a:pt x="225" y="104"/>
                  </a:lnTo>
                  <a:lnTo>
                    <a:pt x="255" y="84"/>
                  </a:lnTo>
                  <a:lnTo>
                    <a:pt x="281" y="0"/>
                  </a:lnTo>
                  <a:close/>
                </a:path>
              </a:pathLst>
            </a:custGeom>
            <a:solidFill>
              <a:srgbClr val="61FFC8"/>
            </a:solidFill>
            <a:ln w="0">
              <a:solidFill>
                <a:srgbClr val="61FFC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67" name="Freeform 498">
              <a:extLst>
                <a:ext uri="{FF2B5EF4-FFF2-40B4-BE49-F238E27FC236}">
                  <a16:creationId xmlns:a16="http://schemas.microsoft.com/office/drawing/2014/main" id="{F104AB69-8AAE-43DB-8AE3-D4FFF50F9F21}"/>
                </a:ext>
              </a:extLst>
            </p:cNvPr>
            <p:cNvSpPr/>
            <p:nvPr/>
          </p:nvSpPr>
          <p:spPr bwMode="auto">
            <a:xfrm>
              <a:off x="2032000" y="5632451"/>
              <a:ext cx="515938" cy="1225550"/>
            </a:xfrm>
            <a:custGeom>
              <a:gdLst>
                <a:gd name="T0" fmla="*/ 2147483646 w 325"/>
                <a:gd name="T1" fmla="*/ 2147483646 h 772"/>
                <a:gd name="T2" fmla="*/ 2147483646 w 325"/>
                <a:gd name="T3" fmla="*/ 2147483646 h 772"/>
                <a:gd name="T4" fmla="*/ 2147483646 w 325"/>
                <a:gd name="T5" fmla="*/ 2147483646 h 772"/>
                <a:gd name="T6" fmla="*/ 2147483646 w 325"/>
                <a:gd name="T7" fmla="*/ 2147483646 h 772"/>
                <a:gd name="T8" fmla="*/ 2147483646 w 325"/>
                <a:gd name="T9" fmla="*/ 2147483646 h 772"/>
                <a:gd name="T10" fmla="*/ 2147483646 w 325"/>
                <a:gd name="T11" fmla="*/ 2147483646 h 772"/>
                <a:gd name="T12" fmla="*/ 2147483646 w 325"/>
                <a:gd name="T13" fmla="*/ 2147483646 h 772"/>
                <a:gd name="T14" fmla="*/ 2147483646 w 325"/>
                <a:gd name="T15" fmla="*/ 2147483646 h 772"/>
                <a:gd name="T16" fmla="*/ 2147483646 w 325"/>
                <a:gd name="T17" fmla="*/ 2147483646 h 772"/>
                <a:gd name="T18" fmla="*/ 2147483646 w 325"/>
                <a:gd name="T19" fmla="*/ 2147483646 h 772"/>
                <a:gd name="T20" fmla="*/ 2147483646 w 325"/>
                <a:gd name="T21" fmla="*/ 2147483646 h 772"/>
                <a:gd name="T22" fmla="*/ 2147483646 w 325"/>
                <a:gd name="T23" fmla="*/ 2147483646 h 772"/>
                <a:gd name="T24" fmla="*/ 2147483646 w 325"/>
                <a:gd name="T25" fmla="*/ 2147483646 h 772"/>
                <a:gd name="T26" fmla="*/ 2147483646 w 325"/>
                <a:gd name="T27" fmla="*/ 2147483646 h 772"/>
                <a:gd name="T28" fmla="*/ 2147483646 w 325"/>
                <a:gd name="T29" fmla="*/ 2147483646 h 772"/>
                <a:gd name="T30" fmla="*/ 2147483646 w 325"/>
                <a:gd name="T31" fmla="*/ 2147483646 h 772"/>
                <a:gd name="T32" fmla="*/ 2147483646 w 325"/>
                <a:gd name="T33" fmla="*/ 2147483646 h 772"/>
                <a:gd name="T34" fmla="*/ 2147483646 w 325"/>
                <a:gd name="T35" fmla="*/ 2147483646 h 772"/>
                <a:gd name="T36" fmla="*/ 2147483646 w 325"/>
                <a:gd name="T37" fmla="*/ 2147483646 h 772"/>
                <a:gd name="T38" fmla="*/ 2147483646 w 325"/>
                <a:gd name="T39" fmla="*/ 2147483646 h 772"/>
                <a:gd name="T40" fmla="*/ 2147483646 w 325"/>
                <a:gd name="T41" fmla="*/ 2147483646 h 772"/>
                <a:gd name="T42" fmla="*/ 2147483646 w 325"/>
                <a:gd name="T43" fmla="*/ 2147483646 h 772"/>
                <a:gd name="T44" fmla="*/ 2147483646 w 325"/>
                <a:gd name="T45" fmla="*/ 2147483646 h 772"/>
                <a:gd name="T46" fmla="*/ 2147483646 w 325"/>
                <a:gd name="T47" fmla="*/ 2147483646 h 772"/>
                <a:gd name="T48" fmla="*/ 2147483646 w 325"/>
                <a:gd name="T49" fmla="*/ 2147483646 h 772"/>
                <a:gd name="T50" fmla="*/ 2147483646 w 325"/>
                <a:gd name="T51" fmla="*/ 2147483646 h 772"/>
                <a:gd name="T52" fmla="*/ 2147483646 w 325"/>
                <a:gd name="T53" fmla="*/ 2147483646 h 772"/>
                <a:gd name="T54" fmla="*/ 2147483646 w 325"/>
                <a:gd name="T55" fmla="*/ 2147483646 h 772"/>
                <a:gd name="T56" fmla="*/ 2147483646 w 325"/>
                <a:gd name="T57" fmla="*/ 2147483646 h 772"/>
                <a:gd name="T58" fmla="*/ 2147483646 w 325"/>
                <a:gd name="T59" fmla="*/ 2147483646 h 772"/>
                <a:gd name="T60" fmla="*/ 2147483646 w 325"/>
                <a:gd name="T61" fmla="*/ 2147483646 h 772"/>
                <a:gd name="T62" fmla="*/ 2147483646 w 325"/>
                <a:gd name="T63" fmla="*/ 2147483646 h 772"/>
                <a:gd name="T64" fmla="*/ 2147483646 w 325"/>
                <a:gd name="T65" fmla="*/ 2147483646 h 772"/>
                <a:gd name="T66" fmla="*/ 2147483646 w 325"/>
                <a:gd name="T67" fmla="*/ 2147483646 h 772"/>
                <a:gd name="T68" fmla="*/ 2147483646 w 325"/>
                <a:gd name="T69" fmla="*/ 2147483646 h 772"/>
                <a:gd name="T70" fmla="*/ 2147483646 w 325"/>
                <a:gd name="T71" fmla="*/ 2147483646 h 772"/>
                <a:gd name="T72" fmla="*/ 2147483646 w 325"/>
                <a:gd name="T73" fmla="*/ 2147483646 h 772"/>
                <a:gd name="T74" fmla="*/ 2147483646 w 325"/>
                <a:gd name="T75" fmla="*/ 2147483646 h 772"/>
                <a:gd name="T76" fmla="*/ 2147483646 w 325"/>
                <a:gd name="T77" fmla="*/ 2147483646 h 772"/>
                <a:gd name="T78" fmla="*/ 2147483646 w 325"/>
                <a:gd name="T79" fmla="*/ 2147483646 h 772"/>
                <a:gd name="T80" fmla="*/ 2147483646 w 325"/>
                <a:gd name="T81" fmla="*/ 2147483646 h 772"/>
                <a:gd name="T82" fmla="*/ 2147483646 w 325"/>
                <a:gd name="T83" fmla="*/ 2147483646 h 772"/>
                <a:gd name="T84" fmla="*/ 2147483646 w 325"/>
                <a:gd name="T85" fmla="*/ 2147483646 h 772"/>
                <a:gd name="T86" fmla="*/ 2147483646 w 325"/>
                <a:gd name="T87" fmla="*/ 2147483646 h 772"/>
                <a:gd name="T88" fmla="*/ 2147483646 w 325"/>
                <a:gd name="T89" fmla="*/ 2147483646 h 772"/>
                <a:gd name="T90" fmla="*/ 2147483646 w 325"/>
                <a:gd name="T91" fmla="*/ 2147483646 h 772"/>
                <a:gd name="T92" fmla="*/ 2147483646 w 325"/>
                <a:gd name="T93" fmla="*/ 2147483646 h 77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325" h="772">
                  <a:moveTo>
                    <a:pt x="89" y="0"/>
                  </a:moveTo>
                  <a:lnTo>
                    <a:pt x="104" y="39"/>
                  </a:lnTo>
                  <a:lnTo>
                    <a:pt x="104" y="43"/>
                  </a:lnTo>
                  <a:lnTo>
                    <a:pt x="102" y="53"/>
                  </a:lnTo>
                  <a:lnTo>
                    <a:pt x="98" y="68"/>
                  </a:lnTo>
                  <a:lnTo>
                    <a:pt x="92" y="82"/>
                  </a:lnTo>
                  <a:lnTo>
                    <a:pt x="88" y="98"/>
                  </a:lnTo>
                  <a:lnTo>
                    <a:pt x="83" y="114"/>
                  </a:lnTo>
                  <a:lnTo>
                    <a:pt x="76" y="129"/>
                  </a:lnTo>
                  <a:lnTo>
                    <a:pt x="67" y="141"/>
                  </a:lnTo>
                  <a:lnTo>
                    <a:pt x="64" y="158"/>
                  </a:lnTo>
                  <a:lnTo>
                    <a:pt x="66" y="161"/>
                  </a:lnTo>
                  <a:lnTo>
                    <a:pt x="70" y="169"/>
                  </a:lnTo>
                  <a:lnTo>
                    <a:pt x="74" y="182"/>
                  </a:lnTo>
                  <a:lnTo>
                    <a:pt x="78" y="196"/>
                  </a:lnTo>
                  <a:lnTo>
                    <a:pt x="79" y="210"/>
                  </a:lnTo>
                  <a:lnTo>
                    <a:pt x="79" y="226"/>
                  </a:lnTo>
                  <a:lnTo>
                    <a:pt x="85" y="231"/>
                  </a:lnTo>
                  <a:lnTo>
                    <a:pt x="96" y="241"/>
                  </a:lnTo>
                  <a:lnTo>
                    <a:pt x="106" y="252"/>
                  </a:lnTo>
                  <a:lnTo>
                    <a:pt x="115" y="267"/>
                  </a:lnTo>
                  <a:lnTo>
                    <a:pt x="123" y="284"/>
                  </a:lnTo>
                  <a:lnTo>
                    <a:pt x="127" y="302"/>
                  </a:lnTo>
                  <a:lnTo>
                    <a:pt x="127" y="303"/>
                  </a:lnTo>
                  <a:lnTo>
                    <a:pt x="129" y="306"/>
                  </a:lnTo>
                  <a:lnTo>
                    <a:pt x="131" y="310"/>
                  </a:lnTo>
                  <a:lnTo>
                    <a:pt x="135" y="315"/>
                  </a:lnTo>
                  <a:lnTo>
                    <a:pt x="142" y="318"/>
                  </a:lnTo>
                  <a:lnTo>
                    <a:pt x="150" y="320"/>
                  </a:lnTo>
                  <a:lnTo>
                    <a:pt x="161" y="320"/>
                  </a:lnTo>
                  <a:lnTo>
                    <a:pt x="176" y="318"/>
                  </a:lnTo>
                  <a:lnTo>
                    <a:pt x="193" y="310"/>
                  </a:lnTo>
                  <a:lnTo>
                    <a:pt x="195" y="306"/>
                  </a:lnTo>
                  <a:lnTo>
                    <a:pt x="195" y="294"/>
                  </a:lnTo>
                  <a:lnTo>
                    <a:pt x="194" y="280"/>
                  </a:lnTo>
                  <a:lnTo>
                    <a:pt x="191" y="264"/>
                  </a:lnTo>
                  <a:lnTo>
                    <a:pt x="189" y="248"/>
                  </a:lnTo>
                  <a:lnTo>
                    <a:pt x="187" y="234"/>
                  </a:lnTo>
                  <a:lnTo>
                    <a:pt x="185" y="225"/>
                  </a:lnTo>
                  <a:lnTo>
                    <a:pt x="185" y="221"/>
                  </a:lnTo>
                  <a:lnTo>
                    <a:pt x="184" y="217"/>
                  </a:lnTo>
                  <a:lnTo>
                    <a:pt x="181" y="208"/>
                  </a:lnTo>
                  <a:lnTo>
                    <a:pt x="178" y="195"/>
                  </a:lnTo>
                  <a:lnTo>
                    <a:pt x="176" y="178"/>
                  </a:lnTo>
                  <a:lnTo>
                    <a:pt x="174" y="161"/>
                  </a:lnTo>
                  <a:lnTo>
                    <a:pt x="176" y="142"/>
                  </a:lnTo>
                  <a:lnTo>
                    <a:pt x="180" y="127"/>
                  </a:lnTo>
                  <a:lnTo>
                    <a:pt x="187" y="115"/>
                  </a:lnTo>
                  <a:lnTo>
                    <a:pt x="190" y="114"/>
                  </a:lnTo>
                  <a:lnTo>
                    <a:pt x="194" y="112"/>
                  </a:lnTo>
                  <a:lnTo>
                    <a:pt x="201" y="110"/>
                  </a:lnTo>
                  <a:lnTo>
                    <a:pt x="210" y="108"/>
                  </a:lnTo>
                  <a:lnTo>
                    <a:pt x="216" y="110"/>
                  </a:lnTo>
                  <a:lnTo>
                    <a:pt x="224" y="115"/>
                  </a:lnTo>
                  <a:lnTo>
                    <a:pt x="232" y="125"/>
                  </a:lnTo>
                  <a:lnTo>
                    <a:pt x="239" y="141"/>
                  </a:lnTo>
                  <a:lnTo>
                    <a:pt x="244" y="162"/>
                  </a:lnTo>
                  <a:lnTo>
                    <a:pt x="246" y="187"/>
                  </a:lnTo>
                  <a:lnTo>
                    <a:pt x="250" y="216"/>
                  </a:lnTo>
                  <a:lnTo>
                    <a:pt x="254" y="244"/>
                  </a:lnTo>
                  <a:lnTo>
                    <a:pt x="259" y="272"/>
                  </a:lnTo>
                  <a:lnTo>
                    <a:pt x="266" y="295"/>
                  </a:lnTo>
                  <a:lnTo>
                    <a:pt x="269" y="305"/>
                  </a:lnTo>
                  <a:lnTo>
                    <a:pt x="271" y="316"/>
                  </a:lnTo>
                  <a:lnTo>
                    <a:pt x="274" y="327"/>
                  </a:lnTo>
                  <a:lnTo>
                    <a:pt x="275" y="336"/>
                  </a:lnTo>
                  <a:lnTo>
                    <a:pt x="275" y="339"/>
                  </a:lnTo>
                  <a:lnTo>
                    <a:pt x="277" y="343"/>
                  </a:lnTo>
                  <a:lnTo>
                    <a:pt x="279" y="350"/>
                  </a:lnTo>
                  <a:lnTo>
                    <a:pt x="283" y="365"/>
                  </a:lnTo>
                  <a:lnTo>
                    <a:pt x="287" y="383"/>
                  </a:lnTo>
                  <a:lnTo>
                    <a:pt x="288" y="405"/>
                  </a:lnTo>
                  <a:lnTo>
                    <a:pt x="288" y="430"/>
                  </a:lnTo>
                  <a:lnTo>
                    <a:pt x="286" y="458"/>
                  </a:lnTo>
                  <a:lnTo>
                    <a:pt x="278" y="487"/>
                  </a:lnTo>
                  <a:lnTo>
                    <a:pt x="279" y="504"/>
                  </a:lnTo>
                  <a:lnTo>
                    <a:pt x="279" y="526"/>
                  </a:lnTo>
                  <a:lnTo>
                    <a:pt x="279" y="552"/>
                  </a:lnTo>
                  <a:lnTo>
                    <a:pt x="280" y="580"/>
                  </a:lnTo>
                  <a:lnTo>
                    <a:pt x="283" y="606"/>
                  </a:lnTo>
                  <a:lnTo>
                    <a:pt x="287" y="631"/>
                  </a:lnTo>
                  <a:lnTo>
                    <a:pt x="291" y="653"/>
                  </a:lnTo>
                  <a:lnTo>
                    <a:pt x="294" y="671"/>
                  </a:lnTo>
                  <a:lnTo>
                    <a:pt x="295" y="674"/>
                  </a:lnTo>
                  <a:lnTo>
                    <a:pt x="296" y="682"/>
                  </a:lnTo>
                  <a:lnTo>
                    <a:pt x="300" y="693"/>
                  </a:lnTo>
                  <a:lnTo>
                    <a:pt x="305" y="710"/>
                  </a:lnTo>
                  <a:lnTo>
                    <a:pt x="311" y="729"/>
                  </a:lnTo>
                  <a:lnTo>
                    <a:pt x="317" y="750"/>
                  </a:lnTo>
                  <a:lnTo>
                    <a:pt x="325" y="772"/>
                  </a:lnTo>
                  <a:lnTo>
                    <a:pt x="178" y="758"/>
                  </a:lnTo>
                  <a:lnTo>
                    <a:pt x="174" y="726"/>
                  </a:lnTo>
                  <a:lnTo>
                    <a:pt x="172" y="699"/>
                  </a:lnTo>
                  <a:lnTo>
                    <a:pt x="169" y="674"/>
                  </a:lnTo>
                  <a:lnTo>
                    <a:pt x="167" y="655"/>
                  </a:lnTo>
                  <a:lnTo>
                    <a:pt x="160" y="619"/>
                  </a:lnTo>
                  <a:lnTo>
                    <a:pt x="155" y="590"/>
                  </a:lnTo>
                  <a:lnTo>
                    <a:pt x="150" y="569"/>
                  </a:lnTo>
                  <a:lnTo>
                    <a:pt x="147" y="557"/>
                  </a:lnTo>
                  <a:lnTo>
                    <a:pt x="146" y="553"/>
                  </a:lnTo>
                  <a:lnTo>
                    <a:pt x="144" y="551"/>
                  </a:lnTo>
                  <a:lnTo>
                    <a:pt x="140" y="542"/>
                  </a:lnTo>
                  <a:lnTo>
                    <a:pt x="135" y="529"/>
                  </a:lnTo>
                  <a:lnTo>
                    <a:pt x="127" y="513"/>
                  </a:lnTo>
                  <a:lnTo>
                    <a:pt x="118" y="493"/>
                  </a:lnTo>
                  <a:lnTo>
                    <a:pt x="108" y="471"/>
                  </a:lnTo>
                  <a:lnTo>
                    <a:pt x="96" y="449"/>
                  </a:lnTo>
                  <a:lnTo>
                    <a:pt x="84" y="425"/>
                  </a:lnTo>
                  <a:lnTo>
                    <a:pt x="72" y="403"/>
                  </a:lnTo>
                  <a:lnTo>
                    <a:pt x="61" y="381"/>
                  </a:lnTo>
                  <a:lnTo>
                    <a:pt x="49" y="361"/>
                  </a:lnTo>
                  <a:lnTo>
                    <a:pt x="38" y="344"/>
                  </a:lnTo>
                  <a:lnTo>
                    <a:pt x="28" y="331"/>
                  </a:lnTo>
                  <a:lnTo>
                    <a:pt x="23" y="323"/>
                  </a:lnTo>
                  <a:lnTo>
                    <a:pt x="20" y="316"/>
                  </a:lnTo>
                  <a:lnTo>
                    <a:pt x="20" y="310"/>
                  </a:lnTo>
                  <a:lnTo>
                    <a:pt x="20" y="306"/>
                  </a:lnTo>
                  <a:lnTo>
                    <a:pt x="19" y="294"/>
                  </a:lnTo>
                  <a:lnTo>
                    <a:pt x="17" y="276"/>
                  </a:lnTo>
                  <a:lnTo>
                    <a:pt x="16" y="254"/>
                  </a:lnTo>
                  <a:lnTo>
                    <a:pt x="13" y="230"/>
                  </a:lnTo>
                  <a:lnTo>
                    <a:pt x="11" y="204"/>
                  </a:lnTo>
                  <a:lnTo>
                    <a:pt x="6" y="180"/>
                  </a:lnTo>
                  <a:lnTo>
                    <a:pt x="2" y="169"/>
                  </a:lnTo>
                  <a:lnTo>
                    <a:pt x="0" y="161"/>
                  </a:lnTo>
                  <a:lnTo>
                    <a:pt x="2" y="153"/>
                  </a:lnTo>
                  <a:lnTo>
                    <a:pt x="3" y="144"/>
                  </a:lnTo>
                  <a:lnTo>
                    <a:pt x="4" y="141"/>
                  </a:lnTo>
                  <a:lnTo>
                    <a:pt x="9" y="133"/>
                  </a:lnTo>
                  <a:lnTo>
                    <a:pt x="15" y="123"/>
                  </a:lnTo>
                  <a:lnTo>
                    <a:pt x="23" y="111"/>
                  </a:lnTo>
                  <a:lnTo>
                    <a:pt x="30" y="97"/>
                  </a:lnTo>
                  <a:lnTo>
                    <a:pt x="38" y="83"/>
                  </a:lnTo>
                  <a:lnTo>
                    <a:pt x="45" y="72"/>
                  </a:lnTo>
                  <a:lnTo>
                    <a:pt x="54" y="55"/>
                  </a:lnTo>
                  <a:lnTo>
                    <a:pt x="61" y="42"/>
                  </a:lnTo>
                  <a:lnTo>
                    <a:pt x="66" y="31"/>
                  </a:lnTo>
                  <a:lnTo>
                    <a:pt x="68" y="23"/>
                  </a:lnTo>
                  <a:lnTo>
                    <a:pt x="71" y="15"/>
                  </a:lnTo>
                  <a:lnTo>
                    <a:pt x="76" y="6"/>
                  </a:lnTo>
                  <a:lnTo>
                    <a:pt x="83" y="1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D79C8E"/>
            </a:solidFill>
            <a:ln w="0">
              <a:solidFill>
                <a:srgbClr val="D79C8E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68" name="Freeform 591">
              <a:extLst>
                <a:ext uri="{FF2B5EF4-FFF2-40B4-BE49-F238E27FC236}">
                  <a16:creationId xmlns:a16="http://schemas.microsoft.com/office/drawing/2014/main" id="{E5BE1719-8F2E-4CA9-8F03-5445EFFEBB6F}"/>
                </a:ext>
              </a:extLst>
            </p:cNvPr>
            <p:cNvSpPr/>
            <p:nvPr/>
          </p:nvSpPr>
          <p:spPr bwMode="auto">
            <a:xfrm>
              <a:off x="2830513" y="4684713"/>
              <a:ext cx="193675" cy="161925"/>
            </a:xfrm>
            <a:custGeom>
              <a:gdLst>
                <a:gd name="T0" fmla="*/ 2147483646 w 122"/>
                <a:gd name="T1" fmla="*/ 0 h 102"/>
                <a:gd name="T2" fmla="*/ 2147483646 w 122"/>
                <a:gd name="T3" fmla="*/ 2147483646 h 102"/>
                <a:gd name="T4" fmla="*/ 2147483646 w 122"/>
                <a:gd name="T5" fmla="*/ 2147483646 h 102"/>
                <a:gd name="T6" fmla="*/ 2147483646 w 122"/>
                <a:gd name="T7" fmla="*/ 2147483646 h 102"/>
                <a:gd name="T8" fmla="*/ 2147483646 w 122"/>
                <a:gd name="T9" fmla="*/ 2147483646 h 102"/>
                <a:gd name="T10" fmla="*/ 2147483646 w 122"/>
                <a:gd name="T11" fmla="*/ 2147483646 h 102"/>
                <a:gd name="T12" fmla="*/ 2147483646 w 122"/>
                <a:gd name="T13" fmla="*/ 2147483646 h 102"/>
                <a:gd name="T14" fmla="*/ 0 w 122"/>
                <a:gd name="T15" fmla="*/ 2147483646 h 102"/>
                <a:gd name="T16" fmla="*/ 2147483646 w 122"/>
                <a:gd name="T17" fmla="*/ 0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2" h="102">
                  <a:moveTo>
                    <a:pt x="97" y="0"/>
                  </a:moveTo>
                  <a:lnTo>
                    <a:pt x="122" y="64"/>
                  </a:lnTo>
                  <a:lnTo>
                    <a:pt x="98" y="73"/>
                  </a:lnTo>
                  <a:lnTo>
                    <a:pt x="97" y="68"/>
                  </a:lnTo>
                  <a:lnTo>
                    <a:pt x="44" y="87"/>
                  </a:lnTo>
                  <a:lnTo>
                    <a:pt x="46" y="94"/>
                  </a:lnTo>
                  <a:lnTo>
                    <a:pt x="25" y="102"/>
                  </a:lnTo>
                  <a:lnTo>
                    <a:pt x="0" y="38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005F66"/>
            </a:solidFill>
            <a:ln w="0">
              <a:solidFill>
                <a:srgbClr val="005F66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69" name="Freeform 592">
              <a:extLst>
                <a:ext uri="{FF2B5EF4-FFF2-40B4-BE49-F238E27FC236}">
                  <a16:creationId xmlns:a16="http://schemas.microsoft.com/office/drawing/2014/main" id="{4922B24C-71D0-47AF-8539-B33791C442E5}"/>
                </a:ext>
              </a:extLst>
            </p:cNvPr>
            <p:cNvSpPr/>
            <p:nvPr/>
          </p:nvSpPr>
          <p:spPr bwMode="auto">
            <a:xfrm>
              <a:off x="2830513" y="4745038"/>
              <a:ext cx="193675" cy="101600"/>
            </a:xfrm>
            <a:custGeom>
              <a:gdLst>
                <a:gd name="T0" fmla="*/ 0 w 122"/>
                <a:gd name="T1" fmla="*/ 0 h 64"/>
                <a:gd name="T2" fmla="*/ 2147483646 w 122"/>
                <a:gd name="T3" fmla="*/ 2147483646 h 64"/>
                <a:gd name="T4" fmla="*/ 2147483646 w 122"/>
                <a:gd name="T5" fmla="*/ 2147483646 h 64"/>
                <a:gd name="T6" fmla="*/ 2147483646 w 122"/>
                <a:gd name="T7" fmla="*/ 2147483646 h 64"/>
                <a:gd name="T8" fmla="*/ 2147483646 w 122"/>
                <a:gd name="T9" fmla="*/ 2147483646 h 64"/>
                <a:gd name="T10" fmla="*/ 2147483646 w 122"/>
                <a:gd name="T11" fmla="*/ 2147483646 h 64"/>
                <a:gd name="T12" fmla="*/ 2147483646 w 122"/>
                <a:gd name="T13" fmla="*/ 2147483646 h 64"/>
                <a:gd name="T14" fmla="*/ 0 w 122"/>
                <a:gd name="T15" fmla="*/ 0 h 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2" h="64">
                  <a:moveTo>
                    <a:pt x="0" y="0"/>
                  </a:moveTo>
                  <a:lnTo>
                    <a:pt x="122" y="26"/>
                  </a:lnTo>
                  <a:lnTo>
                    <a:pt x="98" y="35"/>
                  </a:lnTo>
                  <a:lnTo>
                    <a:pt x="97" y="30"/>
                  </a:lnTo>
                  <a:lnTo>
                    <a:pt x="44" y="49"/>
                  </a:lnTo>
                  <a:lnTo>
                    <a:pt x="46" y="56"/>
                  </a:lnTo>
                  <a:lnTo>
                    <a:pt x="25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31"/>
            </a:solidFill>
            <a:ln w="0">
              <a:solidFill>
                <a:srgbClr val="000031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70" name="Freeform 593">
              <a:extLst>
                <a:ext uri="{FF2B5EF4-FFF2-40B4-BE49-F238E27FC236}">
                  <a16:creationId xmlns:a16="http://schemas.microsoft.com/office/drawing/2014/main" id="{699F03E9-7015-4A6C-AD41-CE4637607F4E}"/>
                </a:ext>
              </a:extLst>
            </p:cNvPr>
            <p:cNvSpPr/>
            <p:nvPr/>
          </p:nvSpPr>
          <p:spPr bwMode="auto">
            <a:xfrm>
              <a:off x="2835275" y="4597401"/>
              <a:ext cx="150813" cy="234950"/>
            </a:xfrm>
            <a:custGeom>
              <a:gdLst>
                <a:gd name="T0" fmla="*/ 2147483646 w 95"/>
                <a:gd name="T1" fmla="*/ 0 h 148"/>
                <a:gd name="T2" fmla="*/ 2147483646 w 95"/>
                <a:gd name="T3" fmla="*/ 2147483646 h 148"/>
                <a:gd name="T4" fmla="*/ 2147483646 w 95"/>
                <a:gd name="T5" fmla="*/ 2147483646 h 148"/>
                <a:gd name="T6" fmla="*/ 2147483646 w 95"/>
                <a:gd name="T7" fmla="*/ 2147483646 h 148"/>
                <a:gd name="T8" fmla="*/ 2147483646 w 95"/>
                <a:gd name="T9" fmla="*/ 2147483646 h 148"/>
                <a:gd name="T10" fmla="*/ 2147483646 w 95"/>
                <a:gd name="T11" fmla="*/ 2147483646 h 148"/>
                <a:gd name="T12" fmla="*/ 2147483646 w 95"/>
                <a:gd name="T13" fmla="*/ 2147483646 h 148"/>
                <a:gd name="T14" fmla="*/ 2147483646 w 95"/>
                <a:gd name="T15" fmla="*/ 2147483646 h 148"/>
                <a:gd name="T16" fmla="*/ 2147483646 w 95"/>
                <a:gd name="T17" fmla="*/ 2147483646 h 148"/>
                <a:gd name="T18" fmla="*/ 2147483646 w 95"/>
                <a:gd name="T19" fmla="*/ 2147483646 h 148"/>
                <a:gd name="T20" fmla="*/ 2147483646 w 95"/>
                <a:gd name="T21" fmla="*/ 2147483646 h 148"/>
                <a:gd name="T22" fmla="*/ 2147483646 w 95"/>
                <a:gd name="T23" fmla="*/ 2147483646 h 148"/>
                <a:gd name="T24" fmla="*/ 2147483646 w 95"/>
                <a:gd name="T25" fmla="*/ 2147483646 h 148"/>
                <a:gd name="T26" fmla="*/ 2147483646 w 95"/>
                <a:gd name="T27" fmla="*/ 2147483646 h 148"/>
                <a:gd name="T28" fmla="*/ 2147483646 w 95"/>
                <a:gd name="T29" fmla="*/ 2147483646 h 148"/>
                <a:gd name="T30" fmla="*/ 2147483646 w 95"/>
                <a:gd name="T31" fmla="*/ 2147483646 h 148"/>
                <a:gd name="T32" fmla="*/ 2147483646 w 95"/>
                <a:gd name="T33" fmla="*/ 2147483646 h 148"/>
                <a:gd name="T34" fmla="*/ 2147483646 w 95"/>
                <a:gd name="T35" fmla="*/ 2147483646 h 148"/>
                <a:gd name="T36" fmla="*/ 2147483646 w 95"/>
                <a:gd name="T37" fmla="*/ 2147483646 h 148"/>
                <a:gd name="T38" fmla="*/ 2147483646 w 95"/>
                <a:gd name="T39" fmla="*/ 2147483646 h 148"/>
                <a:gd name="T40" fmla="*/ 2147483646 w 95"/>
                <a:gd name="T41" fmla="*/ 2147483646 h 148"/>
                <a:gd name="T42" fmla="*/ 2147483646 w 95"/>
                <a:gd name="T43" fmla="*/ 2147483646 h 148"/>
                <a:gd name="T44" fmla="*/ 2147483646 w 95"/>
                <a:gd name="T45" fmla="*/ 2147483646 h 148"/>
                <a:gd name="T46" fmla="*/ 2147483646 w 95"/>
                <a:gd name="T47" fmla="*/ 2147483646 h 148"/>
                <a:gd name="T48" fmla="*/ 2147483646 w 95"/>
                <a:gd name="T49" fmla="*/ 2147483646 h 148"/>
                <a:gd name="T50" fmla="*/ 2147483646 w 95"/>
                <a:gd name="T51" fmla="*/ 2147483646 h 148"/>
                <a:gd name="T52" fmla="*/ 2147483646 w 95"/>
                <a:gd name="T53" fmla="*/ 2147483646 h 148"/>
                <a:gd name="T54" fmla="*/ 2147483646 w 95"/>
                <a:gd name="T55" fmla="*/ 2147483646 h 148"/>
                <a:gd name="T56" fmla="*/ 2147483646 w 95"/>
                <a:gd name="T57" fmla="*/ 2147483646 h 148"/>
                <a:gd name="T58" fmla="*/ 2147483646 w 95"/>
                <a:gd name="T59" fmla="*/ 2147483646 h 148"/>
                <a:gd name="T60" fmla="*/ 2147483646 w 95"/>
                <a:gd name="T61" fmla="*/ 2147483646 h 148"/>
                <a:gd name="T62" fmla="*/ 2147483646 w 95"/>
                <a:gd name="T63" fmla="*/ 2147483646 h 148"/>
                <a:gd name="T64" fmla="*/ 2147483646 w 95"/>
                <a:gd name="T65" fmla="*/ 2147483646 h 148"/>
                <a:gd name="T66" fmla="*/ 2147483646 w 95"/>
                <a:gd name="T67" fmla="*/ 2147483646 h 148"/>
                <a:gd name="T68" fmla="*/ 2147483646 w 95"/>
                <a:gd name="T69" fmla="*/ 2147483646 h 148"/>
                <a:gd name="T70" fmla="*/ 2147483646 w 95"/>
                <a:gd name="T71" fmla="*/ 2147483646 h 148"/>
                <a:gd name="T72" fmla="*/ 2147483646 w 95"/>
                <a:gd name="T73" fmla="*/ 2147483646 h 148"/>
                <a:gd name="T74" fmla="*/ 2147483646 w 95"/>
                <a:gd name="T75" fmla="*/ 2147483646 h 148"/>
                <a:gd name="T76" fmla="*/ 2147483646 w 95"/>
                <a:gd name="T77" fmla="*/ 2147483646 h 148"/>
                <a:gd name="T78" fmla="*/ 2147483646 w 95"/>
                <a:gd name="T79" fmla="*/ 2147483646 h 148"/>
                <a:gd name="T80" fmla="*/ 2147483646 w 95"/>
                <a:gd name="T81" fmla="*/ 2147483646 h 148"/>
                <a:gd name="T82" fmla="*/ 2147483646 w 95"/>
                <a:gd name="T83" fmla="*/ 2147483646 h 148"/>
                <a:gd name="T84" fmla="*/ 2147483646 w 95"/>
                <a:gd name="T85" fmla="*/ 2147483646 h 148"/>
                <a:gd name="T86" fmla="*/ 2147483646 w 95"/>
                <a:gd name="T87" fmla="*/ 2147483646 h 148"/>
                <a:gd name="T88" fmla="*/ 2147483646 w 95"/>
                <a:gd name="T89" fmla="*/ 2147483646 h 148"/>
                <a:gd name="T90" fmla="*/ 2147483646 w 95"/>
                <a:gd name="T91" fmla="*/ 2147483646 h 148"/>
                <a:gd name="T92" fmla="*/ 2147483646 w 95"/>
                <a:gd name="T93" fmla="*/ 2147483646 h 148"/>
                <a:gd name="T94" fmla="*/ 2147483646 w 95"/>
                <a:gd name="T95" fmla="*/ 2147483646 h 148"/>
                <a:gd name="T96" fmla="*/ 2147483646 w 95"/>
                <a:gd name="T97" fmla="*/ 2147483646 h 148"/>
                <a:gd name="T98" fmla="*/ 2147483646 w 95"/>
                <a:gd name="T99" fmla="*/ 2147483646 h 148"/>
                <a:gd name="T100" fmla="*/ 0 w 95"/>
                <a:gd name="T101" fmla="*/ 2147483646 h 148"/>
                <a:gd name="T102" fmla="*/ 2147483646 w 95"/>
                <a:gd name="T103" fmla="*/ 2147483646 h 148"/>
                <a:gd name="T104" fmla="*/ 2147483646 w 95"/>
                <a:gd name="T105" fmla="*/ 2147483646 h 148"/>
                <a:gd name="T106" fmla="*/ 2147483646 w 95"/>
                <a:gd name="T107" fmla="*/ 2147483646 h 148"/>
                <a:gd name="T108" fmla="*/ 2147483646 w 95"/>
                <a:gd name="T109" fmla="*/ 2147483646 h 148"/>
                <a:gd name="T110" fmla="*/ 2147483646 w 95"/>
                <a:gd name="T111" fmla="*/ 2147483646 h 148"/>
                <a:gd name="T112" fmla="*/ 2147483646 w 95"/>
                <a:gd name="T113" fmla="*/ 2147483646 h 148"/>
                <a:gd name="T114" fmla="*/ 2147483646 w 95"/>
                <a:gd name="T115" fmla="*/ 2147483646 h 148"/>
                <a:gd name="T116" fmla="*/ 2147483646 w 95"/>
                <a:gd name="T117" fmla="*/ 0 h 14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95" h="148">
                  <a:moveTo>
                    <a:pt x="26" y="0"/>
                  </a:moveTo>
                  <a:lnTo>
                    <a:pt x="36" y="1"/>
                  </a:lnTo>
                  <a:lnTo>
                    <a:pt x="44" y="8"/>
                  </a:lnTo>
                  <a:lnTo>
                    <a:pt x="51" y="18"/>
                  </a:lnTo>
                  <a:lnTo>
                    <a:pt x="52" y="27"/>
                  </a:lnTo>
                  <a:lnTo>
                    <a:pt x="51" y="35"/>
                  </a:lnTo>
                  <a:lnTo>
                    <a:pt x="45" y="43"/>
                  </a:lnTo>
                  <a:lnTo>
                    <a:pt x="45" y="44"/>
                  </a:lnTo>
                  <a:lnTo>
                    <a:pt x="91" y="124"/>
                  </a:lnTo>
                  <a:lnTo>
                    <a:pt x="94" y="123"/>
                  </a:lnTo>
                  <a:lnTo>
                    <a:pt x="95" y="127"/>
                  </a:lnTo>
                  <a:lnTo>
                    <a:pt x="90" y="129"/>
                  </a:lnTo>
                  <a:lnTo>
                    <a:pt x="41" y="47"/>
                  </a:lnTo>
                  <a:lnTo>
                    <a:pt x="41" y="44"/>
                  </a:lnTo>
                  <a:lnTo>
                    <a:pt x="41" y="43"/>
                  </a:lnTo>
                  <a:lnTo>
                    <a:pt x="41" y="40"/>
                  </a:lnTo>
                  <a:lnTo>
                    <a:pt x="43" y="39"/>
                  </a:lnTo>
                  <a:lnTo>
                    <a:pt x="47" y="35"/>
                  </a:lnTo>
                  <a:lnTo>
                    <a:pt x="48" y="30"/>
                  </a:lnTo>
                  <a:lnTo>
                    <a:pt x="48" y="25"/>
                  </a:lnTo>
                  <a:lnTo>
                    <a:pt x="47" y="19"/>
                  </a:lnTo>
                  <a:lnTo>
                    <a:pt x="41" y="10"/>
                  </a:lnTo>
                  <a:lnTo>
                    <a:pt x="34" y="5"/>
                  </a:lnTo>
                  <a:lnTo>
                    <a:pt x="26" y="4"/>
                  </a:lnTo>
                  <a:lnTo>
                    <a:pt x="18" y="5"/>
                  </a:lnTo>
                  <a:lnTo>
                    <a:pt x="11" y="9"/>
                  </a:lnTo>
                  <a:lnTo>
                    <a:pt x="6" y="15"/>
                  </a:lnTo>
                  <a:lnTo>
                    <a:pt x="4" y="25"/>
                  </a:lnTo>
                  <a:lnTo>
                    <a:pt x="6" y="35"/>
                  </a:lnTo>
                  <a:lnTo>
                    <a:pt x="9" y="40"/>
                  </a:lnTo>
                  <a:lnTo>
                    <a:pt x="13" y="44"/>
                  </a:lnTo>
                  <a:lnTo>
                    <a:pt x="17" y="47"/>
                  </a:lnTo>
                  <a:lnTo>
                    <a:pt x="22" y="47"/>
                  </a:lnTo>
                  <a:lnTo>
                    <a:pt x="24" y="47"/>
                  </a:lnTo>
                  <a:lnTo>
                    <a:pt x="26" y="48"/>
                  </a:lnTo>
                  <a:lnTo>
                    <a:pt x="27" y="51"/>
                  </a:lnTo>
                  <a:lnTo>
                    <a:pt x="28" y="52"/>
                  </a:lnTo>
                  <a:lnTo>
                    <a:pt x="49" y="145"/>
                  </a:lnTo>
                  <a:lnTo>
                    <a:pt x="43" y="148"/>
                  </a:lnTo>
                  <a:lnTo>
                    <a:pt x="41" y="144"/>
                  </a:lnTo>
                  <a:lnTo>
                    <a:pt x="44" y="142"/>
                  </a:lnTo>
                  <a:lnTo>
                    <a:pt x="24" y="53"/>
                  </a:lnTo>
                  <a:lnTo>
                    <a:pt x="23" y="52"/>
                  </a:lnTo>
                  <a:lnTo>
                    <a:pt x="23" y="51"/>
                  </a:lnTo>
                  <a:lnTo>
                    <a:pt x="18" y="51"/>
                  </a:lnTo>
                  <a:lnTo>
                    <a:pt x="13" y="48"/>
                  </a:lnTo>
                  <a:lnTo>
                    <a:pt x="9" y="46"/>
                  </a:lnTo>
                  <a:lnTo>
                    <a:pt x="5" y="42"/>
                  </a:lnTo>
                  <a:lnTo>
                    <a:pt x="2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9" y="6"/>
                  </a:lnTo>
                  <a:lnTo>
                    <a:pt x="17" y="2"/>
                  </a:lnTo>
                  <a:lnTo>
                    <a:pt x="17" y="1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C08C3A"/>
            </a:solidFill>
            <a:ln w="0">
              <a:solidFill>
                <a:srgbClr val="C08C3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71" name="Freeform 706">
              <a:extLst>
                <a:ext uri="{FF2B5EF4-FFF2-40B4-BE49-F238E27FC236}">
                  <a16:creationId xmlns:a16="http://schemas.microsoft.com/office/drawing/2014/main" id="{65412D3E-8B95-49EA-BCA9-07CCDF25D323}"/>
                </a:ext>
              </a:extLst>
            </p:cNvPr>
            <p:cNvSpPr/>
            <p:nvPr/>
          </p:nvSpPr>
          <p:spPr bwMode="auto">
            <a:xfrm>
              <a:off x="2247900" y="6481763"/>
              <a:ext cx="241300" cy="147638"/>
            </a:xfrm>
            <a:custGeom>
              <a:gdLst>
                <a:gd name="T0" fmla="*/ 2147483646 w 152"/>
                <a:gd name="T1" fmla="*/ 0 h 93"/>
                <a:gd name="T2" fmla="*/ 2147483646 w 152"/>
                <a:gd name="T3" fmla="*/ 2147483646 h 93"/>
                <a:gd name="T4" fmla="*/ 2147483646 w 152"/>
                <a:gd name="T5" fmla="*/ 2147483646 h 93"/>
                <a:gd name="T6" fmla="*/ 0 w 152"/>
                <a:gd name="T7" fmla="*/ 2147483646 h 93"/>
                <a:gd name="T8" fmla="*/ 2147483646 w 152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93">
                  <a:moveTo>
                    <a:pt x="150" y="0"/>
                  </a:moveTo>
                  <a:lnTo>
                    <a:pt x="152" y="72"/>
                  </a:lnTo>
                  <a:lnTo>
                    <a:pt x="12" y="93"/>
                  </a:lnTo>
                  <a:lnTo>
                    <a:pt x="0" y="26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72" name="Freeform 707">
              <a:extLst>
                <a:ext uri="{FF2B5EF4-FFF2-40B4-BE49-F238E27FC236}">
                  <a16:creationId xmlns:a16="http://schemas.microsoft.com/office/drawing/2014/main" id="{C1714C66-BB28-40F1-90FD-0CE07B9F9098}"/>
                </a:ext>
              </a:extLst>
            </p:cNvPr>
            <p:cNvSpPr/>
            <p:nvPr/>
          </p:nvSpPr>
          <p:spPr bwMode="auto">
            <a:xfrm>
              <a:off x="2247900" y="6523038"/>
              <a:ext cx="241300" cy="106363"/>
            </a:xfrm>
            <a:custGeom>
              <a:gdLst>
                <a:gd name="T0" fmla="*/ 0 w 152"/>
                <a:gd name="T1" fmla="*/ 0 h 67"/>
                <a:gd name="T2" fmla="*/ 2147483646 w 152"/>
                <a:gd name="T3" fmla="*/ 2147483646 h 67"/>
                <a:gd name="T4" fmla="*/ 2147483646 w 152"/>
                <a:gd name="T5" fmla="*/ 2147483646 h 67"/>
                <a:gd name="T6" fmla="*/ 0 w 152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2" h="67">
                  <a:moveTo>
                    <a:pt x="0" y="0"/>
                  </a:moveTo>
                  <a:lnTo>
                    <a:pt x="152" y="46"/>
                  </a:lnTo>
                  <a:lnTo>
                    <a:pt x="12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73" name="Freeform 708">
              <a:extLst>
                <a:ext uri="{FF2B5EF4-FFF2-40B4-BE49-F238E27FC236}">
                  <a16:creationId xmlns:a16="http://schemas.microsoft.com/office/drawing/2014/main" id="{3B63F3E1-64DA-4B7A-9340-49B7672D09AC}"/>
                </a:ext>
              </a:extLst>
            </p:cNvPr>
            <p:cNvSpPr/>
            <p:nvPr/>
          </p:nvSpPr>
          <p:spPr bwMode="auto">
            <a:xfrm>
              <a:off x="2236788" y="6586538"/>
              <a:ext cx="342900" cy="271463"/>
            </a:xfrm>
            <a:custGeom>
              <a:gdLst>
                <a:gd name="T0" fmla="*/ 2147483646 w 216"/>
                <a:gd name="T1" fmla="*/ 0 h 171"/>
                <a:gd name="T2" fmla="*/ 2147483646 w 216"/>
                <a:gd name="T3" fmla="*/ 2147483646 h 171"/>
                <a:gd name="T4" fmla="*/ 2147483646 w 216"/>
                <a:gd name="T5" fmla="*/ 2147483646 h 171"/>
                <a:gd name="T6" fmla="*/ 0 w 216"/>
                <a:gd name="T7" fmla="*/ 2147483646 h 171"/>
                <a:gd name="T8" fmla="*/ 2147483646 w 216"/>
                <a:gd name="T9" fmla="*/ 0 h 1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" h="171">
                  <a:moveTo>
                    <a:pt x="175" y="0"/>
                  </a:moveTo>
                  <a:lnTo>
                    <a:pt x="216" y="171"/>
                  </a:lnTo>
                  <a:lnTo>
                    <a:pt x="6" y="171"/>
                  </a:lnTo>
                  <a:lnTo>
                    <a:pt x="0" y="15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000033"/>
            </a:solidFill>
            <a:ln w="0">
              <a:solidFill>
                <a:srgbClr val="00003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74" name="Freeform 709">
              <a:extLst>
                <a:ext uri="{FF2B5EF4-FFF2-40B4-BE49-F238E27FC236}">
                  <a16:creationId xmlns:a16="http://schemas.microsoft.com/office/drawing/2014/main" id="{EC689E3E-855F-4B56-8164-EDD1E68C63BB}"/>
                </a:ext>
              </a:extLst>
            </p:cNvPr>
            <p:cNvSpPr/>
            <p:nvPr/>
          </p:nvSpPr>
          <p:spPr bwMode="auto">
            <a:xfrm>
              <a:off x="2236788" y="6610350"/>
              <a:ext cx="342900" cy="247650"/>
            </a:xfrm>
            <a:custGeom>
              <a:gdLst>
                <a:gd name="T0" fmla="*/ 0 w 216"/>
                <a:gd name="T1" fmla="*/ 0 h 156"/>
                <a:gd name="T2" fmla="*/ 2147483646 w 216"/>
                <a:gd name="T3" fmla="*/ 2147483646 h 156"/>
                <a:gd name="T4" fmla="*/ 2147483646 w 216"/>
                <a:gd name="T5" fmla="*/ 2147483646 h 156"/>
                <a:gd name="T6" fmla="*/ 0 w 216"/>
                <a:gd name="T7" fmla="*/ 0 h 1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" h="156">
                  <a:moveTo>
                    <a:pt x="0" y="0"/>
                  </a:moveTo>
                  <a:lnTo>
                    <a:pt x="216" y="156"/>
                  </a:lnTo>
                  <a:lnTo>
                    <a:pt x="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75" name="Freeform 710">
              <a:extLst>
                <a:ext uri="{FF2B5EF4-FFF2-40B4-BE49-F238E27FC236}">
                  <a16:creationId xmlns:a16="http://schemas.microsoft.com/office/drawing/2014/main" id="{3F32FC5D-5BBA-4C5F-80E2-FA23E7921B55}"/>
                </a:ext>
              </a:extLst>
            </p:cNvPr>
            <p:cNvSpPr/>
            <p:nvPr/>
          </p:nvSpPr>
          <p:spPr bwMode="auto">
            <a:xfrm>
              <a:off x="4287838" y="6416675"/>
              <a:ext cx="312738" cy="192088"/>
            </a:xfrm>
            <a:custGeom>
              <a:gdLst>
                <a:gd name="T0" fmla="*/ 2147483646 w 197"/>
                <a:gd name="T1" fmla="*/ 0 h 121"/>
                <a:gd name="T2" fmla="*/ 2147483646 w 197"/>
                <a:gd name="T3" fmla="*/ 2147483646 h 121"/>
                <a:gd name="T4" fmla="*/ 2147483646 w 197"/>
                <a:gd name="T5" fmla="*/ 2147483646 h 121"/>
                <a:gd name="T6" fmla="*/ 0 w 197"/>
                <a:gd name="T7" fmla="*/ 2147483646 h 121"/>
                <a:gd name="T8" fmla="*/ 2147483646 w 197"/>
                <a:gd name="T9" fmla="*/ 0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7" h="120">
                  <a:moveTo>
                    <a:pt x="1" y="0"/>
                  </a:moveTo>
                  <a:lnTo>
                    <a:pt x="197" y="33"/>
                  </a:lnTo>
                  <a:lnTo>
                    <a:pt x="180" y="121"/>
                  </a:lnTo>
                  <a:lnTo>
                    <a:pt x="0" y="9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76" name="Freeform 711">
              <a:extLst>
                <a:ext uri="{FF2B5EF4-FFF2-40B4-BE49-F238E27FC236}">
                  <a16:creationId xmlns:a16="http://schemas.microsoft.com/office/drawing/2014/main" id="{F2F1FE09-D815-430D-A895-AEDD4DBD7DEA}"/>
                </a:ext>
              </a:extLst>
            </p:cNvPr>
            <p:cNvSpPr/>
            <p:nvPr/>
          </p:nvSpPr>
          <p:spPr bwMode="auto">
            <a:xfrm>
              <a:off x="4287838" y="6469063"/>
              <a:ext cx="312738" cy="139700"/>
            </a:xfrm>
            <a:custGeom>
              <a:gdLst>
                <a:gd name="T0" fmla="*/ 2147483646 w 197"/>
                <a:gd name="T1" fmla="*/ 0 h 88"/>
                <a:gd name="T2" fmla="*/ 2147483646 w 197"/>
                <a:gd name="T3" fmla="*/ 2147483646 h 88"/>
                <a:gd name="T4" fmla="*/ 0 w 197"/>
                <a:gd name="T5" fmla="*/ 2147483646 h 88"/>
                <a:gd name="T6" fmla="*/ 2147483646 w 197"/>
                <a:gd name="T7" fmla="*/ 0 h 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" h="88">
                  <a:moveTo>
                    <a:pt x="197" y="0"/>
                  </a:moveTo>
                  <a:lnTo>
                    <a:pt x="180" y="88"/>
                  </a:lnTo>
                  <a:lnTo>
                    <a:pt x="0" y="62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77" name="Freeform 712">
              <a:extLst>
                <a:ext uri="{FF2B5EF4-FFF2-40B4-BE49-F238E27FC236}">
                  <a16:creationId xmlns:a16="http://schemas.microsoft.com/office/drawing/2014/main" id="{DBDB09AE-4ACB-4C1E-86B3-8DDA261BBD9D}"/>
                </a:ext>
              </a:extLst>
            </p:cNvPr>
            <p:cNvSpPr/>
            <p:nvPr/>
          </p:nvSpPr>
          <p:spPr bwMode="auto">
            <a:xfrm>
              <a:off x="4168775" y="6553200"/>
              <a:ext cx="446088" cy="298450"/>
            </a:xfrm>
            <a:custGeom>
              <a:gdLst>
                <a:gd name="T0" fmla="*/ 2147483646 w 281"/>
                <a:gd name="T1" fmla="*/ 0 h 188"/>
                <a:gd name="T2" fmla="*/ 2147483646 w 281"/>
                <a:gd name="T3" fmla="*/ 2147483646 h 188"/>
                <a:gd name="T4" fmla="*/ 2147483646 w 281"/>
                <a:gd name="T5" fmla="*/ 2147483646 h 188"/>
                <a:gd name="T6" fmla="*/ 0 w 281"/>
                <a:gd name="T7" fmla="*/ 2147483646 h 188"/>
                <a:gd name="T8" fmla="*/ 2147483646 w 281"/>
                <a:gd name="T9" fmla="*/ 0 h 1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1" h="188">
                  <a:moveTo>
                    <a:pt x="54" y="0"/>
                  </a:moveTo>
                  <a:lnTo>
                    <a:pt x="281" y="21"/>
                  </a:lnTo>
                  <a:lnTo>
                    <a:pt x="274" y="188"/>
                  </a:lnTo>
                  <a:lnTo>
                    <a:pt x="0" y="188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33"/>
            </a:solidFill>
            <a:ln w="0">
              <a:solidFill>
                <a:srgbClr val="00003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78" name="Freeform 713">
              <a:extLst>
                <a:ext uri="{FF2B5EF4-FFF2-40B4-BE49-F238E27FC236}">
                  <a16:creationId xmlns:a16="http://schemas.microsoft.com/office/drawing/2014/main" id="{EB4CC122-CD42-471F-AF7D-F842B3D5D83E}"/>
                </a:ext>
              </a:extLst>
            </p:cNvPr>
            <p:cNvSpPr/>
            <p:nvPr/>
          </p:nvSpPr>
          <p:spPr bwMode="auto">
            <a:xfrm>
              <a:off x="4168775" y="6586538"/>
              <a:ext cx="446088" cy="265113"/>
            </a:xfrm>
            <a:custGeom>
              <a:gdLst>
                <a:gd name="T0" fmla="*/ 2147483646 w 281"/>
                <a:gd name="T1" fmla="*/ 0 h 167"/>
                <a:gd name="T2" fmla="*/ 2147483646 w 281"/>
                <a:gd name="T3" fmla="*/ 2147483646 h 167"/>
                <a:gd name="T4" fmla="*/ 0 w 281"/>
                <a:gd name="T5" fmla="*/ 2147483646 h 167"/>
                <a:gd name="T6" fmla="*/ 2147483646 w 281"/>
                <a:gd name="T7" fmla="*/ 0 h 16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1" h="167">
                  <a:moveTo>
                    <a:pt x="281" y="0"/>
                  </a:moveTo>
                  <a:lnTo>
                    <a:pt x="274" y="167"/>
                  </a:lnTo>
                  <a:lnTo>
                    <a:pt x="0" y="167"/>
                  </a:lnTo>
                  <a:lnTo>
                    <a:pt x="28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221" name="组合 368">
            <a:extLst>
              <a:ext uri="{FF2B5EF4-FFF2-40B4-BE49-F238E27FC236}">
                <a16:creationId xmlns:a16="http://schemas.microsoft.com/office/drawing/2014/main" id="{91A4C455-A78F-44A5-9496-28DF236E9164}"/>
              </a:ext>
            </a:extLst>
          </p:cNvPr>
          <p:cNvGrpSpPr/>
          <p:nvPr/>
        </p:nvGrpSpPr>
        <p:grpSpPr>
          <a:xfrm rot="2771145">
            <a:off x="455613" y="1057275"/>
            <a:ext cx="576262" cy="528638"/>
            <a:chOff x="1398588" y="3395663"/>
            <a:chExt cx="974725" cy="893763"/>
          </a:xfrm>
        </p:grpSpPr>
        <p:sp>
          <p:nvSpPr>
            <p:cNvPr id="9380" name="Freeform 93">
              <a:extLst>
                <a:ext uri="{FF2B5EF4-FFF2-40B4-BE49-F238E27FC236}">
                  <a16:creationId xmlns:a16="http://schemas.microsoft.com/office/drawing/2014/main" id="{E91C496F-7E19-42E1-B905-757915394BA7}"/>
                </a:ext>
              </a:extLst>
            </p:cNvPr>
            <p:cNvSpPr/>
            <p:nvPr/>
          </p:nvSpPr>
          <p:spPr bwMode="auto">
            <a:xfrm>
              <a:off x="1398588" y="3395663"/>
              <a:ext cx="974725" cy="893763"/>
            </a:xfrm>
            <a:custGeom>
              <a:gdLst>
                <a:gd name="T0" fmla="*/ 2147483646 w 614"/>
                <a:gd name="T1" fmla="*/ 0 h 563"/>
                <a:gd name="T2" fmla="*/ 2147483646 w 614"/>
                <a:gd name="T3" fmla="*/ 0 h 563"/>
                <a:gd name="T4" fmla="*/ 2147483646 w 614"/>
                <a:gd name="T5" fmla="*/ 2147483646 h 563"/>
                <a:gd name="T6" fmla="*/ 2147483646 w 614"/>
                <a:gd name="T7" fmla="*/ 2147483646 h 563"/>
                <a:gd name="T8" fmla="*/ 2147483646 w 614"/>
                <a:gd name="T9" fmla="*/ 2147483646 h 563"/>
                <a:gd name="T10" fmla="*/ 2147483646 w 614"/>
                <a:gd name="T11" fmla="*/ 2147483646 h 563"/>
                <a:gd name="T12" fmla="*/ 2147483646 w 614"/>
                <a:gd name="T13" fmla="*/ 2147483646 h 563"/>
                <a:gd name="T14" fmla="*/ 2147483646 w 614"/>
                <a:gd name="T15" fmla="*/ 2147483646 h 563"/>
                <a:gd name="T16" fmla="*/ 2147483646 w 614"/>
                <a:gd name="T17" fmla="*/ 2147483646 h 563"/>
                <a:gd name="T18" fmla="*/ 2147483646 w 614"/>
                <a:gd name="T19" fmla="*/ 2147483646 h 563"/>
                <a:gd name="T20" fmla="*/ 2147483646 w 614"/>
                <a:gd name="T21" fmla="*/ 2147483646 h 563"/>
                <a:gd name="T22" fmla="*/ 2147483646 w 614"/>
                <a:gd name="T23" fmla="*/ 2147483646 h 563"/>
                <a:gd name="T24" fmla="*/ 2147483646 w 614"/>
                <a:gd name="T25" fmla="*/ 2147483646 h 563"/>
                <a:gd name="T26" fmla="*/ 2147483646 w 614"/>
                <a:gd name="T27" fmla="*/ 2147483646 h 563"/>
                <a:gd name="T28" fmla="*/ 2147483646 w 614"/>
                <a:gd name="T29" fmla="*/ 2147483646 h 563"/>
                <a:gd name="T30" fmla="*/ 2147483646 w 614"/>
                <a:gd name="T31" fmla="*/ 2147483646 h 563"/>
                <a:gd name="T32" fmla="*/ 2147483646 w 614"/>
                <a:gd name="T33" fmla="*/ 2147483646 h 563"/>
                <a:gd name="T34" fmla="*/ 2147483646 w 614"/>
                <a:gd name="T35" fmla="*/ 2147483646 h 563"/>
                <a:gd name="T36" fmla="*/ 0 w 614"/>
                <a:gd name="T37" fmla="*/ 2147483646 h 563"/>
                <a:gd name="T38" fmla="*/ 2147483646 w 614"/>
                <a:gd name="T39" fmla="*/ 2147483646 h 563"/>
                <a:gd name="T40" fmla="*/ 2147483646 w 614"/>
                <a:gd name="T41" fmla="*/ 2147483646 h 563"/>
                <a:gd name="T42" fmla="*/ 2147483646 w 614"/>
                <a:gd name="T43" fmla="*/ 2147483646 h 563"/>
                <a:gd name="T44" fmla="*/ 2147483646 w 614"/>
                <a:gd name="T45" fmla="*/ 2147483646 h 563"/>
                <a:gd name="T46" fmla="*/ 2147483646 w 614"/>
                <a:gd name="T47" fmla="*/ 2147483646 h 563"/>
                <a:gd name="T48" fmla="*/ 2147483646 w 614"/>
                <a:gd name="T49" fmla="*/ 0 h 56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14" h="563">
                  <a:moveTo>
                    <a:pt x="194" y="0"/>
                  </a:moveTo>
                  <a:lnTo>
                    <a:pt x="212" y="0"/>
                  </a:lnTo>
                  <a:lnTo>
                    <a:pt x="230" y="8"/>
                  </a:lnTo>
                  <a:lnTo>
                    <a:pt x="584" y="220"/>
                  </a:lnTo>
                  <a:lnTo>
                    <a:pt x="600" y="233"/>
                  </a:lnTo>
                  <a:lnTo>
                    <a:pt x="609" y="249"/>
                  </a:lnTo>
                  <a:lnTo>
                    <a:pt x="614" y="267"/>
                  </a:lnTo>
                  <a:lnTo>
                    <a:pt x="613" y="287"/>
                  </a:lnTo>
                  <a:lnTo>
                    <a:pt x="605" y="305"/>
                  </a:lnTo>
                  <a:lnTo>
                    <a:pt x="467" y="533"/>
                  </a:lnTo>
                  <a:lnTo>
                    <a:pt x="456" y="549"/>
                  </a:lnTo>
                  <a:lnTo>
                    <a:pt x="439" y="558"/>
                  </a:lnTo>
                  <a:lnTo>
                    <a:pt x="420" y="563"/>
                  </a:lnTo>
                  <a:lnTo>
                    <a:pt x="402" y="562"/>
                  </a:lnTo>
                  <a:lnTo>
                    <a:pt x="384" y="554"/>
                  </a:lnTo>
                  <a:lnTo>
                    <a:pt x="30" y="342"/>
                  </a:lnTo>
                  <a:lnTo>
                    <a:pt x="16" y="330"/>
                  </a:lnTo>
                  <a:lnTo>
                    <a:pt x="5" y="313"/>
                  </a:lnTo>
                  <a:lnTo>
                    <a:pt x="0" y="295"/>
                  </a:lnTo>
                  <a:lnTo>
                    <a:pt x="1" y="276"/>
                  </a:lnTo>
                  <a:lnTo>
                    <a:pt x="9" y="258"/>
                  </a:lnTo>
                  <a:lnTo>
                    <a:pt x="147" y="29"/>
                  </a:lnTo>
                  <a:lnTo>
                    <a:pt x="158" y="14"/>
                  </a:lnTo>
                  <a:lnTo>
                    <a:pt x="175" y="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C7BE99"/>
            </a:solidFill>
            <a:ln w="0">
              <a:solidFill>
                <a:srgbClr val="C7BE9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81" name="Freeform 94">
              <a:extLst>
                <a:ext uri="{FF2B5EF4-FFF2-40B4-BE49-F238E27FC236}">
                  <a16:creationId xmlns:a16="http://schemas.microsoft.com/office/drawing/2014/main" id="{DF742FC6-6BCD-435E-BF7D-935A47F2F5ED}"/>
                </a:ext>
              </a:extLst>
            </p:cNvPr>
            <p:cNvSpPr/>
            <p:nvPr/>
          </p:nvSpPr>
          <p:spPr bwMode="auto">
            <a:xfrm>
              <a:off x="1398588" y="3395663"/>
              <a:ext cx="609600" cy="879475"/>
            </a:xfrm>
            <a:custGeom>
              <a:gdLst>
                <a:gd name="T0" fmla="*/ 2147483646 w 384"/>
                <a:gd name="T1" fmla="*/ 0 h 554"/>
                <a:gd name="T2" fmla="*/ 2147483646 w 384"/>
                <a:gd name="T3" fmla="*/ 0 h 554"/>
                <a:gd name="T4" fmla="*/ 2147483646 w 384"/>
                <a:gd name="T5" fmla="*/ 2147483646 h 554"/>
                <a:gd name="T6" fmla="*/ 2147483646 w 384"/>
                <a:gd name="T7" fmla="*/ 2147483646 h 554"/>
                <a:gd name="T8" fmla="*/ 2147483646 w 384"/>
                <a:gd name="T9" fmla="*/ 2147483646 h 554"/>
                <a:gd name="T10" fmla="*/ 2147483646 w 384"/>
                <a:gd name="T11" fmla="*/ 2147483646 h 554"/>
                <a:gd name="T12" fmla="*/ 2147483646 w 384"/>
                <a:gd name="T13" fmla="*/ 2147483646 h 554"/>
                <a:gd name="T14" fmla="*/ 0 w 384"/>
                <a:gd name="T15" fmla="*/ 2147483646 h 554"/>
                <a:gd name="T16" fmla="*/ 2147483646 w 384"/>
                <a:gd name="T17" fmla="*/ 2147483646 h 554"/>
                <a:gd name="T18" fmla="*/ 2147483646 w 384"/>
                <a:gd name="T19" fmla="*/ 2147483646 h 554"/>
                <a:gd name="T20" fmla="*/ 2147483646 w 384"/>
                <a:gd name="T21" fmla="*/ 2147483646 h 554"/>
                <a:gd name="T22" fmla="*/ 2147483646 w 384"/>
                <a:gd name="T23" fmla="*/ 2147483646 h 554"/>
                <a:gd name="T24" fmla="*/ 2147483646 w 384"/>
                <a:gd name="T25" fmla="*/ 2147483646 h 554"/>
                <a:gd name="T26" fmla="*/ 2147483646 w 384"/>
                <a:gd name="T27" fmla="*/ 0 h 55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84" h="554">
                  <a:moveTo>
                    <a:pt x="194" y="0"/>
                  </a:moveTo>
                  <a:lnTo>
                    <a:pt x="212" y="0"/>
                  </a:lnTo>
                  <a:lnTo>
                    <a:pt x="230" y="8"/>
                  </a:lnTo>
                  <a:lnTo>
                    <a:pt x="384" y="554"/>
                  </a:lnTo>
                  <a:lnTo>
                    <a:pt x="30" y="342"/>
                  </a:lnTo>
                  <a:lnTo>
                    <a:pt x="16" y="330"/>
                  </a:lnTo>
                  <a:lnTo>
                    <a:pt x="5" y="313"/>
                  </a:lnTo>
                  <a:lnTo>
                    <a:pt x="0" y="295"/>
                  </a:lnTo>
                  <a:lnTo>
                    <a:pt x="1" y="276"/>
                  </a:lnTo>
                  <a:lnTo>
                    <a:pt x="9" y="258"/>
                  </a:lnTo>
                  <a:lnTo>
                    <a:pt x="147" y="29"/>
                  </a:lnTo>
                  <a:lnTo>
                    <a:pt x="158" y="14"/>
                  </a:lnTo>
                  <a:lnTo>
                    <a:pt x="175" y="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A89862"/>
            </a:solidFill>
            <a:ln w="0">
              <a:solidFill>
                <a:srgbClr val="A89862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82" name="Freeform 95">
              <a:extLst>
                <a:ext uri="{FF2B5EF4-FFF2-40B4-BE49-F238E27FC236}">
                  <a16:creationId xmlns:a16="http://schemas.microsoft.com/office/drawing/2014/main" id="{D34FEAFF-DB04-4AD3-BCE1-1CEA6157A825}"/>
                </a:ext>
              </a:extLst>
            </p:cNvPr>
            <p:cNvSpPr/>
            <p:nvPr/>
          </p:nvSpPr>
          <p:spPr bwMode="auto">
            <a:xfrm>
              <a:off x="1524000" y="3670300"/>
              <a:ext cx="142875" cy="142875"/>
            </a:xfrm>
            <a:custGeom>
              <a:gdLst>
                <a:gd name="T0" fmla="*/ 2147483646 w 90"/>
                <a:gd name="T1" fmla="*/ 0 h 90"/>
                <a:gd name="T2" fmla="*/ 2147483646 w 90"/>
                <a:gd name="T3" fmla="*/ 2147483646 h 90"/>
                <a:gd name="T4" fmla="*/ 2147483646 w 90"/>
                <a:gd name="T5" fmla="*/ 2147483646 h 90"/>
                <a:gd name="T6" fmla="*/ 2147483646 w 90"/>
                <a:gd name="T7" fmla="*/ 2147483646 h 90"/>
                <a:gd name="T8" fmla="*/ 2147483646 w 90"/>
                <a:gd name="T9" fmla="*/ 2147483646 h 90"/>
                <a:gd name="T10" fmla="*/ 2147483646 w 90"/>
                <a:gd name="T11" fmla="*/ 2147483646 h 90"/>
                <a:gd name="T12" fmla="*/ 2147483646 w 90"/>
                <a:gd name="T13" fmla="*/ 2147483646 h 90"/>
                <a:gd name="T14" fmla="*/ 2147483646 w 90"/>
                <a:gd name="T15" fmla="*/ 2147483646 h 90"/>
                <a:gd name="T16" fmla="*/ 2147483646 w 90"/>
                <a:gd name="T17" fmla="*/ 2147483646 h 90"/>
                <a:gd name="T18" fmla="*/ 2147483646 w 90"/>
                <a:gd name="T19" fmla="*/ 2147483646 h 90"/>
                <a:gd name="T20" fmla="*/ 2147483646 w 90"/>
                <a:gd name="T21" fmla="*/ 2147483646 h 90"/>
                <a:gd name="T22" fmla="*/ 2147483646 w 90"/>
                <a:gd name="T23" fmla="*/ 2147483646 h 90"/>
                <a:gd name="T24" fmla="*/ 0 w 90"/>
                <a:gd name="T25" fmla="*/ 2147483646 h 90"/>
                <a:gd name="T26" fmla="*/ 2147483646 w 90"/>
                <a:gd name="T27" fmla="*/ 2147483646 h 90"/>
                <a:gd name="T28" fmla="*/ 2147483646 w 90"/>
                <a:gd name="T29" fmla="*/ 2147483646 h 90"/>
                <a:gd name="T30" fmla="*/ 2147483646 w 90"/>
                <a:gd name="T31" fmla="*/ 2147483646 h 90"/>
                <a:gd name="T32" fmla="*/ 2147483646 w 90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" h="90">
                  <a:moveTo>
                    <a:pt x="35" y="0"/>
                  </a:moveTo>
                  <a:lnTo>
                    <a:pt x="38" y="1"/>
                  </a:lnTo>
                  <a:lnTo>
                    <a:pt x="89" y="31"/>
                  </a:lnTo>
                  <a:lnTo>
                    <a:pt x="90" y="33"/>
                  </a:lnTo>
                  <a:lnTo>
                    <a:pt x="90" y="35"/>
                  </a:lnTo>
                  <a:lnTo>
                    <a:pt x="90" y="37"/>
                  </a:lnTo>
                  <a:lnTo>
                    <a:pt x="58" y="89"/>
                  </a:lnTo>
                  <a:lnTo>
                    <a:pt x="57" y="90"/>
                  </a:lnTo>
                  <a:lnTo>
                    <a:pt x="56" y="90"/>
                  </a:lnTo>
                  <a:lnTo>
                    <a:pt x="53" y="90"/>
                  </a:lnTo>
                  <a:lnTo>
                    <a:pt x="2" y="59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1" y="54"/>
                  </a:lnTo>
                  <a:lnTo>
                    <a:pt x="31" y="2"/>
                  </a:lnTo>
                  <a:lnTo>
                    <a:pt x="34" y="1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7F1E7"/>
            </a:solidFill>
            <a:ln w="0">
              <a:solidFill>
                <a:srgbClr val="F7F1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83" name="Freeform 96">
              <a:extLst>
                <a:ext uri="{FF2B5EF4-FFF2-40B4-BE49-F238E27FC236}">
                  <a16:creationId xmlns:a16="http://schemas.microsoft.com/office/drawing/2014/main" id="{913D896B-6383-4CCA-92E6-A7A6D6193F4E}"/>
                </a:ext>
              </a:extLst>
            </p:cNvPr>
            <p:cNvSpPr/>
            <p:nvPr/>
          </p:nvSpPr>
          <p:spPr bwMode="auto">
            <a:xfrm>
              <a:off x="1633538" y="3736975"/>
              <a:ext cx="142875" cy="142875"/>
            </a:xfrm>
            <a:custGeom>
              <a:gdLst>
                <a:gd name="T0" fmla="*/ 2147483646 w 90"/>
                <a:gd name="T1" fmla="*/ 0 h 90"/>
                <a:gd name="T2" fmla="*/ 2147483646 w 90"/>
                <a:gd name="T3" fmla="*/ 0 h 90"/>
                <a:gd name="T4" fmla="*/ 2147483646 w 90"/>
                <a:gd name="T5" fmla="*/ 2147483646 h 90"/>
                <a:gd name="T6" fmla="*/ 2147483646 w 90"/>
                <a:gd name="T7" fmla="*/ 2147483646 h 90"/>
                <a:gd name="T8" fmla="*/ 2147483646 w 90"/>
                <a:gd name="T9" fmla="*/ 2147483646 h 90"/>
                <a:gd name="T10" fmla="*/ 2147483646 w 90"/>
                <a:gd name="T11" fmla="*/ 2147483646 h 90"/>
                <a:gd name="T12" fmla="*/ 2147483646 w 90"/>
                <a:gd name="T13" fmla="*/ 2147483646 h 90"/>
                <a:gd name="T14" fmla="*/ 2147483646 w 90"/>
                <a:gd name="T15" fmla="*/ 2147483646 h 90"/>
                <a:gd name="T16" fmla="*/ 2147483646 w 90"/>
                <a:gd name="T17" fmla="*/ 2147483646 h 90"/>
                <a:gd name="T18" fmla="*/ 2147483646 w 90"/>
                <a:gd name="T19" fmla="*/ 2147483646 h 90"/>
                <a:gd name="T20" fmla="*/ 2147483646 w 90"/>
                <a:gd name="T21" fmla="*/ 2147483646 h 90"/>
                <a:gd name="T22" fmla="*/ 0 w 90"/>
                <a:gd name="T23" fmla="*/ 2147483646 h 90"/>
                <a:gd name="T24" fmla="*/ 0 w 90"/>
                <a:gd name="T25" fmla="*/ 2147483646 h 90"/>
                <a:gd name="T26" fmla="*/ 0 w 90"/>
                <a:gd name="T27" fmla="*/ 2147483646 h 90"/>
                <a:gd name="T28" fmla="*/ 2147483646 w 90"/>
                <a:gd name="T29" fmla="*/ 2147483646 h 90"/>
                <a:gd name="T30" fmla="*/ 2147483646 w 90"/>
                <a:gd name="T31" fmla="*/ 0 h 90"/>
                <a:gd name="T32" fmla="*/ 2147483646 w 90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" h="90">
                  <a:moveTo>
                    <a:pt x="35" y="0"/>
                  </a:moveTo>
                  <a:lnTo>
                    <a:pt x="37" y="0"/>
                  </a:lnTo>
                  <a:lnTo>
                    <a:pt x="88" y="31"/>
                  </a:lnTo>
                  <a:lnTo>
                    <a:pt x="89" y="32"/>
                  </a:lnTo>
                  <a:lnTo>
                    <a:pt x="90" y="34"/>
                  </a:lnTo>
                  <a:lnTo>
                    <a:pt x="89" y="36"/>
                  </a:lnTo>
                  <a:lnTo>
                    <a:pt x="59" y="87"/>
                  </a:lnTo>
                  <a:lnTo>
                    <a:pt x="58" y="89"/>
                  </a:lnTo>
                  <a:lnTo>
                    <a:pt x="55" y="90"/>
                  </a:lnTo>
                  <a:lnTo>
                    <a:pt x="54" y="89"/>
                  </a:lnTo>
                  <a:lnTo>
                    <a:pt x="1" y="59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2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7F1E7"/>
            </a:solidFill>
            <a:ln w="0">
              <a:solidFill>
                <a:srgbClr val="F7F1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84" name="Freeform 97">
              <a:extLst>
                <a:ext uri="{FF2B5EF4-FFF2-40B4-BE49-F238E27FC236}">
                  <a16:creationId xmlns:a16="http://schemas.microsoft.com/office/drawing/2014/main" id="{D4BAC8E3-953D-4277-BF73-3A67AB44B6C0}"/>
                </a:ext>
              </a:extLst>
            </p:cNvPr>
            <p:cNvSpPr/>
            <p:nvPr/>
          </p:nvSpPr>
          <p:spPr bwMode="auto">
            <a:xfrm>
              <a:off x="1457325" y="3784600"/>
              <a:ext cx="250825" cy="207963"/>
            </a:xfrm>
            <a:custGeom>
              <a:gdLst>
                <a:gd name="T0" fmla="*/ 2147483646 w 158"/>
                <a:gd name="T1" fmla="*/ 0 h 131"/>
                <a:gd name="T2" fmla="*/ 2147483646 w 158"/>
                <a:gd name="T3" fmla="*/ 0 h 131"/>
                <a:gd name="T4" fmla="*/ 2147483646 w 158"/>
                <a:gd name="T5" fmla="*/ 2147483646 h 131"/>
                <a:gd name="T6" fmla="*/ 2147483646 w 158"/>
                <a:gd name="T7" fmla="*/ 2147483646 h 131"/>
                <a:gd name="T8" fmla="*/ 2147483646 w 158"/>
                <a:gd name="T9" fmla="*/ 2147483646 h 131"/>
                <a:gd name="T10" fmla="*/ 2147483646 w 158"/>
                <a:gd name="T11" fmla="*/ 2147483646 h 131"/>
                <a:gd name="T12" fmla="*/ 2147483646 w 158"/>
                <a:gd name="T13" fmla="*/ 2147483646 h 131"/>
                <a:gd name="T14" fmla="*/ 2147483646 w 158"/>
                <a:gd name="T15" fmla="*/ 2147483646 h 131"/>
                <a:gd name="T16" fmla="*/ 2147483646 w 158"/>
                <a:gd name="T17" fmla="*/ 2147483646 h 131"/>
                <a:gd name="T18" fmla="*/ 2147483646 w 158"/>
                <a:gd name="T19" fmla="*/ 2147483646 h 131"/>
                <a:gd name="T20" fmla="*/ 2147483646 w 158"/>
                <a:gd name="T21" fmla="*/ 2147483646 h 131"/>
                <a:gd name="T22" fmla="*/ 2147483646 w 158"/>
                <a:gd name="T23" fmla="*/ 2147483646 h 131"/>
                <a:gd name="T24" fmla="*/ 0 w 158"/>
                <a:gd name="T25" fmla="*/ 2147483646 h 131"/>
                <a:gd name="T26" fmla="*/ 2147483646 w 158"/>
                <a:gd name="T27" fmla="*/ 2147483646 h 131"/>
                <a:gd name="T28" fmla="*/ 2147483646 w 158"/>
                <a:gd name="T29" fmla="*/ 2147483646 h 131"/>
                <a:gd name="T30" fmla="*/ 2147483646 w 158"/>
                <a:gd name="T31" fmla="*/ 0 h 131"/>
                <a:gd name="T32" fmla="*/ 2147483646 w 158"/>
                <a:gd name="T33" fmla="*/ 0 h 1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58" h="131">
                  <a:moveTo>
                    <a:pt x="35" y="0"/>
                  </a:moveTo>
                  <a:lnTo>
                    <a:pt x="38" y="0"/>
                  </a:lnTo>
                  <a:lnTo>
                    <a:pt x="157" y="72"/>
                  </a:lnTo>
                  <a:lnTo>
                    <a:pt x="158" y="73"/>
                  </a:lnTo>
                  <a:lnTo>
                    <a:pt x="158" y="76"/>
                  </a:lnTo>
                  <a:lnTo>
                    <a:pt x="158" y="77"/>
                  </a:lnTo>
                  <a:lnTo>
                    <a:pt x="127" y="128"/>
                  </a:lnTo>
                  <a:lnTo>
                    <a:pt x="125" y="129"/>
                  </a:lnTo>
                  <a:lnTo>
                    <a:pt x="124" y="131"/>
                  </a:lnTo>
                  <a:lnTo>
                    <a:pt x="121" y="129"/>
                  </a:lnTo>
                  <a:lnTo>
                    <a:pt x="2" y="57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1" y="52"/>
                  </a:lnTo>
                  <a:lnTo>
                    <a:pt x="31" y="1"/>
                  </a:lnTo>
                  <a:lnTo>
                    <a:pt x="32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3057"/>
            </a:solidFill>
            <a:ln w="0">
              <a:solidFill>
                <a:srgbClr val="FF305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85" name="Freeform 98">
              <a:extLst>
                <a:ext uri="{FF2B5EF4-FFF2-40B4-BE49-F238E27FC236}">
                  <a16:creationId xmlns:a16="http://schemas.microsoft.com/office/drawing/2014/main" id="{1E960955-F06F-447A-8DE7-1B976375AC63}"/>
                </a:ext>
              </a:extLst>
            </p:cNvPr>
            <p:cNvSpPr/>
            <p:nvPr/>
          </p:nvSpPr>
          <p:spPr bwMode="auto">
            <a:xfrm>
              <a:off x="1457325" y="3784600"/>
              <a:ext cx="201613" cy="207963"/>
            </a:xfrm>
            <a:custGeom>
              <a:gdLst>
                <a:gd name="T0" fmla="*/ 2147483646 w 127"/>
                <a:gd name="T1" fmla="*/ 0 h 131"/>
                <a:gd name="T2" fmla="*/ 2147483646 w 127"/>
                <a:gd name="T3" fmla="*/ 0 h 131"/>
                <a:gd name="T4" fmla="*/ 2147483646 w 127"/>
                <a:gd name="T5" fmla="*/ 2147483646 h 131"/>
                <a:gd name="T6" fmla="*/ 2147483646 w 127"/>
                <a:gd name="T7" fmla="*/ 2147483646 h 131"/>
                <a:gd name="T8" fmla="*/ 2147483646 w 127"/>
                <a:gd name="T9" fmla="*/ 2147483646 h 131"/>
                <a:gd name="T10" fmla="*/ 2147483646 w 127"/>
                <a:gd name="T11" fmla="*/ 2147483646 h 131"/>
                <a:gd name="T12" fmla="*/ 2147483646 w 127"/>
                <a:gd name="T13" fmla="*/ 2147483646 h 131"/>
                <a:gd name="T14" fmla="*/ 2147483646 w 127"/>
                <a:gd name="T15" fmla="*/ 2147483646 h 131"/>
                <a:gd name="T16" fmla="*/ 0 w 127"/>
                <a:gd name="T17" fmla="*/ 2147483646 h 131"/>
                <a:gd name="T18" fmla="*/ 2147483646 w 127"/>
                <a:gd name="T19" fmla="*/ 2147483646 h 131"/>
                <a:gd name="T20" fmla="*/ 2147483646 w 127"/>
                <a:gd name="T21" fmla="*/ 2147483646 h 131"/>
                <a:gd name="T22" fmla="*/ 2147483646 w 127"/>
                <a:gd name="T23" fmla="*/ 0 h 131"/>
                <a:gd name="T24" fmla="*/ 2147483646 w 127"/>
                <a:gd name="T25" fmla="*/ 0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7" h="131">
                  <a:moveTo>
                    <a:pt x="35" y="0"/>
                  </a:moveTo>
                  <a:lnTo>
                    <a:pt x="38" y="0"/>
                  </a:lnTo>
                  <a:lnTo>
                    <a:pt x="127" y="128"/>
                  </a:lnTo>
                  <a:lnTo>
                    <a:pt x="125" y="129"/>
                  </a:lnTo>
                  <a:lnTo>
                    <a:pt x="124" y="131"/>
                  </a:lnTo>
                  <a:lnTo>
                    <a:pt x="121" y="129"/>
                  </a:lnTo>
                  <a:lnTo>
                    <a:pt x="2" y="57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1" y="52"/>
                  </a:lnTo>
                  <a:lnTo>
                    <a:pt x="31" y="1"/>
                  </a:lnTo>
                  <a:lnTo>
                    <a:pt x="32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DB1E3B"/>
            </a:solidFill>
            <a:ln w="0">
              <a:solidFill>
                <a:srgbClr val="DB1E3B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86" name="Freeform 99">
              <a:extLst>
                <a:ext uri="{FF2B5EF4-FFF2-40B4-BE49-F238E27FC236}">
                  <a16:creationId xmlns:a16="http://schemas.microsoft.com/office/drawing/2014/main" id="{7E87667B-4784-46D9-A6A4-E968B0AB3995}"/>
                </a:ext>
              </a:extLst>
            </p:cNvPr>
            <p:cNvSpPr/>
            <p:nvPr/>
          </p:nvSpPr>
          <p:spPr bwMode="auto">
            <a:xfrm>
              <a:off x="1971675" y="3759200"/>
              <a:ext cx="341313" cy="474663"/>
            </a:xfrm>
            <a:custGeom>
              <a:gdLst>
                <a:gd name="T0" fmla="*/ 2147483646 w 215"/>
                <a:gd name="T1" fmla="*/ 0 h 299"/>
                <a:gd name="T2" fmla="*/ 2147483646 w 215"/>
                <a:gd name="T3" fmla="*/ 0 h 299"/>
                <a:gd name="T4" fmla="*/ 2147483646 w 215"/>
                <a:gd name="T5" fmla="*/ 2147483646 h 299"/>
                <a:gd name="T6" fmla="*/ 2147483646 w 215"/>
                <a:gd name="T7" fmla="*/ 2147483646 h 299"/>
                <a:gd name="T8" fmla="*/ 2147483646 w 215"/>
                <a:gd name="T9" fmla="*/ 2147483646 h 299"/>
                <a:gd name="T10" fmla="*/ 2147483646 w 215"/>
                <a:gd name="T11" fmla="*/ 2147483646 h 299"/>
                <a:gd name="T12" fmla="*/ 2147483646 w 215"/>
                <a:gd name="T13" fmla="*/ 2147483646 h 299"/>
                <a:gd name="T14" fmla="*/ 2147483646 w 215"/>
                <a:gd name="T15" fmla="*/ 2147483646 h 299"/>
                <a:gd name="T16" fmla="*/ 2147483646 w 215"/>
                <a:gd name="T17" fmla="*/ 2147483646 h 299"/>
                <a:gd name="T18" fmla="*/ 2147483646 w 215"/>
                <a:gd name="T19" fmla="*/ 2147483646 h 299"/>
                <a:gd name="T20" fmla="*/ 2147483646 w 215"/>
                <a:gd name="T21" fmla="*/ 2147483646 h 299"/>
                <a:gd name="T22" fmla="*/ 0 w 215"/>
                <a:gd name="T23" fmla="*/ 2147483646 h 299"/>
                <a:gd name="T24" fmla="*/ 0 w 215"/>
                <a:gd name="T25" fmla="*/ 2147483646 h 299"/>
                <a:gd name="T26" fmla="*/ 0 w 215"/>
                <a:gd name="T27" fmla="*/ 2147483646 h 299"/>
                <a:gd name="T28" fmla="*/ 2147483646 w 215"/>
                <a:gd name="T29" fmla="*/ 2147483646 h 299"/>
                <a:gd name="T30" fmla="*/ 2147483646 w 215"/>
                <a:gd name="T31" fmla="*/ 0 h 299"/>
                <a:gd name="T32" fmla="*/ 2147483646 w 215"/>
                <a:gd name="T33" fmla="*/ 0 h 29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5" h="299">
                  <a:moveTo>
                    <a:pt x="160" y="0"/>
                  </a:moveTo>
                  <a:lnTo>
                    <a:pt x="163" y="0"/>
                  </a:lnTo>
                  <a:lnTo>
                    <a:pt x="214" y="32"/>
                  </a:lnTo>
                  <a:lnTo>
                    <a:pt x="215" y="33"/>
                  </a:lnTo>
                  <a:lnTo>
                    <a:pt x="215" y="34"/>
                  </a:lnTo>
                  <a:lnTo>
                    <a:pt x="215" y="37"/>
                  </a:lnTo>
                  <a:lnTo>
                    <a:pt x="58" y="297"/>
                  </a:lnTo>
                  <a:lnTo>
                    <a:pt x="57" y="299"/>
                  </a:lnTo>
                  <a:lnTo>
                    <a:pt x="55" y="299"/>
                  </a:lnTo>
                  <a:lnTo>
                    <a:pt x="53" y="299"/>
                  </a:lnTo>
                  <a:lnTo>
                    <a:pt x="2" y="267"/>
                  </a:lnTo>
                  <a:lnTo>
                    <a:pt x="0" y="266"/>
                  </a:lnTo>
                  <a:lnTo>
                    <a:pt x="0" y="263"/>
                  </a:lnTo>
                  <a:lnTo>
                    <a:pt x="0" y="262"/>
                  </a:lnTo>
                  <a:lnTo>
                    <a:pt x="156" y="1"/>
                  </a:lnTo>
                  <a:lnTo>
                    <a:pt x="157" y="0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FF9188"/>
            </a:solidFill>
            <a:ln w="0">
              <a:solidFill>
                <a:srgbClr val="FF918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87" name="Freeform 100">
              <a:extLst>
                <a:ext uri="{FF2B5EF4-FFF2-40B4-BE49-F238E27FC236}">
                  <a16:creationId xmlns:a16="http://schemas.microsoft.com/office/drawing/2014/main" id="{898AE371-AFAD-40EC-9CDD-8C28741CD5BF}"/>
                </a:ext>
              </a:extLst>
            </p:cNvPr>
            <p:cNvSpPr/>
            <p:nvPr/>
          </p:nvSpPr>
          <p:spPr bwMode="auto">
            <a:xfrm>
              <a:off x="1971675" y="3759200"/>
              <a:ext cx="258763" cy="474663"/>
            </a:xfrm>
            <a:custGeom>
              <a:gdLst>
                <a:gd name="T0" fmla="*/ 2147483646 w 163"/>
                <a:gd name="T1" fmla="*/ 0 h 299"/>
                <a:gd name="T2" fmla="*/ 2147483646 w 163"/>
                <a:gd name="T3" fmla="*/ 0 h 299"/>
                <a:gd name="T4" fmla="*/ 2147483646 w 163"/>
                <a:gd name="T5" fmla="*/ 2147483646 h 299"/>
                <a:gd name="T6" fmla="*/ 2147483646 w 163"/>
                <a:gd name="T7" fmla="*/ 2147483646 h 299"/>
                <a:gd name="T8" fmla="*/ 2147483646 w 163"/>
                <a:gd name="T9" fmla="*/ 2147483646 h 299"/>
                <a:gd name="T10" fmla="*/ 2147483646 w 163"/>
                <a:gd name="T11" fmla="*/ 2147483646 h 299"/>
                <a:gd name="T12" fmla="*/ 2147483646 w 163"/>
                <a:gd name="T13" fmla="*/ 2147483646 h 299"/>
                <a:gd name="T14" fmla="*/ 0 w 163"/>
                <a:gd name="T15" fmla="*/ 2147483646 h 299"/>
                <a:gd name="T16" fmla="*/ 0 w 163"/>
                <a:gd name="T17" fmla="*/ 2147483646 h 299"/>
                <a:gd name="T18" fmla="*/ 0 w 163"/>
                <a:gd name="T19" fmla="*/ 2147483646 h 299"/>
                <a:gd name="T20" fmla="*/ 2147483646 w 163"/>
                <a:gd name="T21" fmla="*/ 2147483646 h 299"/>
                <a:gd name="T22" fmla="*/ 2147483646 w 163"/>
                <a:gd name="T23" fmla="*/ 0 h 299"/>
                <a:gd name="T24" fmla="*/ 2147483646 w 163"/>
                <a:gd name="T25" fmla="*/ 0 h 29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3" h="299">
                  <a:moveTo>
                    <a:pt x="160" y="0"/>
                  </a:moveTo>
                  <a:lnTo>
                    <a:pt x="163" y="0"/>
                  </a:lnTo>
                  <a:lnTo>
                    <a:pt x="58" y="297"/>
                  </a:lnTo>
                  <a:lnTo>
                    <a:pt x="57" y="299"/>
                  </a:lnTo>
                  <a:lnTo>
                    <a:pt x="55" y="299"/>
                  </a:lnTo>
                  <a:lnTo>
                    <a:pt x="53" y="299"/>
                  </a:lnTo>
                  <a:lnTo>
                    <a:pt x="2" y="267"/>
                  </a:lnTo>
                  <a:lnTo>
                    <a:pt x="0" y="266"/>
                  </a:lnTo>
                  <a:lnTo>
                    <a:pt x="0" y="263"/>
                  </a:lnTo>
                  <a:lnTo>
                    <a:pt x="0" y="262"/>
                  </a:lnTo>
                  <a:lnTo>
                    <a:pt x="156" y="1"/>
                  </a:lnTo>
                  <a:lnTo>
                    <a:pt x="157" y="0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FF7161"/>
            </a:solidFill>
            <a:ln w="0">
              <a:solidFill>
                <a:srgbClr val="FF7161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88" name="Freeform 101">
              <a:extLst>
                <a:ext uri="{FF2B5EF4-FFF2-40B4-BE49-F238E27FC236}">
                  <a16:creationId xmlns:a16="http://schemas.microsoft.com/office/drawing/2014/main" id="{CD468712-29E8-4EEB-B35D-3FFB0886F33D}"/>
                </a:ext>
              </a:extLst>
            </p:cNvPr>
            <p:cNvSpPr/>
            <p:nvPr/>
          </p:nvSpPr>
          <p:spPr bwMode="auto">
            <a:xfrm>
              <a:off x="1741488" y="3800475"/>
              <a:ext cx="142875" cy="144463"/>
            </a:xfrm>
            <a:custGeom>
              <a:gdLst>
                <a:gd name="T0" fmla="*/ 2147483646 w 90"/>
                <a:gd name="T1" fmla="*/ 0 h 91"/>
                <a:gd name="T2" fmla="*/ 2147483646 w 90"/>
                <a:gd name="T3" fmla="*/ 0 h 91"/>
                <a:gd name="T4" fmla="*/ 2147483646 w 90"/>
                <a:gd name="T5" fmla="*/ 2147483646 h 91"/>
                <a:gd name="T6" fmla="*/ 2147483646 w 90"/>
                <a:gd name="T7" fmla="*/ 2147483646 h 91"/>
                <a:gd name="T8" fmla="*/ 2147483646 w 90"/>
                <a:gd name="T9" fmla="*/ 2147483646 h 91"/>
                <a:gd name="T10" fmla="*/ 2147483646 w 90"/>
                <a:gd name="T11" fmla="*/ 2147483646 h 91"/>
                <a:gd name="T12" fmla="*/ 2147483646 w 90"/>
                <a:gd name="T13" fmla="*/ 2147483646 h 91"/>
                <a:gd name="T14" fmla="*/ 2147483646 w 90"/>
                <a:gd name="T15" fmla="*/ 2147483646 h 91"/>
                <a:gd name="T16" fmla="*/ 2147483646 w 90"/>
                <a:gd name="T17" fmla="*/ 2147483646 h 91"/>
                <a:gd name="T18" fmla="*/ 2147483646 w 90"/>
                <a:gd name="T19" fmla="*/ 2147483646 h 91"/>
                <a:gd name="T20" fmla="*/ 2147483646 w 90"/>
                <a:gd name="T21" fmla="*/ 2147483646 h 91"/>
                <a:gd name="T22" fmla="*/ 0 w 90"/>
                <a:gd name="T23" fmla="*/ 2147483646 h 91"/>
                <a:gd name="T24" fmla="*/ 0 w 90"/>
                <a:gd name="T25" fmla="*/ 2147483646 h 91"/>
                <a:gd name="T26" fmla="*/ 2147483646 w 90"/>
                <a:gd name="T27" fmla="*/ 2147483646 h 91"/>
                <a:gd name="T28" fmla="*/ 2147483646 w 90"/>
                <a:gd name="T29" fmla="*/ 2147483646 h 91"/>
                <a:gd name="T30" fmla="*/ 2147483646 w 90"/>
                <a:gd name="T31" fmla="*/ 0 h 91"/>
                <a:gd name="T32" fmla="*/ 2147483646 w 90"/>
                <a:gd name="T33" fmla="*/ 0 h 9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" h="91">
                  <a:moveTo>
                    <a:pt x="35" y="0"/>
                  </a:moveTo>
                  <a:lnTo>
                    <a:pt x="37" y="0"/>
                  </a:lnTo>
                  <a:lnTo>
                    <a:pt x="89" y="32"/>
                  </a:lnTo>
                  <a:lnTo>
                    <a:pt x="90" y="33"/>
                  </a:lnTo>
                  <a:lnTo>
                    <a:pt x="90" y="36"/>
                  </a:lnTo>
                  <a:lnTo>
                    <a:pt x="90" y="37"/>
                  </a:lnTo>
                  <a:lnTo>
                    <a:pt x="59" y="88"/>
                  </a:lnTo>
                  <a:lnTo>
                    <a:pt x="58" y="91"/>
                  </a:lnTo>
                  <a:lnTo>
                    <a:pt x="55" y="91"/>
                  </a:lnTo>
                  <a:lnTo>
                    <a:pt x="54" y="89"/>
                  </a:lnTo>
                  <a:lnTo>
                    <a:pt x="3" y="59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1" y="54"/>
                  </a:lnTo>
                  <a:lnTo>
                    <a:pt x="31" y="2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7F1E7"/>
            </a:solidFill>
            <a:ln w="0">
              <a:solidFill>
                <a:srgbClr val="F7F1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89" name="Freeform 102">
              <a:extLst>
                <a:ext uri="{FF2B5EF4-FFF2-40B4-BE49-F238E27FC236}">
                  <a16:creationId xmlns:a16="http://schemas.microsoft.com/office/drawing/2014/main" id="{ECB4AB7D-2EFA-4DAD-8FF3-6638E3E95D80}"/>
                </a:ext>
              </a:extLst>
            </p:cNvPr>
            <p:cNvSpPr/>
            <p:nvPr/>
          </p:nvSpPr>
          <p:spPr bwMode="auto">
            <a:xfrm>
              <a:off x="1674813" y="3913188"/>
              <a:ext cx="142875" cy="142875"/>
            </a:xfrm>
            <a:custGeom>
              <a:gdLst>
                <a:gd name="T0" fmla="*/ 2147483646 w 90"/>
                <a:gd name="T1" fmla="*/ 0 h 90"/>
                <a:gd name="T2" fmla="*/ 2147483646 w 90"/>
                <a:gd name="T3" fmla="*/ 0 h 90"/>
                <a:gd name="T4" fmla="*/ 2147483646 w 90"/>
                <a:gd name="T5" fmla="*/ 2147483646 h 90"/>
                <a:gd name="T6" fmla="*/ 2147483646 w 90"/>
                <a:gd name="T7" fmla="*/ 2147483646 h 90"/>
                <a:gd name="T8" fmla="*/ 2147483646 w 90"/>
                <a:gd name="T9" fmla="*/ 2147483646 h 90"/>
                <a:gd name="T10" fmla="*/ 2147483646 w 90"/>
                <a:gd name="T11" fmla="*/ 2147483646 h 90"/>
                <a:gd name="T12" fmla="*/ 2147483646 w 90"/>
                <a:gd name="T13" fmla="*/ 2147483646 h 90"/>
                <a:gd name="T14" fmla="*/ 2147483646 w 90"/>
                <a:gd name="T15" fmla="*/ 2147483646 h 90"/>
                <a:gd name="T16" fmla="*/ 2147483646 w 90"/>
                <a:gd name="T17" fmla="*/ 2147483646 h 90"/>
                <a:gd name="T18" fmla="*/ 2147483646 w 90"/>
                <a:gd name="T19" fmla="*/ 2147483646 h 90"/>
                <a:gd name="T20" fmla="*/ 2147483646 w 90"/>
                <a:gd name="T21" fmla="*/ 2147483646 h 90"/>
                <a:gd name="T22" fmla="*/ 0 w 90"/>
                <a:gd name="T23" fmla="*/ 2147483646 h 90"/>
                <a:gd name="T24" fmla="*/ 0 w 90"/>
                <a:gd name="T25" fmla="*/ 2147483646 h 90"/>
                <a:gd name="T26" fmla="*/ 0 w 90"/>
                <a:gd name="T27" fmla="*/ 2147483646 h 90"/>
                <a:gd name="T28" fmla="*/ 2147483646 w 90"/>
                <a:gd name="T29" fmla="*/ 2147483646 h 90"/>
                <a:gd name="T30" fmla="*/ 2147483646 w 90"/>
                <a:gd name="T31" fmla="*/ 0 h 90"/>
                <a:gd name="T32" fmla="*/ 2147483646 w 90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" h="90">
                  <a:moveTo>
                    <a:pt x="35" y="0"/>
                  </a:moveTo>
                  <a:lnTo>
                    <a:pt x="37" y="0"/>
                  </a:lnTo>
                  <a:lnTo>
                    <a:pt x="88" y="31"/>
                  </a:lnTo>
                  <a:lnTo>
                    <a:pt x="89" y="33"/>
                  </a:lnTo>
                  <a:lnTo>
                    <a:pt x="90" y="34"/>
                  </a:lnTo>
                  <a:lnTo>
                    <a:pt x="89" y="37"/>
                  </a:lnTo>
                  <a:lnTo>
                    <a:pt x="59" y="88"/>
                  </a:lnTo>
                  <a:lnTo>
                    <a:pt x="58" y="89"/>
                  </a:lnTo>
                  <a:lnTo>
                    <a:pt x="55" y="90"/>
                  </a:lnTo>
                  <a:lnTo>
                    <a:pt x="54" y="89"/>
                  </a:lnTo>
                  <a:lnTo>
                    <a:pt x="1" y="59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2"/>
                  </a:lnTo>
                  <a:lnTo>
                    <a:pt x="32" y="1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13B5F"/>
            </a:solidFill>
            <a:ln w="0">
              <a:solidFill>
                <a:srgbClr val="013B5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90" name="Freeform 103">
              <a:extLst>
                <a:ext uri="{FF2B5EF4-FFF2-40B4-BE49-F238E27FC236}">
                  <a16:creationId xmlns:a16="http://schemas.microsoft.com/office/drawing/2014/main" id="{31FF2890-7E1F-4D20-8057-533E48266850}"/>
                </a:ext>
              </a:extLst>
            </p:cNvPr>
            <p:cNvSpPr/>
            <p:nvPr/>
          </p:nvSpPr>
          <p:spPr bwMode="auto">
            <a:xfrm>
              <a:off x="1782763" y="3978275"/>
              <a:ext cx="144463" cy="142875"/>
            </a:xfrm>
            <a:custGeom>
              <a:gdLst>
                <a:gd name="T0" fmla="*/ 2147483646 w 91"/>
                <a:gd name="T1" fmla="*/ 0 h 90"/>
                <a:gd name="T2" fmla="*/ 2147483646 w 91"/>
                <a:gd name="T3" fmla="*/ 0 h 90"/>
                <a:gd name="T4" fmla="*/ 2147483646 w 91"/>
                <a:gd name="T5" fmla="*/ 2147483646 h 90"/>
                <a:gd name="T6" fmla="*/ 2147483646 w 91"/>
                <a:gd name="T7" fmla="*/ 2147483646 h 90"/>
                <a:gd name="T8" fmla="*/ 2147483646 w 91"/>
                <a:gd name="T9" fmla="*/ 2147483646 h 90"/>
                <a:gd name="T10" fmla="*/ 2147483646 w 91"/>
                <a:gd name="T11" fmla="*/ 2147483646 h 90"/>
                <a:gd name="T12" fmla="*/ 2147483646 w 91"/>
                <a:gd name="T13" fmla="*/ 2147483646 h 90"/>
                <a:gd name="T14" fmla="*/ 2147483646 w 91"/>
                <a:gd name="T15" fmla="*/ 2147483646 h 90"/>
                <a:gd name="T16" fmla="*/ 2147483646 w 91"/>
                <a:gd name="T17" fmla="*/ 2147483646 h 90"/>
                <a:gd name="T18" fmla="*/ 2147483646 w 91"/>
                <a:gd name="T19" fmla="*/ 2147483646 h 90"/>
                <a:gd name="T20" fmla="*/ 2147483646 w 91"/>
                <a:gd name="T21" fmla="*/ 2147483646 h 90"/>
                <a:gd name="T22" fmla="*/ 2147483646 w 91"/>
                <a:gd name="T23" fmla="*/ 2147483646 h 90"/>
                <a:gd name="T24" fmla="*/ 0 w 91"/>
                <a:gd name="T25" fmla="*/ 2147483646 h 90"/>
                <a:gd name="T26" fmla="*/ 2147483646 w 91"/>
                <a:gd name="T27" fmla="*/ 2147483646 h 90"/>
                <a:gd name="T28" fmla="*/ 2147483646 w 91"/>
                <a:gd name="T29" fmla="*/ 2147483646 h 90"/>
                <a:gd name="T30" fmla="*/ 2147483646 w 91"/>
                <a:gd name="T31" fmla="*/ 0 h 90"/>
                <a:gd name="T32" fmla="*/ 2147483646 w 91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1" h="90">
                  <a:moveTo>
                    <a:pt x="36" y="0"/>
                  </a:moveTo>
                  <a:lnTo>
                    <a:pt x="38" y="0"/>
                  </a:lnTo>
                  <a:lnTo>
                    <a:pt x="89" y="31"/>
                  </a:lnTo>
                  <a:lnTo>
                    <a:pt x="91" y="32"/>
                  </a:lnTo>
                  <a:lnTo>
                    <a:pt x="91" y="35"/>
                  </a:lnTo>
                  <a:lnTo>
                    <a:pt x="91" y="36"/>
                  </a:lnTo>
                  <a:lnTo>
                    <a:pt x="59" y="87"/>
                  </a:lnTo>
                  <a:lnTo>
                    <a:pt x="58" y="90"/>
                  </a:lnTo>
                  <a:lnTo>
                    <a:pt x="56" y="90"/>
                  </a:lnTo>
                  <a:lnTo>
                    <a:pt x="54" y="90"/>
                  </a:lnTo>
                  <a:lnTo>
                    <a:pt x="3" y="59"/>
                  </a:lnTo>
                  <a:lnTo>
                    <a:pt x="2" y="57"/>
                  </a:lnTo>
                  <a:lnTo>
                    <a:pt x="0" y="55"/>
                  </a:lnTo>
                  <a:lnTo>
                    <a:pt x="2" y="53"/>
                  </a:lnTo>
                  <a:lnTo>
                    <a:pt x="32" y="2"/>
                  </a:lnTo>
                  <a:lnTo>
                    <a:pt x="34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13B5F"/>
            </a:solidFill>
            <a:ln w="0">
              <a:solidFill>
                <a:srgbClr val="013B5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91" name="Freeform 104">
              <a:extLst>
                <a:ext uri="{FF2B5EF4-FFF2-40B4-BE49-F238E27FC236}">
                  <a16:creationId xmlns:a16="http://schemas.microsoft.com/office/drawing/2014/main" id="{3ADDB9EA-8CC8-4E13-8C23-96FBD13A7ED2}"/>
                </a:ext>
              </a:extLst>
            </p:cNvPr>
            <p:cNvSpPr/>
            <p:nvPr/>
          </p:nvSpPr>
          <p:spPr bwMode="auto">
            <a:xfrm>
              <a:off x="1849438" y="3865563"/>
              <a:ext cx="142875" cy="142875"/>
            </a:xfrm>
            <a:custGeom>
              <a:gdLst>
                <a:gd name="T0" fmla="*/ 2147483646 w 90"/>
                <a:gd name="T1" fmla="*/ 0 h 90"/>
                <a:gd name="T2" fmla="*/ 2147483646 w 90"/>
                <a:gd name="T3" fmla="*/ 0 h 90"/>
                <a:gd name="T4" fmla="*/ 2147483646 w 90"/>
                <a:gd name="T5" fmla="*/ 2147483646 h 90"/>
                <a:gd name="T6" fmla="*/ 2147483646 w 90"/>
                <a:gd name="T7" fmla="*/ 2147483646 h 90"/>
                <a:gd name="T8" fmla="*/ 2147483646 w 90"/>
                <a:gd name="T9" fmla="*/ 2147483646 h 90"/>
                <a:gd name="T10" fmla="*/ 2147483646 w 90"/>
                <a:gd name="T11" fmla="*/ 2147483646 h 90"/>
                <a:gd name="T12" fmla="*/ 2147483646 w 90"/>
                <a:gd name="T13" fmla="*/ 2147483646 h 90"/>
                <a:gd name="T14" fmla="*/ 2147483646 w 90"/>
                <a:gd name="T15" fmla="*/ 2147483646 h 90"/>
                <a:gd name="T16" fmla="*/ 2147483646 w 90"/>
                <a:gd name="T17" fmla="*/ 2147483646 h 90"/>
                <a:gd name="T18" fmla="*/ 2147483646 w 90"/>
                <a:gd name="T19" fmla="*/ 2147483646 h 90"/>
                <a:gd name="T20" fmla="*/ 2147483646 w 90"/>
                <a:gd name="T21" fmla="*/ 2147483646 h 90"/>
                <a:gd name="T22" fmla="*/ 2147483646 w 90"/>
                <a:gd name="T23" fmla="*/ 2147483646 h 90"/>
                <a:gd name="T24" fmla="*/ 0 w 90"/>
                <a:gd name="T25" fmla="*/ 2147483646 h 90"/>
                <a:gd name="T26" fmla="*/ 2147483646 w 90"/>
                <a:gd name="T27" fmla="*/ 2147483646 h 90"/>
                <a:gd name="T28" fmla="*/ 2147483646 w 90"/>
                <a:gd name="T29" fmla="*/ 2147483646 h 90"/>
                <a:gd name="T30" fmla="*/ 2147483646 w 90"/>
                <a:gd name="T31" fmla="*/ 0 h 90"/>
                <a:gd name="T32" fmla="*/ 2147483646 w 90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" h="90">
                  <a:moveTo>
                    <a:pt x="35" y="0"/>
                  </a:moveTo>
                  <a:lnTo>
                    <a:pt x="37" y="0"/>
                  </a:lnTo>
                  <a:lnTo>
                    <a:pt x="89" y="31"/>
                  </a:lnTo>
                  <a:lnTo>
                    <a:pt x="90" y="33"/>
                  </a:lnTo>
                  <a:lnTo>
                    <a:pt x="90" y="34"/>
                  </a:lnTo>
                  <a:lnTo>
                    <a:pt x="90" y="37"/>
                  </a:lnTo>
                  <a:lnTo>
                    <a:pt x="59" y="88"/>
                  </a:lnTo>
                  <a:lnTo>
                    <a:pt x="58" y="89"/>
                  </a:lnTo>
                  <a:lnTo>
                    <a:pt x="56" y="90"/>
                  </a:lnTo>
                  <a:lnTo>
                    <a:pt x="54" y="89"/>
                  </a:lnTo>
                  <a:lnTo>
                    <a:pt x="3" y="59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1" y="52"/>
                  </a:lnTo>
                  <a:lnTo>
                    <a:pt x="32" y="1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13B5F"/>
            </a:solidFill>
            <a:ln w="0">
              <a:solidFill>
                <a:srgbClr val="013B5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92" name="Freeform 105">
              <a:extLst>
                <a:ext uri="{FF2B5EF4-FFF2-40B4-BE49-F238E27FC236}">
                  <a16:creationId xmlns:a16="http://schemas.microsoft.com/office/drawing/2014/main" id="{8C810087-6260-4339-AB21-A7F8CC5680B4}"/>
                </a:ext>
              </a:extLst>
            </p:cNvPr>
            <p:cNvSpPr/>
            <p:nvPr/>
          </p:nvSpPr>
          <p:spPr bwMode="auto">
            <a:xfrm>
              <a:off x="1589088" y="3559175"/>
              <a:ext cx="144463" cy="144463"/>
            </a:xfrm>
            <a:custGeom>
              <a:gdLst>
                <a:gd name="T0" fmla="*/ 2147483646 w 91"/>
                <a:gd name="T1" fmla="*/ 0 h 91"/>
                <a:gd name="T2" fmla="*/ 2147483646 w 91"/>
                <a:gd name="T3" fmla="*/ 0 h 91"/>
                <a:gd name="T4" fmla="*/ 2147483646 w 91"/>
                <a:gd name="T5" fmla="*/ 2147483646 h 91"/>
                <a:gd name="T6" fmla="*/ 2147483646 w 91"/>
                <a:gd name="T7" fmla="*/ 2147483646 h 91"/>
                <a:gd name="T8" fmla="*/ 2147483646 w 91"/>
                <a:gd name="T9" fmla="*/ 2147483646 h 91"/>
                <a:gd name="T10" fmla="*/ 2147483646 w 91"/>
                <a:gd name="T11" fmla="*/ 2147483646 h 91"/>
                <a:gd name="T12" fmla="*/ 2147483646 w 91"/>
                <a:gd name="T13" fmla="*/ 2147483646 h 91"/>
                <a:gd name="T14" fmla="*/ 2147483646 w 91"/>
                <a:gd name="T15" fmla="*/ 2147483646 h 91"/>
                <a:gd name="T16" fmla="*/ 2147483646 w 91"/>
                <a:gd name="T17" fmla="*/ 2147483646 h 91"/>
                <a:gd name="T18" fmla="*/ 2147483646 w 91"/>
                <a:gd name="T19" fmla="*/ 2147483646 h 91"/>
                <a:gd name="T20" fmla="*/ 2147483646 w 91"/>
                <a:gd name="T21" fmla="*/ 2147483646 h 91"/>
                <a:gd name="T22" fmla="*/ 2147483646 w 91"/>
                <a:gd name="T23" fmla="*/ 2147483646 h 91"/>
                <a:gd name="T24" fmla="*/ 0 w 91"/>
                <a:gd name="T25" fmla="*/ 2147483646 h 91"/>
                <a:gd name="T26" fmla="*/ 2147483646 w 91"/>
                <a:gd name="T27" fmla="*/ 2147483646 h 91"/>
                <a:gd name="T28" fmla="*/ 2147483646 w 91"/>
                <a:gd name="T29" fmla="*/ 2147483646 h 91"/>
                <a:gd name="T30" fmla="*/ 2147483646 w 91"/>
                <a:gd name="T31" fmla="*/ 0 h 91"/>
                <a:gd name="T32" fmla="*/ 2147483646 w 91"/>
                <a:gd name="T33" fmla="*/ 0 h 9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1" h="91">
                  <a:moveTo>
                    <a:pt x="36" y="0"/>
                  </a:moveTo>
                  <a:lnTo>
                    <a:pt x="37" y="0"/>
                  </a:lnTo>
                  <a:lnTo>
                    <a:pt x="89" y="32"/>
                  </a:lnTo>
                  <a:lnTo>
                    <a:pt x="91" y="33"/>
                  </a:lnTo>
                  <a:lnTo>
                    <a:pt x="91" y="36"/>
                  </a:lnTo>
                  <a:lnTo>
                    <a:pt x="91" y="37"/>
                  </a:lnTo>
                  <a:lnTo>
                    <a:pt x="59" y="89"/>
                  </a:lnTo>
                  <a:lnTo>
                    <a:pt x="58" y="91"/>
                  </a:lnTo>
                  <a:lnTo>
                    <a:pt x="57" y="91"/>
                  </a:lnTo>
                  <a:lnTo>
                    <a:pt x="54" y="91"/>
                  </a:lnTo>
                  <a:lnTo>
                    <a:pt x="3" y="59"/>
                  </a:lnTo>
                  <a:lnTo>
                    <a:pt x="2" y="58"/>
                  </a:lnTo>
                  <a:lnTo>
                    <a:pt x="0" y="55"/>
                  </a:lnTo>
                  <a:lnTo>
                    <a:pt x="2" y="54"/>
                  </a:lnTo>
                  <a:lnTo>
                    <a:pt x="32" y="3"/>
                  </a:lnTo>
                  <a:lnTo>
                    <a:pt x="33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7F1E7"/>
            </a:solidFill>
            <a:ln w="0">
              <a:solidFill>
                <a:srgbClr val="F7F1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93" name="Freeform 106">
              <a:extLst>
                <a:ext uri="{FF2B5EF4-FFF2-40B4-BE49-F238E27FC236}">
                  <a16:creationId xmlns:a16="http://schemas.microsoft.com/office/drawing/2014/main" id="{3468C9C2-13CA-4C8C-B1BD-726F9BF0B56B}"/>
                </a:ext>
              </a:extLst>
            </p:cNvPr>
            <p:cNvSpPr/>
            <p:nvPr/>
          </p:nvSpPr>
          <p:spPr bwMode="auto">
            <a:xfrm>
              <a:off x="1700213" y="3625850"/>
              <a:ext cx="142875" cy="141288"/>
            </a:xfrm>
            <a:custGeom>
              <a:gdLst>
                <a:gd name="T0" fmla="*/ 2147483646 w 90"/>
                <a:gd name="T1" fmla="*/ 0 h 89"/>
                <a:gd name="T2" fmla="*/ 2147483646 w 90"/>
                <a:gd name="T3" fmla="*/ 0 h 89"/>
                <a:gd name="T4" fmla="*/ 2147483646 w 90"/>
                <a:gd name="T5" fmla="*/ 2147483646 h 89"/>
                <a:gd name="T6" fmla="*/ 2147483646 w 90"/>
                <a:gd name="T7" fmla="*/ 2147483646 h 89"/>
                <a:gd name="T8" fmla="*/ 2147483646 w 90"/>
                <a:gd name="T9" fmla="*/ 2147483646 h 89"/>
                <a:gd name="T10" fmla="*/ 2147483646 w 90"/>
                <a:gd name="T11" fmla="*/ 2147483646 h 89"/>
                <a:gd name="T12" fmla="*/ 2147483646 w 90"/>
                <a:gd name="T13" fmla="*/ 2147483646 h 89"/>
                <a:gd name="T14" fmla="*/ 2147483646 w 90"/>
                <a:gd name="T15" fmla="*/ 2147483646 h 89"/>
                <a:gd name="T16" fmla="*/ 2147483646 w 90"/>
                <a:gd name="T17" fmla="*/ 2147483646 h 89"/>
                <a:gd name="T18" fmla="*/ 2147483646 w 90"/>
                <a:gd name="T19" fmla="*/ 2147483646 h 89"/>
                <a:gd name="T20" fmla="*/ 2147483646 w 90"/>
                <a:gd name="T21" fmla="*/ 2147483646 h 89"/>
                <a:gd name="T22" fmla="*/ 0 w 90"/>
                <a:gd name="T23" fmla="*/ 2147483646 h 89"/>
                <a:gd name="T24" fmla="*/ 0 w 90"/>
                <a:gd name="T25" fmla="*/ 2147483646 h 89"/>
                <a:gd name="T26" fmla="*/ 0 w 90"/>
                <a:gd name="T27" fmla="*/ 2147483646 h 89"/>
                <a:gd name="T28" fmla="*/ 2147483646 w 90"/>
                <a:gd name="T29" fmla="*/ 2147483646 h 89"/>
                <a:gd name="T30" fmla="*/ 2147483646 w 90"/>
                <a:gd name="T31" fmla="*/ 0 h 89"/>
                <a:gd name="T32" fmla="*/ 2147483646 w 90"/>
                <a:gd name="T33" fmla="*/ 0 h 8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" h="89">
                  <a:moveTo>
                    <a:pt x="34" y="0"/>
                  </a:moveTo>
                  <a:lnTo>
                    <a:pt x="36" y="0"/>
                  </a:lnTo>
                  <a:lnTo>
                    <a:pt x="88" y="32"/>
                  </a:lnTo>
                  <a:lnTo>
                    <a:pt x="89" y="33"/>
                  </a:lnTo>
                  <a:lnTo>
                    <a:pt x="90" y="34"/>
                  </a:lnTo>
                  <a:lnTo>
                    <a:pt x="89" y="37"/>
                  </a:lnTo>
                  <a:lnTo>
                    <a:pt x="59" y="88"/>
                  </a:lnTo>
                  <a:lnTo>
                    <a:pt x="57" y="89"/>
                  </a:lnTo>
                  <a:lnTo>
                    <a:pt x="55" y="89"/>
                  </a:lnTo>
                  <a:lnTo>
                    <a:pt x="52" y="89"/>
                  </a:lnTo>
                  <a:lnTo>
                    <a:pt x="1" y="58"/>
                  </a:lnTo>
                  <a:lnTo>
                    <a:pt x="0" y="57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31" y="2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7F1E7"/>
            </a:solidFill>
            <a:ln w="0">
              <a:solidFill>
                <a:srgbClr val="F7F1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94" name="Freeform 107">
              <a:extLst>
                <a:ext uri="{FF2B5EF4-FFF2-40B4-BE49-F238E27FC236}">
                  <a16:creationId xmlns:a16="http://schemas.microsoft.com/office/drawing/2014/main" id="{1FD56EA8-5C9F-4F1A-84F1-A71873D38838}"/>
                </a:ext>
              </a:extLst>
            </p:cNvPr>
            <p:cNvSpPr/>
            <p:nvPr/>
          </p:nvSpPr>
          <p:spPr bwMode="auto">
            <a:xfrm>
              <a:off x="1808163" y="3690938"/>
              <a:ext cx="142875" cy="142875"/>
            </a:xfrm>
            <a:custGeom>
              <a:gdLst>
                <a:gd name="T0" fmla="*/ 2147483646 w 90"/>
                <a:gd name="T1" fmla="*/ 0 h 90"/>
                <a:gd name="T2" fmla="*/ 2147483646 w 90"/>
                <a:gd name="T3" fmla="*/ 0 h 90"/>
                <a:gd name="T4" fmla="*/ 2147483646 w 90"/>
                <a:gd name="T5" fmla="*/ 2147483646 h 90"/>
                <a:gd name="T6" fmla="*/ 2147483646 w 90"/>
                <a:gd name="T7" fmla="*/ 2147483646 h 90"/>
                <a:gd name="T8" fmla="*/ 2147483646 w 90"/>
                <a:gd name="T9" fmla="*/ 2147483646 h 90"/>
                <a:gd name="T10" fmla="*/ 2147483646 w 90"/>
                <a:gd name="T11" fmla="*/ 2147483646 h 90"/>
                <a:gd name="T12" fmla="*/ 2147483646 w 90"/>
                <a:gd name="T13" fmla="*/ 2147483646 h 90"/>
                <a:gd name="T14" fmla="*/ 2147483646 w 90"/>
                <a:gd name="T15" fmla="*/ 2147483646 h 90"/>
                <a:gd name="T16" fmla="*/ 2147483646 w 90"/>
                <a:gd name="T17" fmla="*/ 2147483646 h 90"/>
                <a:gd name="T18" fmla="*/ 2147483646 w 90"/>
                <a:gd name="T19" fmla="*/ 2147483646 h 90"/>
                <a:gd name="T20" fmla="*/ 2147483646 w 90"/>
                <a:gd name="T21" fmla="*/ 2147483646 h 90"/>
                <a:gd name="T22" fmla="*/ 0 w 90"/>
                <a:gd name="T23" fmla="*/ 2147483646 h 90"/>
                <a:gd name="T24" fmla="*/ 0 w 90"/>
                <a:gd name="T25" fmla="*/ 2147483646 h 90"/>
                <a:gd name="T26" fmla="*/ 0 w 90"/>
                <a:gd name="T27" fmla="*/ 2147483646 h 90"/>
                <a:gd name="T28" fmla="*/ 2147483646 w 90"/>
                <a:gd name="T29" fmla="*/ 2147483646 h 90"/>
                <a:gd name="T30" fmla="*/ 2147483646 w 90"/>
                <a:gd name="T31" fmla="*/ 0 h 90"/>
                <a:gd name="T32" fmla="*/ 2147483646 w 90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" h="90">
                  <a:moveTo>
                    <a:pt x="35" y="0"/>
                  </a:moveTo>
                  <a:lnTo>
                    <a:pt x="37" y="0"/>
                  </a:lnTo>
                  <a:lnTo>
                    <a:pt x="88" y="31"/>
                  </a:lnTo>
                  <a:lnTo>
                    <a:pt x="90" y="33"/>
                  </a:lnTo>
                  <a:lnTo>
                    <a:pt x="90" y="35"/>
                  </a:lnTo>
                  <a:lnTo>
                    <a:pt x="89" y="37"/>
                  </a:lnTo>
                  <a:lnTo>
                    <a:pt x="59" y="88"/>
                  </a:lnTo>
                  <a:lnTo>
                    <a:pt x="58" y="89"/>
                  </a:lnTo>
                  <a:lnTo>
                    <a:pt x="55" y="90"/>
                  </a:lnTo>
                  <a:lnTo>
                    <a:pt x="54" y="89"/>
                  </a:lnTo>
                  <a:lnTo>
                    <a:pt x="1" y="59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7F1E7"/>
            </a:solidFill>
            <a:ln w="0">
              <a:solidFill>
                <a:srgbClr val="F7F1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95" name="Freeform 108">
              <a:extLst>
                <a:ext uri="{FF2B5EF4-FFF2-40B4-BE49-F238E27FC236}">
                  <a16:creationId xmlns:a16="http://schemas.microsoft.com/office/drawing/2014/main" id="{81CFC5A2-7E7D-40B7-AEF8-5C5BB49E6128}"/>
                </a:ext>
              </a:extLst>
            </p:cNvPr>
            <p:cNvSpPr/>
            <p:nvPr/>
          </p:nvSpPr>
          <p:spPr bwMode="auto">
            <a:xfrm>
              <a:off x="1916113" y="3756025"/>
              <a:ext cx="142875" cy="142875"/>
            </a:xfrm>
            <a:custGeom>
              <a:gdLst>
                <a:gd name="T0" fmla="*/ 2147483646 w 90"/>
                <a:gd name="T1" fmla="*/ 0 h 90"/>
                <a:gd name="T2" fmla="*/ 2147483646 w 90"/>
                <a:gd name="T3" fmla="*/ 0 h 90"/>
                <a:gd name="T4" fmla="*/ 2147483646 w 90"/>
                <a:gd name="T5" fmla="*/ 2147483646 h 90"/>
                <a:gd name="T6" fmla="*/ 2147483646 w 90"/>
                <a:gd name="T7" fmla="*/ 2147483646 h 90"/>
                <a:gd name="T8" fmla="*/ 2147483646 w 90"/>
                <a:gd name="T9" fmla="*/ 2147483646 h 90"/>
                <a:gd name="T10" fmla="*/ 2147483646 w 90"/>
                <a:gd name="T11" fmla="*/ 2147483646 h 90"/>
                <a:gd name="T12" fmla="*/ 2147483646 w 90"/>
                <a:gd name="T13" fmla="*/ 2147483646 h 90"/>
                <a:gd name="T14" fmla="*/ 2147483646 w 90"/>
                <a:gd name="T15" fmla="*/ 2147483646 h 90"/>
                <a:gd name="T16" fmla="*/ 2147483646 w 90"/>
                <a:gd name="T17" fmla="*/ 2147483646 h 90"/>
                <a:gd name="T18" fmla="*/ 2147483646 w 90"/>
                <a:gd name="T19" fmla="*/ 2147483646 h 90"/>
                <a:gd name="T20" fmla="*/ 2147483646 w 90"/>
                <a:gd name="T21" fmla="*/ 2147483646 h 90"/>
                <a:gd name="T22" fmla="*/ 0 w 90"/>
                <a:gd name="T23" fmla="*/ 2147483646 h 90"/>
                <a:gd name="T24" fmla="*/ 0 w 90"/>
                <a:gd name="T25" fmla="*/ 2147483646 h 90"/>
                <a:gd name="T26" fmla="*/ 0 w 90"/>
                <a:gd name="T27" fmla="*/ 2147483646 h 90"/>
                <a:gd name="T28" fmla="*/ 2147483646 w 90"/>
                <a:gd name="T29" fmla="*/ 2147483646 h 90"/>
                <a:gd name="T30" fmla="*/ 2147483646 w 90"/>
                <a:gd name="T31" fmla="*/ 0 h 90"/>
                <a:gd name="T32" fmla="*/ 2147483646 w 90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" h="90">
                  <a:moveTo>
                    <a:pt x="35" y="0"/>
                  </a:moveTo>
                  <a:lnTo>
                    <a:pt x="37" y="0"/>
                  </a:lnTo>
                  <a:lnTo>
                    <a:pt x="88" y="31"/>
                  </a:lnTo>
                  <a:lnTo>
                    <a:pt x="90" y="32"/>
                  </a:lnTo>
                  <a:lnTo>
                    <a:pt x="90" y="34"/>
                  </a:lnTo>
                  <a:lnTo>
                    <a:pt x="89" y="36"/>
                  </a:lnTo>
                  <a:lnTo>
                    <a:pt x="59" y="87"/>
                  </a:lnTo>
                  <a:lnTo>
                    <a:pt x="58" y="89"/>
                  </a:lnTo>
                  <a:lnTo>
                    <a:pt x="55" y="90"/>
                  </a:lnTo>
                  <a:lnTo>
                    <a:pt x="54" y="89"/>
                  </a:lnTo>
                  <a:lnTo>
                    <a:pt x="1" y="58"/>
                  </a:lnTo>
                  <a:lnTo>
                    <a:pt x="0" y="57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13B5F"/>
            </a:solidFill>
            <a:ln w="0">
              <a:solidFill>
                <a:srgbClr val="013B5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96" name="Freeform 109">
              <a:extLst>
                <a:ext uri="{FF2B5EF4-FFF2-40B4-BE49-F238E27FC236}">
                  <a16:creationId xmlns:a16="http://schemas.microsoft.com/office/drawing/2014/main" id="{F51A00EC-CC48-4C1D-8948-AAEADE3A5F14}"/>
                </a:ext>
              </a:extLst>
            </p:cNvPr>
            <p:cNvSpPr/>
            <p:nvPr/>
          </p:nvSpPr>
          <p:spPr bwMode="auto">
            <a:xfrm>
              <a:off x="1655763" y="3449638"/>
              <a:ext cx="144463" cy="142875"/>
            </a:xfrm>
            <a:custGeom>
              <a:gdLst>
                <a:gd name="T0" fmla="*/ 2147483646 w 91"/>
                <a:gd name="T1" fmla="*/ 0 h 90"/>
                <a:gd name="T2" fmla="*/ 2147483646 w 91"/>
                <a:gd name="T3" fmla="*/ 0 h 90"/>
                <a:gd name="T4" fmla="*/ 2147483646 w 91"/>
                <a:gd name="T5" fmla="*/ 2147483646 h 90"/>
                <a:gd name="T6" fmla="*/ 2147483646 w 91"/>
                <a:gd name="T7" fmla="*/ 2147483646 h 90"/>
                <a:gd name="T8" fmla="*/ 2147483646 w 91"/>
                <a:gd name="T9" fmla="*/ 2147483646 h 90"/>
                <a:gd name="T10" fmla="*/ 2147483646 w 91"/>
                <a:gd name="T11" fmla="*/ 2147483646 h 90"/>
                <a:gd name="T12" fmla="*/ 2147483646 w 91"/>
                <a:gd name="T13" fmla="*/ 2147483646 h 90"/>
                <a:gd name="T14" fmla="*/ 2147483646 w 91"/>
                <a:gd name="T15" fmla="*/ 2147483646 h 90"/>
                <a:gd name="T16" fmla="*/ 2147483646 w 91"/>
                <a:gd name="T17" fmla="*/ 2147483646 h 90"/>
                <a:gd name="T18" fmla="*/ 2147483646 w 91"/>
                <a:gd name="T19" fmla="*/ 2147483646 h 90"/>
                <a:gd name="T20" fmla="*/ 2147483646 w 91"/>
                <a:gd name="T21" fmla="*/ 2147483646 h 90"/>
                <a:gd name="T22" fmla="*/ 2147483646 w 91"/>
                <a:gd name="T23" fmla="*/ 2147483646 h 90"/>
                <a:gd name="T24" fmla="*/ 0 w 91"/>
                <a:gd name="T25" fmla="*/ 2147483646 h 90"/>
                <a:gd name="T26" fmla="*/ 2147483646 w 91"/>
                <a:gd name="T27" fmla="*/ 2147483646 h 90"/>
                <a:gd name="T28" fmla="*/ 2147483646 w 91"/>
                <a:gd name="T29" fmla="*/ 2147483646 h 90"/>
                <a:gd name="T30" fmla="*/ 2147483646 w 91"/>
                <a:gd name="T31" fmla="*/ 0 h 90"/>
                <a:gd name="T32" fmla="*/ 2147483646 w 91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1" h="90">
                  <a:moveTo>
                    <a:pt x="36" y="0"/>
                  </a:moveTo>
                  <a:lnTo>
                    <a:pt x="37" y="0"/>
                  </a:lnTo>
                  <a:lnTo>
                    <a:pt x="89" y="32"/>
                  </a:lnTo>
                  <a:lnTo>
                    <a:pt x="91" y="33"/>
                  </a:lnTo>
                  <a:lnTo>
                    <a:pt x="91" y="35"/>
                  </a:lnTo>
                  <a:lnTo>
                    <a:pt x="91" y="37"/>
                  </a:lnTo>
                  <a:lnTo>
                    <a:pt x="59" y="88"/>
                  </a:lnTo>
                  <a:lnTo>
                    <a:pt x="58" y="90"/>
                  </a:lnTo>
                  <a:lnTo>
                    <a:pt x="55" y="90"/>
                  </a:lnTo>
                  <a:lnTo>
                    <a:pt x="54" y="89"/>
                  </a:lnTo>
                  <a:lnTo>
                    <a:pt x="3" y="59"/>
                  </a:lnTo>
                  <a:lnTo>
                    <a:pt x="2" y="58"/>
                  </a:lnTo>
                  <a:lnTo>
                    <a:pt x="0" y="55"/>
                  </a:lnTo>
                  <a:lnTo>
                    <a:pt x="2" y="54"/>
                  </a:lnTo>
                  <a:lnTo>
                    <a:pt x="32" y="1"/>
                  </a:lnTo>
                  <a:lnTo>
                    <a:pt x="33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7F1E7"/>
            </a:solidFill>
            <a:ln w="0">
              <a:solidFill>
                <a:srgbClr val="F7F1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97" name="Freeform 110">
              <a:extLst>
                <a:ext uri="{FF2B5EF4-FFF2-40B4-BE49-F238E27FC236}">
                  <a16:creationId xmlns:a16="http://schemas.microsoft.com/office/drawing/2014/main" id="{78D3698C-77D0-4E0E-A98D-D9E64B2602B9}"/>
                </a:ext>
              </a:extLst>
            </p:cNvPr>
            <p:cNvSpPr/>
            <p:nvPr/>
          </p:nvSpPr>
          <p:spPr bwMode="auto">
            <a:xfrm>
              <a:off x="1766888" y="3514725"/>
              <a:ext cx="142875" cy="142875"/>
            </a:xfrm>
            <a:custGeom>
              <a:gdLst>
                <a:gd name="T0" fmla="*/ 2147483646 w 90"/>
                <a:gd name="T1" fmla="*/ 0 h 90"/>
                <a:gd name="T2" fmla="*/ 2147483646 w 90"/>
                <a:gd name="T3" fmla="*/ 2147483646 h 90"/>
                <a:gd name="T4" fmla="*/ 2147483646 w 90"/>
                <a:gd name="T5" fmla="*/ 2147483646 h 90"/>
                <a:gd name="T6" fmla="*/ 2147483646 w 90"/>
                <a:gd name="T7" fmla="*/ 2147483646 h 90"/>
                <a:gd name="T8" fmla="*/ 2147483646 w 90"/>
                <a:gd name="T9" fmla="*/ 2147483646 h 90"/>
                <a:gd name="T10" fmla="*/ 2147483646 w 90"/>
                <a:gd name="T11" fmla="*/ 2147483646 h 90"/>
                <a:gd name="T12" fmla="*/ 2147483646 w 90"/>
                <a:gd name="T13" fmla="*/ 2147483646 h 90"/>
                <a:gd name="T14" fmla="*/ 2147483646 w 90"/>
                <a:gd name="T15" fmla="*/ 2147483646 h 90"/>
                <a:gd name="T16" fmla="*/ 2147483646 w 90"/>
                <a:gd name="T17" fmla="*/ 2147483646 h 90"/>
                <a:gd name="T18" fmla="*/ 2147483646 w 90"/>
                <a:gd name="T19" fmla="*/ 2147483646 h 90"/>
                <a:gd name="T20" fmla="*/ 2147483646 w 90"/>
                <a:gd name="T21" fmla="*/ 2147483646 h 90"/>
                <a:gd name="T22" fmla="*/ 0 w 90"/>
                <a:gd name="T23" fmla="*/ 2147483646 h 90"/>
                <a:gd name="T24" fmla="*/ 0 w 90"/>
                <a:gd name="T25" fmla="*/ 2147483646 h 90"/>
                <a:gd name="T26" fmla="*/ 0 w 90"/>
                <a:gd name="T27" fmla="*/ 2147483646 h 90"/>
                <a:gd name="T28" fmla="*/ 2147483646 w 90"/>
                <a:gd name="T29" fmla="*/ 2147483646 h 90"/>
                <a:gd name="T30" fmla="*/ 2147483646 w 90"/>
                <a:gd name="T31" fmla="*/ 2147483646 h 90"/>
                <a:gd name="T32" fmla="*/ 2147483646 w 90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" h="90">
                  <a:moveTo>
                    <a:pt x="34" y="0"/>
                  </a:moveTo>
                  <a:lnTo>
                    <a:pt x="36" y="1"/>
                  </a:lnTo>
                  <a:lnTo>
                    <a:pt x="87" y="31"/>
                  </a:lnTo>
                  <a:lnTo>
                    <a:pt x="89" y="34"/>
                  </a:lnTo>
                  <a:lnTo>
                    <a:pt x="90" y="35"/>
                  </a:lnTo>
                  <a:lnTo>
                    <a:pt x="89" y="38"/>
                  </a:lnTo>
                  <a:lnTo>
                    <a:pt x="59" y="89"/>
                  </a:lnTo>
                  <a:lnTo>
                    <a:pt x="56" y="90"/>
                  </a:lnTo>
                  <a:lnTo>
                    <a:pt x="55" y="90"/>
                  </a:lnTo>
                  <a:lnTo>
                    <a:pt x="52" y="90"/>
                  </a:lnTo>
                  <a:lnTo>
                    <a:pt x="1" y="59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0" y="53"/>
                  </a:lnTo>
                  <a:lnTo>
                    <a:pt x="31" y="2"/>
                  </a:lnTo>
                  <a:lnTo>
                    <a:pt x="32" y="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7F1E7"/>
            </a:solidFill>
            <a:ln w="0">
              <a:solidFill>
                <a:srgbClr val="F7F1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98" name="Freeform 111">
              <a:extLst>
                <a:ext uri="{FF2B5EF4-FFF2-40B4-BE49-F238E27FC236}">
                  <a16:creationId xmlns:a16="http://schemas.microsoft.com/office/drawing/2014/main" id="{2A468367-D83B-404B-B061-10B89864A2B7}"/>
                </a:ext>
              </a:extLst>
            </p:cNvPr>
            <p:cNvSpPr/>
            <p:nvPr/>
          </p:nvSpPr>
          <p:spPr bwMode="auto">
            <a:xfrm>
              <a:off x="1874838" y="3581400"/>
              <a:ext cx="142875" cy="142875"/>
            </a:xfrm>
            <a:custGeom>
              <a:gdLst>
                <a:gd name="T0" fmla="*/ 2147483646 w 90"/>
                <a:gd name="T1" fmla="*/ 0 h 90"/>
                <a:gd name="T2" fmla="*/ 2147483646 w 90"/>
                <a:gd name="T3" fmla="*/ 0 h 90"/>
                <a:gd name="T4" fmla="*/ 2147483646 w 90"/>
                <a:gd name="T5" fmla="*/ 2147483646 h 90"/>
                <a:gd name="T6" fmla="*/ 2147483646 w 90"/>
                <a:gd name="T7" fmla="*/ 2147483646 h 90"/>
                <a:gd name="T8" fmla="*/ 2147483646 w 90"/>
                <a:gd name="T9" fmla="*/ 2147483646 h 90"/>
                <a:gd name="T10" fmla="*/ 2147483646 w 90"/>
                <a:gd name="T11" fmla="*/ 2147483646 h 90"/>
                <a:gd name="T12" fmla="*/ 2147483646 w 90"/>
                <a:gd name="T13" fmla="*/ 2147483646 h 90"/>
                <a:gd name="T14" fmla="*/ 2147483646 w 90"/>
                <a:gd name="T15" fmla="*/ 2147483646 h 90"/>
                <a:gd name="T16" fmla="*/ 2147483646 w 90"/>
                <a:gd name="T17" fmla="*/ 2147483646 h 90"/>
                <a:gd name="T18" fmla="*/ 2147483646 w 90"/>
                <a:gd name="T19" fmla="*/ 2147483646 h 90"/>
                <a:gd name="T20" fmla="*/ 2147483646 w 90"/>
                <a:gd name="T21" fmla="*/ 2147483646 h 90"/>
                <a:gd name="T22" fmla="*/ 0 w 90"/>
                <a:gd name="T23" fmla="*/ 2147483646 h 90"/>
                <a:gd name="T24" fmla="*/ 0 w 90"/>
                <a:gd name="T25" fmla="*/ 2147483646 h 90"/>
                <a:gd name="T26" fmla="*/ 0 w 90"/>
                <a:gd name="T27" fmla="*/ 2147483646 h 90"/>
                <a:gd name="T28" fmla="*/ 2147483646 w 90"/>
                <a:gd name="T29" fmla="*/ 2147483646 h 90"/>
                <a:gd name="T30" fmla="*/ 2147483646 w 90"/>
                <a:gd name="T31" fmla="*/ 0 h 90"/>
                <a:gd name="T32" fmla="*/ 2147483646 w 90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" h="90">
                  <a:moveTo>
                    <a:pt x="34" y="0"/>
                  </a:moveTo>
                  <a:lnTo>
                    <a:pt x="36" y="0"/>
                  </a:lnTo>
                  <a:lnTo>
                    <a:pt x="88" y="31"/>
                  </a:lnTo>
                  <a:lnTo>
                    <a:pt x="89" y="32"/>
                  </a:lnTo>
                  <a:lnTo>
                    <a:pt x="90" y="34"/>
                  </a:lnTo>
                  <a:lnTo>
                    <a:pt x="89" y="36"/>
                  </a:lnTo>
                  <a:lnTo>
                    <a:pt x="59" y="87"/>
                  </a:lnTo>
                  <a:lnTo>
                    <a:pt x="57" y="89"/>
                  </a:lnTo>
                  <a:lnTo>
                    <a:pt x="55" y="90"/>
                  </a:lnTo>
                  <a:lnTo>
                    <a:pt x="53" y="89"/>
                  </a:lnTo>
                  <a:lnTo>
                    <a:pt x="1" y="58"/>
                  </a:lnTo>
                  <a:lnTo>
                    <a:pt x="0" y="57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7F1E7"/>
            </a:solidFill>
            <a:ln w="0">
              <a:solidFill>
                <a:srgbClr val="F7F1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99" name="Freeform 112">
              <a:extLst>
                <a:ext uri="{FF2B5EF4-FFF2-40B4-BE49-F238E27FC236}">
                  <a16:creationId xmlns:a16="http://schemas.microsoft.com/office/drawing/2014/main" id="{DA0ADD2E-425D-48EF-9C9D-7B8227ED3705}"/>
                </a:ext>
              </a:extLst>
            </p:cNvPr>
            <p:cNvSpPr/>
            <p:nvPr/>
          </p:nvSpPr>
          <p:spPr bwMode="auto">
            <a:xfrm>
              <a:off x="1982788" y="3644900"/>
              <a:ext cx="142875" cy="142875"/>
            </a:xfrm>
            <a:custGeom>
              <a:gdLst>
                <a:gd name="T0" fmla="*/ 2147483646 w 90"/>
                <a:gd name="T1" fmla="*/ 0 h 90"/>
                <a:gd name="T2" fmla="*/ 2147483646 w 90"/>
                <a:gd name="T3" fmla="*/ 2147483646 h 90"/>
                <a:gd name="T4" fmla="*/ 2147483646 w 90"/>
                <a:gd name="T5" fmla="*/ 2147483646 h 90"/>
                <a:gd name="T6" fmla="*/ 2147483646 w 90"/>
                <a:gd name="T7" fmla="*/ 2147483646 h 90"/>
                <a:gd name="T8" fmla="*/ 2147483646 w 90"/>
                <a:gd name="T9" fmla="*/ 2147483646 h 90"/>
                <a:gd name="T10" fmla="*/ 2147483646 w 90"/>
                <a:gd name="T11" fmla="*/ 2147483646 h 90"/>
                <a:gd name="T12" fmla="*/ 2147483646 w 90"/>
                <a:gd name="T13" fmla="*/ 2147483646 h 90"/>
                <a:gd name="T14" fmla="*/ 2147483646 w 90"/>
                <a:gd name="T15" fmla="*/ 2147483646 h 90"/>
                <a:gd name="T16" fmla="*/ 2147483646 w 90"/>
                <a:gd name="T17" fmla="*/ 2147483646 h 90"/>
                <a:gd name="T18" fmla="*/ 2147483646 w 90"/>
                <a:gd name="T19" fmla="*/ 2147483646 h 90"/>
                <a:gd name="T20" fmla="*/ 2147483646 w 90"/>
                <a:gd name="T21" fmla="*/ 2147483646 h 90"/>
                <a:gd name="T22" fmla="*/ 0 w 90"/>
                <a:gd name="T23" fmla="*/ 2147483646 h 90"/>
                <a:gd name="T24" fmla="*/ 0 w 90"/>
                <a:gd name="T25" fmla="*/ 2147483646 h 90"/>
                <a:gd name="T26" fmla="*/ 0 w 90"/>
                <a:gd name="T27" fmla="*/ 2147483646 h 90"/>
                <a:gd name="T28" fmla="*/ 2147483646 w 90"/>
                <a:gd name="T29" fmla="*/ 2147483646 h 90"/>
                <a:gd name="T30" fmla="*/ 2147483646 w 90"/>
                <a:gd name="T31" fmla="*/ 2147483646 h 90"/>
                <a:gd name="T32" fmla="*/ 2147483646 w 90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" h="90">
                  <a:moveTo>
                    <a:pt x="35" y="0"/>
                  </a:moveTo>
                  <a:lnTo>
                    <a:pt x="37" y="1"/>
                  </a:lnTo>
                  <a:lnTo>
                    <a:pt x="88" y="32"/>
                  </a:lnTo>
                  <a:lnTo>
                    <a:pt x="90" y="33"/>
                  </a:lnTo>
                  <a:lnTo>
                    <a:pt x="90" y="35"/>
                  </a:lnTo>
                  <a:lnTo>
                    <a:pt x="90" y="37"/>
                  </a:lnTo>
                  <a:lnTo>
                    <a:pt x="59" y="89"/>
                  </a:lnTo>
                  <a:lnTo>
                    <a:pt x="57" y="90"/>
                  </a:lnTo>
                  <a:lnTo>
                    <a:pt x="55" y="90"/>
                  </a:lnTo>
                  <a:lnTo>
                    <a:pt x="54" y="90"/>
                  </a:lnTo>
                  <a:lnTo>
                    <a:pt x="1" y="59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31" y="3"/>
                  </a:lnTo>
                  <a:lnTo>
                    <a:pt x="33" y="1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13B5F"/>
            </a:solidFill>
            <a:ln w="0">
              <a:solidFill>
                <a:srgbClr val="013B5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00" name="Freeform 113">
              <a:extLst>
                <a:ext uri="{FF2B5EF4-FFF2-40B4-BE49-F238E27FC236}">
                  <a16:creationId xmlns:a16="http://schemas.microsoft.com/office/drawing/2014/main" id="{86D143E5-372A-4841-9850-8F131EAAD169}"/>
                </a:ext>
              </a:extLst>
            </p:cNvPr>
            <p:cNvSpPr/>
            <p:nvPr/>
          </p:nvSpPr>
          <p:spPr bwMode="auto">
            <a:xfrm>
              <a:off x="1982788" y="3644900"/>
              <a:ext cx="93663" cy="142875"/>
            </a:xfrm>
            <a:custGeom>
              <a:gdLst>
                <a:gd name="T0" fmla="*/ 2147483646 w 59"/>
                <a:gd name="T1" fmla="*/ 0 h 90"/>
                <a:gd name="T2" fmla="*/ 2147483646 w 59"/>
                <a:gd name="T3" fmla="*/ 2147483646 h 90"/>
                <a:gd name="T4" fmla="*/ 2147483646 w 59"/>
                <a:gd name="T5" fmla="*/ 2147483646 h 90"/>
                <a:gd name="T6" fmla="*/ 2147483646 w 59"/>
                <a:gd name="T7" fmla="*/ 2147483646 h 90"/>
                <a:gd name="T8" fmla="*/ 2147483646 w 59"/>
                <a:gd name="T9" fmla="*/ 2147483646 h 90"/>
                <a:gd name="T10" fmla="*/ 2147483646 w 59"/>
                <a:gd name="T11" fmla="*/ 2147483646 h 90"/>
                <a:gd name="T12" fmla="*/ 2147483646 w 59"/>
                <a:gd name="T13" fmla="*/ 2147483646 h 90"/>
                <a:gd name="T14" fmla="*/ 0 w 59"/>
                <a:gd name="T15" fmla="*/ 2147483646 h 90"/>
                <a:gd name="T16" fmla="*/ 0 w 59"/>
                <a:gd name="T17" fmla="*/ 2147483646 h 90"/>
                <a:gd name="T18" fmla="*/ 0 w 59"/>
                <a:gd name="T19" fmla="*/ 2147483646 h 90"/>
                <a:gd name="T20" fmla="*/ 2147483646 w 59"/>
                <a:gd name="T21" fmla="*/ 2147483646 h 90"/>
                <a:gd name="T22" fmla="*/ 2147483646 w 59"/>
                <a:gd name="T23" fmla="*/ 2147483646 h 90"/>
                <a:gd name="T24" fmla="*/ 2147483646 w 59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90">
                  <a:moveTo>
                    <a:pt x="35" y="0"/>
                  </a:moveTo>
                  <a:lnTo>
                    <a:pt x="37" y="1"/>
                  </a:lnTo>
                  <a:lnTo>
                    <a:pt x="59" y="89"/>
                  </a:lnTo>
                  <a:lnTo>
                    <a:pt x="57" y="90"/>
                  </a:lnTo>
                  <a:lnTo>
                    <a:pt x="55" y="90"/>
                  </a:lnTo>
                  <a:lnTo>
                    <a:pt x="54" y="90"/>
                  </a:lnTo>
                  <a:lnTo>
                    <a:pt x="1" y="59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31" y="3"/>
                  </a:lnTo>
                  <a:lnTo>
                    <a:pt x="33" y="1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28"/>
            </a:solidFill>
            <a:ln w="0">
              <a:solidFill>
                <a:srgbClr val="00002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01" name="Freeform 114">
              <a:extLst>
                <a:ext uri="{FF2B5EF4-FFF2-40B4-BE49-F238E27FC236}">
                  <a16:creationId xmlns:a16="http://schemas.microsoft.com/office/drawing/2014/main" id="{85CBAD93-D306-4AE6-9192-459467CD2322}"/>
                </a:ext>
              </a:extLst>
            </p:cNvPr>
            <p:cNvSpPr/>
            <p:nvPr/>
          </p:nvSpPr>
          <p:spPr bwMode="auto">
            <a:xfrm>
              <a:off x="1970088" y="3935413"/>
              <a:ext cx="80963" cy="106363"/>
            </a:xfrm>
            <a:custGeom>
              <a:gdLst>
                <a:gd name="T0" fmla="*/ 2147483646 w 51"/>
                <a:gd name="T1" fmla="*/ 0 h 67"/>
                <a:gd name="T2" fmla="*/ 2147483646 w 51"/>
                <a:gd name="T3" fmla="*/ 2147483646 h 67"/>
                <a:gd name="T4" fmla="*/ 2147483646 w 51"/>
                <a:gd name="T5" fmla="*/ 2147483646 h 67"/>
                <a:gd name="T6" fmla="*/ 2147483646 w 51"/>
                <a:gd name="T7" fmla="*/ 2147483646 h 67"/>
                <a:gd name="T8" fmla="*/ 2147483646 w 51"/>
                <a:gd name="T9" fmla="*/ 2147483646 h 67"/>
                <a:gd name="T10" fmla="*/ 2147483646 w 51"/>
                <a:gd name="T11" fmla="*/ 2147483646 h 67"/>
                <a:gd name="T12" fmla="*/ 2147483646 w 51"/>
                <a:gd name="T13" fmla="*/ 2147483646 h 67"/>
                <a:gd name="T14" fmla="*/ 2147483646 w 51"/>
                <a:gd name="T15" fmla="*/ 2147483646 h 67"/>
                <a:gd name="T16" fmla="*/ 2147483646 w 51"/>
                <a:gd name="T17" fmla="*/ 2147483646 h 67"/>
                <a:gd name="T18" fmla="*/ 2147483646 w 51"/>
                <a:gd name="T19" fmla="*/ 2147483646 h 67"/>
                <a:gd name="T20" fmla="*/ 2147483646 w 51"/>
                <a:gd name="T21" fmla="*/ 2147483646 h 67"/>
                <a:gd name="T22" fmla="*/ 2147483646 w 51"/>
                <a:gd name="T23" fmla="*/ 2147483646 h 67"/>
                <a:gd name="T24" fmla="*/ 0 w 51"/>
                <a:gd name="T25" fmla="*/ 2147483646 h 67"/>
                <a:gd name="T26" fmla="*/ 2147483646 w 51"/>
                <a:gd name="T27" fmla="*/ 2147483646 h 67"/>
                <a:gd name="T28" fmla="*/ 2147483646 w 51"/>
                <a:gd name="T29" fmla="*/ 2147483646 h 67"/>
                <a:gd name="T30" fmla="*/ 2147483646 w 51"/>
                <a:gd name="T31" fmla="*/ 2147483646 h 67"/>
                <a:gd name="T32" fmla="*/ 2147483646 w 51"/>
                <a:gd name="T33" fmla="*/ 0 h 6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1" h="67">
                  <a:moveTo>
                    <a:pt x="35" y="0"/>
                  </a:moveTo>
                  <a:lnTo>
                    <a:pt x="38" y="2"/>
                  </a:lnTo>
                  <a:lnTo>
                    <a:pt x="50" y="8"/>
                  </a:lnTo>
                  <a:lnTo>
                    <a:pt x="51" y="11"/>
                  </a:lnTo>
                  <a:lnTo>
                    <a:pt x="51" y="12"/>
                  </a:lnTo>
                  <a:lnTo>
                    <a:pt x="51" y="15"/>
                  </a:lnTo>
                  <a:lnTo>
                    <a:pt x="20" y="66"/>
                  </a:lnTo>
                  <a:lnTo>
                    <a:pt x="18" y="67"/>
                  </a:lnTo>
                  <a:lnTo>
                    <a:pt x="17" y="67"/>
                  </a:lnTo>
                  <a:lnTo>
                    <a:pt x="14" y="67"/>
                  </a:lnTo>
                  <a:lnTo>
                    <a:pt x="3" y="59"/>
                  </a:lnTo>
                  <a:lnTo>
                    <a:pt x="1" y="58"/>
                  </a:lnTo>
                  <a:lnTo>
                    <a:pt x="0" y="57"/>
                  </a:lnTo>
                  <a:lnTo>
                    <a:pt x="1" y="54"/>
                  </a:lnTo>
                  <a:lnTo>
                    <a:pt x="31" y="3"/>
                  </a:lnTo>
                  <a:lnTo>
                    <a:pt x="34" y="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6AFEB4"/>
            </a:solidFill>
            <a:ln w="0">
              <a:solidFill>
                <a:srgbClr val="6AFEB4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02" name="Freeform 115">
              <a:extLst>
                <a:ext uri="{FF2B5EF4-FFF2-40B4-BE49-F238E27FC236}">
                  <a16:creationId xmlns:a16="http://schemas.microsoft.com/office/drawing/2014/main" id="{BC0FEEF6-0658-4F79-B4E4-D4FD6E366C7B}"/>
                </a:ext>
              </a:extLst>
            </p:cNvPr>
            <p:cNvSpPr/>
            <p:nvPr/>
          </p:nvSpPr>
          <p:spPr bwMode="auto">
            <a:xfrm>
              <a:off x="1903413" y="4110038"/>
              <a:ext cx="44450" cy="44450"/>
            </a:xfrm>
            <a:custGeom>
              <a:gdLst>
                <a:gd name="T0" fmla="*/ 2147483646 w 28"/>
                <a:gd name="T1" fmla="*/ 0 h 28"/>
                <a:gd name="T2" fmla="*/ 2147483646 w 28"/>
                <a:gd name="T3" fmla="*/ 2147483646 h 28"/>
                <a:gd name="T4" fmla="*/ 2147483646 w 28"/>
                <a:gd name="T5" fmla="*/ 2147483646 h 28"/>
                <a:gd name="T6" fmla="*/ 2147483646 w 28"/>
                <a:gd name="T7" fmla="*/ 2147483646 h 28"/>
                <a:gd name="T8" fmla="*/ 2147483646 w 28"/>
                <a:gd name="T9" fmla="*/ 2147483646 h 28"/>
                <a:gd name="T10" fmla="*/ 2147483646 w 28"/>
                <a:gd name="T11" fmla="*/ 2147483646 h 28"/>
                <a:gd name="T12" fmla="*/ 2147483646 w 28"/>
                <a:gd name="T13" fmla="*/ 2147483646 h 28"/>
                <a:gd name="T14" fmla="*/ 2147483646 w 28"/>
                <a:gd name="T15" fmla="*/ 2147483646 h 28"/>
                <a:gd name="T16" fmla="*/ 2147483646 w 28"/>
                <a:gd name="T17" fmla="*/ 2147483646 h 28"/>
                <a:gd name="T18" fmla="*/ 2147483646 w 28"/>
                <a:gd name="T19" fmla="*/ 2147483646 h 28"/>
                <a:gd name="T20" fmla="*/ 2147483646 w 28"/>
                <a:gd name="T21" fmla="*/ 2147483646 h 28"/>
                <a:gd name="T22" fmla="*/ 0 w 28"/>
                <a:gd name="T23" fmla="*/ 2147483646 h 28"/>
                <a:gd name="T24" fmla="*/ 0 w 28"/>
                <a:gd name="T25" fmla="*/ 2147483646 h 28"/>
                <a:gd name="T26" fmla="*/ 0 w 28"/>
                <a:gd name="T27" fmla="*/ 2147483646 h 28"/>
                <a:gd name="T28" fmla="*/ 2147483646 w 28"/>
                <a:gd name="T29" fmla="*/ 2147483646 h 28"/>
                <a:gd name="T30" fmla="*/ 2147483646 w 28"/>
                <a:gd name="T31" fmla="*/ 2147483646 h 28"/>
                <a:gd name="T32" fmla="*/ 2147483646 w 28"/>
                <a:gd name="T33" fmla="*/ 0 h 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8" h="28">
                  <a:moveTo>
                    <a:pt x="12" y="0"/>
                  </a:moveTo>
                  <a:lnTo>
                    <a:pt x="13" y="2"/>
                  </a:lnTo>
                  <a:lnTo>
                    <a:pt x="25" y="8"/>
                  </a:lnTo>
                  <a:lnTo>
                    <a:pt x="26" y="11"/>
                  </a:lnTo>
                  <a:lnTo>
                    <a:pt x="28" y="12"/>
                  </a:lnTo>
                  <a:lnTo>
                    <a:pt x="26" y="15"/>
                  </a:lnTo>
                  <a:lnTo>
                    <a:pt x="20" y="27"/>
                  </a:lnTo>
                  <a:lnTo>
                    <a:pt x="18" y="28"/>
                  </a:lnTo>
                  <a:lnTo>
                    <a:pt x="16" y="28"/>
                  </a:lnTo>
                  <a:lnTo>
                    <a:pt x="15" y="28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8" y="3"/>
                  </a:lnTo>
                  <a:lnTo>
                    <a:pt x="9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9923"/>
            </a:solidFill>
            <a:ln w="0">
              <a:solidFill>
                <a:srgbClr val="FF992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03" name="Freeform 116">
              <a:extLst>
                <a:ext uri="{FF2B5EF4-FFF2-40B4-BE49-F238E27FC236}">
                  <a16:creationId xmlns:a16="http://schemas.microsoft.com/office/drawing/2014/main" id="{08B01BAC-5F67-41EB-A186-4DCB84095ACB}"/>
                </a:ext>
              </a:extLst>
            </p:cNvPr>
            <p:cNvSpPr/>
            <p:nvPr/>
          </p:nvSpPr>
          <p:spPr bwMode="auto">
            <a:xfrm>
              <a:off x="2036763" y="3827463"/>
              <a:ext cx="80963" cy="106363"/>
            </a:xfrm>
            <a:custGeom>
              <a:gdLst>
                <a:gd name="T0" fmla="*/ 2147483646 w 51"/>
                <a:gd name="T1" fmla="*/ 0 h 67"/>
                <a:gd name="T2" fmla="*/ 2147483646 w 51"/>
                <a:gd name="T3" fmla="*/ 0 h 67"/>
                <a:gd name="T4" fmla="*/ 2147483646 w 51"/>
                <a:gd name="T5" fmla="*/ 2147483646 h 67"/>
                <a:gd name="T6" fmla="*/ 2147483646 w 51"/>
                <a:gd name="T7" fmla="*/ 2147483646 h 67"/>
                <a:gd name="T8" fmla="*/ 2147483646 w 51"/>
                <a:gd name="T9" fmla="*/ 2147483646 h 67"/>
                <a:gd name="T10" fmla="*/ 2147483646 w 51"/>
                <a:gd name="T11" fmla="*/ 2147483646 h 67"/>
                <a:gd name="T12" fmla="*/ 2147483646 w 51"/>
                <a:gd name="T13" fmla="*/ 2147483646 h 67"/>
                <a:gd name="T14" fmla="*/ 2147483646 w 51"/>
                <a:gd name="T15" fmla="*/ 2147483646 h 67"/>
                <a:gd name="T16" fmla="*/ 2147483646 w 51"/>
                <a:gd name="T17" fmla="*/ 2147483646 h 67"/>
                <a:gd name="T18" fmla="*/ 2147483646 w 51"/>
                <a:gd name="T19" fmla="*/ 2147483646 h 67"/>
                <a:gd name="T20" fmla="*/ 2147483646 w 51"/>
                <a:gd name="T21" fmla="*/ 2147483646 h 67"/>
                <a:gd name="T22" fmla="*/ 0 w 51"/>
                <a:gd name="T23" fmla="*/ 2147483646 h 67"/>
                <a:gd name="T24" fmla="*/ 0 w 51"/>
                <a:gd name="T25" fmla="*/ 2147483646 h 67"/>
                <a:gd name="T26" fmla="*/ 2147483646 w 51"/>
                <a:gd name="T27" fmla="*/ 2147483646 h 67"/>
                <a:gd name="T28" fmla="*/ 2147483646 w 51"/>
                <a:gd name="T29" fmla="*/ 2147483646 h 67"/>
                <a:gd name="T30" fmla="*/ 2147483646 w 51"/>
                <a:gd name="T31" fmla="*/ 0 h 67"/>
                <a:gd name="T32" fmla="*/ 2147483646 w 51"/>
                <a:gd name="T33" fmla="*/ 0 h 6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1" h="67">
                  <a:moveTo>
                    <a:pt x="35" y="0"/>
                  </a:moveTo>
                  <a:lnTo>
                    <a:pt x="37" y="0"/>
                  </a:lnTo>
                  <a:lnTo>
                    <a:pt x="48" y="8"/>
                  </a:lnTo>
                  <a:lnTo>
                    <a:pt x="51" y="10"/>
                  </a:lnTo>
                  <a:lnTo>
                    <a:pt x="51" y="11"/>
                  </a:lnTo>
                  <a:lnTo>
                    <a:pt x="50" y="13"/>
                  </a:lnTo>
                  <a:lnTo>
                    <a:pt x="20" y="64"/>
                  </a:lnTo>
                  <a:lnTo>
                    <a:pt x="18" y="66"/>
                  </a:lnTo>
                  <a:lnTo>
                    <a:pt x="16" y="67"/>
                  </a:lnTo>
                  <a:lnTo>
                    <a:pt x="14" y="66"/>
                  </a:lnTo>
                  <a:lnTo>
                    <a:pt x="3" y="59"/>
                  </a:lnTo>
                  <a:lnTo>
                    <a:pt x="0" y="57"/>
                  </a:lnTo>
                  <a:lnTo>
                    <a:pt x="0" y="55"/>
                  </a:lnTo>
                  <a:lnTo>
                    <a:pt x="1" y="53"/>
                  </a:lnTo>
                  <a:lnTo>
                    <a:pt x="31" y="2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6AFEB4"/>
            </a:solidFill>
            <a:ln w="0">
              <a:solidFill>
                <a:srgbClr val="6AFEB4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04" name="Freeform 117">
              <a:extLst>
                <a:ext uri="{FF2B5EF4-FFF2-40B4-BE49-F238E27FC236}">
                  <a16:creationId xmlns:a16="http://schemas.microsoft.com/office/drawing/2014/main" id="{A28C8E60-E710-443B-8B5B-617D18AC4B71}"/>
                </a:ext>
              </a:extLst>
            </p:cNvPr>
            <p:cNvSpPr/>
            <p:nvPr/>
          </p:nvSpPr>
          <p:spPr bwMode="auto">
            <a:xfrm>
              <a:off x="2103438" y="3717925"/>
              <a:ext cx="80963" cy="106363"/>
            </a:xfrm>
            <a:custGeom>
              <a:gdLst>
                <a:gd name="T0" fmla="*/ 2147483646 w 51"/>
                <a:gd name="T1" fmla="*/ 0 h 67"/>
                <a:gd name="T2" fmla="*/ 2147483646 w 51"/>
                <a:gd name="T3" fmla="*/ 0 h 67"/>
                <a:gd name="T4" fmla="*/ 2147483646 w 51"/>
                <a:gd name="T5" fmla="*/ 2147483646 h 67"/>
                <a:gd name="T6" fmla="*/ 2147483646 w 51"/>
                <a:gd name="T7" fmla="*/ 2147483646 h 67"/>
                <a:gd name="T8" fmla="*/ 2147483646 w 51"/>
                <a:gd name="T9" fmla="*/ 2147483646 h 67"/>
                <a:gd name="T10" fmla="*/ 2147483646 w 51"/>
                <a:gd name="T11" fmla="*/ 2147483646 h 67"/>
                <a:gd name="T12" fmla="*/ 2147483646 w 51"/>
                <a:gd name="T13" fmla="*/ 2147483646 h 67"/>
                <a:gd name="T14" fmla="*/ 2147483646 w 51"/>
                <a:gd name="T15" fmla="*/ 2147483646 h 67"/>
                <a:gd name="T16" fmla="*/ 2147483646 w 51"/>
                <a:gd name="T17" fmla="*/ 2147483646 h 67"/>
                <a:gd name="T18" fmla="*/ 2147483646 w 51"/>
                <a:gd name="T19" fmla="*/ 2147483646 h 67"/>
                <a:gd name="T20" fmla="*/ 2147483646 w 51"/>
                <a:gd name="T21" fmla="*/ 2147483646 h 67"/>
                <a:gd name="T22" fmla="*/ 0 w 51"/>
                <a:gd name="T23" fmla="*/ 2147483646 h 67"/>
                <a:gd name="T24" fmla="*/ 0 w 51"/>
                <a:gd name="T25" fmla="*/ 2147483646 h 67"/>
                <a:gd name="T26" fmla="*/ 0 w 51"/>
                <a:gd name="T27" fmla="*/ 2147483646 h 67"/>
                <a:gd name="T28" fmla="*/ 2147483646 w 51"/>
                <a:gd name="T29" fmla="*/ 2147483646 h 67"/>
                <a:gd name="T30" fmla="*/ 2147483646 w 51"/>
                <a:gd name="T31" fmla="*/ 0 h 67"/>
                <a:gd name="T32" fmla="*/ 2147483646 w 51"/>
                <a:gd name="T33" fmla="*/ 0 h 6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1" h="67">
                  <a:moveTo>
                    <a:pt x="34" y="0"/>
                  </a:moveTo>
                  <a:lnTo>
                    <a:pt x="36" y="0"/>
                  </a:lnTo>
                  <a:lnTo>
                    <a:pt x="48" y="8"/>
                  </a:lnTo>
                  <a:lnTo>
                    <a:pt x="50" y="9"/>
                  </a:lnTo>
                  <a:lnTo>
                    <a:pt x="51" y="10"/>
                  </a:lnTo>
                  <a:lnTo>
                    <a:pt x="50" y="13"/>
                  </a:lnTo>
                  <a:lnTo>
                    <a:pt x="19" y="64"/>
                  </a:lnTo>
                  <a:lnTo>
                    <a:pt x="17" y="65"/>
                  </a:lnTo>
                  <a:lnTo>
                    <a:pt x="16" y="67"/>
                  </a:lnTo>
                  <a:lnTo>
                    <a:pt x="13" y="65"/>
                  </a:lnTo>
                  <a:lnTo>
                    <a:pt x="1" y="59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6AFEB4"/>
            </a:solidFill>
            <a:ln w="0">
              <a:solidFill>
                <a:srgbClr val="6AFEB4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05" name="Freeform 118">
              <a:extLst>
                <a:ext uri="{FF2B5EF4-FFF2-40B4-BE49-F238E27FC236}">
                  <a16:creationId xmlns:a16="http://schemas.microsoft.com/office/drawing/2014/main" id="{C92962D5-750F-4966-95F7-634C8200AA1E}"/>
                </a:ext>
              </a:extLst>
            </p:cNvPr>
            <p:cNvSpPr/>
            <p:nvPr/>
          </p:nvSpPr>
          <p:spPr bwMode="auto">
            <a:xfrm>
              <a:off x="1916113" y="3756025"/>
              <a:ext cx="93663" cy="142875"/>
            </a:xfrm>
            <a:custGeom>
              <a:gdLst>
                <a:gd name="T0" fmla="*/ 2147483646 w 59"/>
                <a:gd name="T1" fmla="*/ 0 h 90"/>
                <a:gd name="T2" fmla="*/ 2147483646 w 59"/>
                <a:gd name="T3" fmla="*/ 0 h 90"/>
                <a:gd name="T4" fmla="*/ 2147483646 w 59"/>
                <a:gd name="T5" fmla="*/ 2147483646 h 90"/>
                <a:gd name="T6" fmla="*/ 2147483646 w 59"/>
                <a:gd name="T7" fmla="*/ 2147483646 h 90"/>
                <a:gd name="T8" fmla="*/ 2147483646 w 59"/>
                <a:gd name="T9" fmla="*/ 2147483646 h 90"/>
                <a:gd name="T10" fmla="*/ 2147483646 w 59"/>
                <a:gd name="T11" fmla="*/ 2147483646 h 90"/>
                <a:gd name="T12" fmla="*/ 2147483646 w 59"/>
                <a:gd name="T13" fmla="*/ 2147483646 h 90"/>
                <a:gd name="T14" fmla="*/ 0 w 59"/>
                <a:gd name="T15" fmla="*/ 2147483646 h 90"/>
                <a:gd name="T16" fmla="*/ 0 w 59"/>
                <a:gd name="T17" fmla="*/ 2147483646 h 90"/>
                <a:gd name="T18" fmla="*/ 0 w 59"/>
                <a:gd name="T19" fmla="*/ 2147483646 h 90"/>
                <a:gd name="T20" fmla="*/ 2147483646 w 59"/>
                <a:gd name="T21" fmla="*/ 2147483646 h 90"/>
                <a:gd name="T22" fmla="*/ 2147483646 w 59"/>
                <a:gd name="T23" fmla="*/ 0 h 90"/>
                <a:gd name="T24" fmla="*/ 2147483646 w 59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90">
                  <a:moveTo>
                    <a:pt x="35" y="0"/>
                  </a:moveTo>
                  <a:lnTo>
                    <a:pt x="37" y="0"/>
                  </a:lnTo>
                  <a:lnTo>
                    <a:pt x="59" y="87"/>
                  </a:lnTo>
                  <a:lnTo>
                    <a:pt x="58" y="89"/>
                  </a:lnTo>
                  <a:lnTo>
                    <a:pt x="55" y="90"/>
                  </a:lnTo>
                  <a:lnTo>
                    <a:pt x="54" y="89"/>
                  </a:lnTo>
                  <a:lnTo>
                    <a:pt x="1" y="58"/>
                  </a:lnTo>
                  <a:lnTo>
                    <a:pt x="0" y="57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28"/>
            </a:solidFill>
            <a:ln w="0">
              <a:solidFill>
                <a:srgbClr val="00002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06" name="Freeform 119">
              <a:extLst>
                <a:ext uri="{FF2B5EF4-FFF2-40B4-BE49-F238E27FC236}">
                  <a16:creationId xmlns:a16="http://schemas.microsoft.com/office/drawing/2014/main" id="{29741298-34E8-44EA-9C01-619CA78D4233}"/>
                </a:ext>
              </a:extLst>
            </p:cNvPr>
            <p:cNvSpPr/>
            <p:nvPr/>
          </p:nvSpPr>
          <p:spPr bwMode="auto">
            <a:xfrm>
              <a:off x="1849438" y="3865563"/>
              <a:ext cx="93663" cy="142875"/>
            </a:xfrm>
            <a:custGeom>
              <a:gdLst>
                <a:gd name="T0" fmla="*/ 2147483646 w 59"/>
                <a:gd name="T1" fmla="*/ 0 h 90"/>
                <a:gd name="T2" fmla="*/ 2147483646 w 59"/>
                <a:gd name="T3" fmla="*/ 0 h 90"/>
                <a:gd name="T4" fmla="*/ 2147483646 w 59"/>
                <a:gd name="T5" fmla="*/ 2147483646 h 90"/>
                <a:gd name="T6" fmla="*/ 2147483646 w 59"/>
                <a:gd name="T7" fmla="*/ 2147483646 h 90"/>
                <a:gd name="T8" fmla="*/ 2147483646 w 59"/>
                <a:gd name="T9" fmla="*/ 2147483646 h 90"/>
                <a:gd name="T10" fmla="*/ 2147483646 w 59"/>
                <a:gd name="T11" fmla="*/ 2147483646 h 90"/>
                <a:gd name="T12" fmla="*/ 2147483646 w 59"/>
                <a:gd name="T13" fmla="*/ 2147483646 h 90"/>
                <a:gd name="T14" fmla="*/ 2147483646 w 59"/>
                <a:gd name="T15" fmla="*/ 2147483646 h 90"/>
                <a:gd name="T16" fmla="*/ 0 w 59"/>
                <a:gd name="T17" fmla="*/ 2147483646 h 90"/>
                <a:gd name="T18" fmla="*/ 2147483646 w 59"/>
                <a:gd name="T19" fmla="*/ 2147483646 h 90"/>
                <a:gd name="T20" fmla="*/ 2147483646 w 59"/>
                <a:gd name="T21" fmla="*/ 2147483646 h 90"/>
                <a:gd name="T22" fmla="*/ 2147483646 w 59"/>
                <a:gd name="T23" fmla="*/ 0 h 90"/>
                <a:gd name="T24" fmla="*/ 2147483646 w 59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90">
                  <a:moveTo>
                    <a:pt x="35" y="0"/>
                  </a:moveTo>
                  <a:lnTo>
                    <a:pt x="37" y="0"/>
                  </a:lnTo>
                  <a:lnTo>
                    <a:pt x="59" y="88"/>
                  </a:lnTo>
                  <a:lnTo>
                    <a:pt x="58" y="89"/>
                  </a:lnTo>
                  <a:lnTo>
                    <a:pt x="56" y="90"/>
                  </a:lnTo>
                  <a:lnTo>
                    <a:pt x="54" y="89"/>
                  </a:lnTo>
                  <a:lnTo>
                    <a:pt x="3" y="59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1" y="52"/>
                  </a:lnTo>
                  <a:lnTo>
                    <a:pt x="32" y="1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28"/>
            </a:solidFill>
            <a:ln w="0">
              <a:solidFill>
                <a:srgbClr val="00002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07" name="Freeform 120">
              <a:extLst>
                <a:ext uri="{FF2B5EF4-FFF2-40B4-BE49-F238E27FC236}">
                  <a16:creationId xmlns:a16="http://schemas.microsoft.com/office/drawing/2014/main" id="{AA82FDE0-FB3C-45D4-84DD-F93E3B0900E8}"/>
                </a:ext>
              </a:extLst>
            </p:cNvPr>
            <p:cNvSpPr/>
            <p:nvPr/>
          </p:nvSpPr>
          <p:spPr bwMode="auto">
            <a:xfrm>
              <a:off x="1782763" y="3978275"/>
              <a:ext cx="93663" cy="142875"/>
            </a:xfrm>
            <a:custGeom>
              <a:gdLst>
                <a:gd name="T0" fmla="*/ 2147483646 w 59"/>
                <a:gd name="T1" fmla="*/ 0 h 90"/>
                <a:gd name="T2" fmla="*/ 2147483646 w 59"/>
                <a:gd name="T3" fmla="*/ 0 h 90"/>
                <a:gd name="T4" fmla="*/ 2147483646 w 59"/>
                <a:gd name="T5" fmla="*/ 2147483646 h 90"/>
                <a:gd name="T6" fmla="*/ 2147483646 w 59"/>
                <a:gd name="T7" fmla="*/ 2147483646 h 90"/>
                <a:gd name="T8" fmla="*/ 2147483646 w 59"/>
                <a:gd name="T9" fmla="*/ 2147483646 h 90"/>
                <a:gd name="T10" fmla="*/ 2147483646 w 59"/>
                <a:gd name="T11" fmla="*/ 2147483646 h 90"/>
                <a:gd name="T12" fmla="*/ 2147483646 w 59"/>
                <a:gd name="T13" fmla="*/ 2147483646 h 90"/>
                <a:gd name="T14" fmla="*/ 2147483646 w 59"/>
                <a:gd name="T15" fmla="*/ 2147483646 h 90"/>
                <a:gd name="T16" fmla="*/ 0 w 59"/>
                <a:gd name="T17" fmla="*/ 2147483646 h 90"/>
                <a:gd name="T18" fmla="*/ 2147483646 w 59"/>
                <a:gd name="T19" fmla="*/ 2147483646 h 90"/>
                <a:gd name="T20" fmla="*/ 2147483646 w 59"/>
                <a:gd name="T21" fmla="*/ 2147483646 h 90"/>
                <a:gd name="T22" fmla="*/ 2147483646 w 59"/>
                <a:gd name="T23" fmla="*/ 0 h 90"/>
                <a:gd name="T24" fmla="*/ 2147483646 w 59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90">
                  <a:moveTo>
                    <a:pt x="36" y="0"/>
                  </a:moveTo>
                  <a:lnTo>
                    <a:pt x="38" y="0"/>
                  </a:lnTo>
                  <a:lnTo>
                    <a:pt x="59" y="87"/>
                  </a:lnTo>
                  <a:lnTo>
                    <a:pt x="58" y="90"/>
                  </a:lnTo>
                  <a:lnTo>
                    <a:pt x="56" y="90"/>
                  </a:lnTo>
                  <a:lnTo>
                    <a:pt x="54" y="90"/>
                  </a:lnTo>
                  <a:lnTo>
                    <a:pt x="3" y="59"/>
                  </a:lnTo>
                  <a:lnTo>
                    <a:pt x="2" y="57"/>
                  </a:lnTo>
                  <a:lnTo>
                    <a:pt x="0" y="55"/>
                  </a:lnTo>
                  <a:lnTo>
                    <a:pt x="2" y="53"/>
                  </a:lnTo>
                  <a:lnTo>
                    <a:pt x="32" y="2"/>
                  </a:lnTo>
                  <a:lnTo>
                    <a:pt x="34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28"/>
            </a:solidFill>
            <a:ln w="0">
              <a:solidFill>
                <a:srgbClr val="00002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08" name="Freeform 121">
              <a:extLst>
                <a:ext uri="{FF2B5EF4-FFF2-40B4-BE49-F238E27FC236}">
                  <a16:creationId xmlns:a16="http://schemas.microsoft.com/office/drawing/2014/main" id="{8C783234-6215-4AD1-9DF1-89D3617F8A07}"/>
                </a:ext>
              </a:extLst>
            </p:cNvPr>
            <p:cNvSpPr/>
            <p:nvPr/>
          </p:nvSpPr>
          <p:spPr bwMode="auto">
            <a:xfrm>
              <a:off x="1674813" y="3913188"/>
              <a:ext cx="93663" cy="142875"/>
            </a:xfrm>
            <a:custGeom>
              <a:gdLst>
                <a:gd name="T0" fmla="*/ 2147483646 w 59"/>
                <a:gd name="T1" fmla="*/ 0 h 90"/>
                <a:gd name="T2" fmla="*/ 2147483646 w 59"/>
                <a:gd name="T3" fmla="*/ 0 h 90"/>
                <a:gd name="T4" fmla="*/ 2147483646 w 59"/>
                <a:gd name="T5" fmla="*/ 2147483646 h 90"/>
                <a:gd name="T6" fmla="*/ 2147483646 w 59"/>
                <a:gd name="T7" fmla="*/ 2147483646 h 90"/>
                <a:gd name="T8" fmla="*/ 2147483646 w 59"/>
                <a:gd name="T9" fmla="*/ 2147483646 h 90"/>
                <a:gd name="T10" fmla="*/ 2147483646 w 59"/>
                <a:gd name="T11" fmla="*/ 2147483646 h 90"/>
                <a:gd name="T12" fmla="*/ 2147483646 w 59"/>
                <a:gd name="T13" fmla="*/ 2147483646 h 90"/>
                <a:gd name="T14" fmla="*/ 0 w 59"/>
                <a:gd name="T15" fmla="*/ 2147483646 h 90"/>
                <a:gd name="T16" fmla="*/ 0 w 59"/>
                <a:gd name="T17" fmla="*/ 2147483646 h 90"/>
                <a:gd name="T18" fmla="*/ 0 w 59"/>
                <a:gd name="T19" fmla="*/ 2147483646 h 90"/>
                <a:gd name="T20" fmla="*/ 2147483646 w 59"/>
                <a:gd name="T21" fmla="*/ 2147483646 h 90"/>
                <a:gd name="T22" fmla="*/ 2147483646 w 59"/>
                <a:gd name="T23" fmla="*/ 0 h 90"/>
                <a:gd name="T24" fmla="*/ 2147483646 w 59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90">
                  <a:moveTo>
                    <a:pt x="35" y="0"/>
                  </a:moveTo>
                  <a:lnTo>
                    <a:pt x="37" y="0"/>
                  </a:lnTo>
                  <a:lnTo>
                    <a:pt x="59" y="88"/>
                  </a:lnTo>
                  <a:lnTo>
                    <a:pt x="58" y="89"/>
                  </a:lnTo>
                  <a:lnTo>
                    <a:pt x="55" y="90"/>
                  </a:lnTo>
                  <a:lnTo>
                    <a:pt x="54" y="89"/>
                  </a:lnTo>
                  <a:lnTo>
                    <a:pt x="1" y="59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2"/>
                  </a:lnTo>
                  <a:lnTo>
                    <a:pt x="32" y="1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28"/>
            </a:solidFill>
            <a:ln w="0">
              <a:solidFill>
                <a:srgbClr val="00002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09" name="Freeform 122">
              <a:extLst>
                <a:ext uri="{FF2B5EF4-FFF2-40B4-BE49-F238E27FC236}">
                  <a16:creationId xmlns:a16="http://schemas.microsoft.com/office/drawing/2014/main" id="{4BA8C8EC-44D9-4D76-9AF6-243D79D20074}"/>
                </a:ext>
              </a:extLst>
            </p:cNvPr>
            <p:cNvSpPr/>
            <p:nvPr/>
          </p:nvSpPr>
          <p:spPr bwMode="auto">
            <a:xfrm>
              <a:off x="1874838" y="3581400"/>
              <a:ext cx="93663" cy="142875"/>
            </a:xfrm>
            <a:custGeom>
              <a:gdLst>
                <a:gd name="T0" fmla="*/ 2147483646 w 59"/>
                <a:gd name="T1" fmla="*/ 0 h 90"/>
                <a:gd name="T2" fmla="*/ 2147483646 w 59"/>
                <a:gd name="T3" fmla="*/ 0 h 90"/>
                <a:gd name="T4" fmla="*/ 2147483646 w 59"/>
                <a:gd name="T5" fmla="*/ 2147483646 h 90"/>
                <a:gd name="T6" fmla="*/ 2147483646 w 59"/>
                <a:gd name="T7" fmla="*/ 2147483646 h 90"/>
                <a:gd name="T8" fmla="*/ 2147483646 w 59"/>
                <a:gd name="T9" fmla="*/ 2147483646 h 90"/>
                <a:gd name="T10" fmla="*/ 2147483646 w 59"/>
                <a:gd name="T11" fmla="*/ 2147483646 h 90"/>
                <a:gd name="T12" fmla="*/ 2147483646 w 59"/>
                <a:gd name="T13" fmla="*/ 2147483646 h 90"/>
                <a:gd name="T14" fmla="*/ 0 w 59"/>
                <a:gd name="T15" fmla="*/ 2147483646 h 90"/>
                <a:gd name="T16" fmla="*/ 0 w 59"/>
                <a:gd name="T17" fmla="*/ 2147483646 h 90"/>
                <a:gd name="T18" fmla="*/ 0 w 59"/>
                <a:gd name="T19" fmla="*/ 2147483646 h 90"/>
                <a:gd name="T20" fmla="*/ 2147483646 w 59"/>
                <a:gd name="T21" fmla="*/ 2147483646 h 90"/>
                <a:gd name="T22" fmla="*/ 2147483646 w 59"/>
                <a:gd name="T23" fmla="*/ 0 h 90"/>
                <a:gd name="T24" fmla="*/ 2147483646 w 59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90">
                  <a:moveTo>
                    <a:pt x="34" y="0"/>
                  </a:moveTo>
                  <a:lnTo>
                    <a:pt x="36" y="0"/>
                  </a:lnTo>
                  <a:lnTo>
                    <a:pt x="59" y="87"/>
                  </a:lnTo>
                  <a:lnTo>
                    <a:pt x="57" y="89"/>
                  </a:lnTo>
                  <a:lnTo>
                    <a:pt x="55" y="90"/>
                  </a:lnTo>
                  <a:lnTo>
                    <a:pt x="53" y="89"/>
                  </a:lnTo>
                  <a:lnTo>
                    <a:pt x="1" y="58"/>
                  </a:lnTo>
                  <a:lnTo>
                    <a:pt x="0" y="57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EDD9C3"/>
            </a:solidFill>
            <a:ln w="0">
              <a:solidFill>
                <a:srgbClr val="EDD9C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10" name="Freeform 123">
              <a:extLst>
                <a:ext uri="{FF2B5EF4-FFF2-40B4-BE49-F238E27FC236}">
                  <a16:creationId xmlns:a16="http://schemas.microsoft.com/office/drawing/2014/main" id="{03D0D70B-FFBD-462E-B4A1-85F758746A04}"/>
                </a:ext>
              </a:extLst>
            </p:cNvPr>
            <p:cNvSpPr/>
            <p:nvPr/>
          </p:nvSpPr>
          <p:spPr bwMode="auto">
            <a:xfrm>
              <a:off x="1808163" y="3690938"/>
              <a:ext cx="93663" cy="142875"/>
            </a:xfrm>
            <a:custGeom>
              <a:gdLst>
                <a:gd name="T0" fmla="*/ 2147483646 w 59"/>
                <a:gd name="T1" fmla="*/ 0 h 90"/>
                <a:gd name="T2" fmla="*/ 2147483646 w 59"/>
                <a:gd name="T3" fmla="*/ 0 h 90"/>
                <a:gd name="T4" fmla="*/ 2147483646 w 59"/>
                <a:gd name="T5" fmla="*/ 2147483646 h 90"/>
                <a:gd name="T6" fmla="*/ 2147483646 w 59"/>
                <a:gd name="T7" fmla="*/ 2147483646 h 90"/>
                <a:gd name="T8" fmla="*/ 2147483646 w 59"/>
                <a:gd name="T9" fmla="*/ 2147483646 h 90"/>
                <a:gd name="T10" fmla="*/ 2147483646 w 59"/>
                <a:gd name="T11" fmla="*/ 2147483646 h 90"/>
                <a:gd name="T12" fmla="*/ 2147483646 w 59"/>
                <a:gd name="T13" fmla="*/ 2147483646 h 90"/>
                <a:gd name="T14" fmla="*/ 0 w 59"/>
                <a:gd name="T15" fmla="*/ 2147483646 h 90"/>
                <a:gd name="T16" fmla="*/ 0 w 59"/>
                <a:gd name="T17" fmla="*/ 2147483646 h 90"/>
                <a:gd name="T18" fmla="*/ 0 w 59"/>
                <a:gd name="T19" fmla="*/ 2147483646 h 90"/>
                <a:gd name="T20" fmla="*/ 2147483646 w 59"/>
                <a:gd name="T21" fmla="*/ 2147483646 h 90"/>
                <a:gd name="T22" fmla="*/ 2147483646 w 59"/>
                <a:gd name="T23" fmla="*/ 0 h 90"/>
                <a:gd name="T24" fmla="*/ 2147483646 w 59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90">
                  <a:moveTo>
                    <a:pt x="35" y="0"/>
                  </a:moveTo>
                  <a:lnTo>
                    <a:pt x="37" y="0"/>
                  </a:lnTo>
                  <a:lnTo>
                    <a:pt x="59" y="88"/>
                  </a:lnTo>
                  <a:lnTo>
                    <a:pt x="58" y="89"/>
                  </a:lnTo>
                  <a:lnTo>
                    <a:pt x="55" y="90"/>
                  </a:lnTo>
                  <a:lnTo>
                    <a:pt x="54" y="89"/>
                  </a:lnTo>
                  <a:lnTo>
                    <a:pt x="1" y="59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EDD9C3"/>
            </a:solidFill>
            <a:ln w="0">
              <a:solidFill>
                <a:srgbClr val="EDD9C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11" name="Freeform 124">
              <a:extLst>
                <a:ext uri="{FF2B5EF4-FFF2-40B4-BE49-F238E27FC236}">
                  <a16:creationId xmlns:a16="http://schemas.microsoft.com/office/drawing/2014/main" id="{8D6DA428-3A14-4773-9217-524563030B09}"/>
                </a:ext>
              </a:extLst>
            </p:cNvPr>
            <p:cNvSpPr/>
            <p:nvPr/>
          </p:nvSpPr>
          <p:spPr bwMode="auto">
            <a:xfrm>
              <a:off x="1741488" y="3800475"/>
              <a:ext cx="93663" cy="144463"/>
            </a:xfrm>
            <a:custGeom>
              <a:gdLst>
                <a:gd name="T0" fmla="*/ 2147483646 w 59"/>
                <a:gd name="T1" fmla="*/ 0 h 91"/>
                <a:gd name="T2" fmla="*/ 2147483646 w 59"/>
                <a:gd name="T3" fmla="*/ 0 h 91"/>
                <a:gd name="T4" fmla="*/ 2147483646 w 59"/>
                <a:gd name="T5" fmla="*/ 2147483646 h 91"/>
                <a:gd name="T6" fmla="*/ 2147483646 w 59"/>
                <a:gd name="T7" fmla="*/ 2147483646 h 91"/>
                <a:gd name="T8" fmla="*/ 2147483646 w 59"/>
                <a:gd name="T9" fmla="*/ 2147483646 h 91"/>
                <a:gd name="T10" fmla="*/ 2147483646 w 59"/>
                <a:gd name="T11" fmla="*/ 2147483646 h 91"/>
                <a:gd name="T12" fmla="*/ 2147483646 w 59"/>
                <a:gd name="T13" fmla="*/ 2147483646 h 91"/>
                <a:gd name="T14" fmla="*/ 0 w 59"/>
                <a:gd name="T15" fmla="*/ 2147483646 h 91"/>
                <a:gd name="T16" fmla="*/ 0 w 59"/>
                <a:gd name="T17" fmla="*/ 2147483646 h 91"/>
                <a:gd name="T18" fmla="*/ 2147483646 w 59"/>
                <a:gd name="T19" fmla="*/ 2147483646 h 91"/>
                <a:gd name="T20" fmla="*/ 2147483646 w 59"/>
                <a:gd name="T21" fmla="*/ 2147483646 h 91"/>
                <a:gd name="T22" fmla="*/ 2147483646 w 59"/>
                <a:gd name="T23" fmla="*/ 0 h 91"/>
                <a:gd name="T24" fmla="*/ 2147483646 w 59"/>
                <a:gd name="T25" fmla="*/ 0 h 9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91">
                  <a:moveTo>
                    <a:pt x="35" y="0"/>
                  </a:moveTo>
                  <a:lnTo>
                    <a:pt x="37" y="0"/>
                  </a:lnTo>
                  <a:lnTo>
                    <a:pt x="59" y="88"/>
                  </a:lnTo>
                  <a:lnTo>
                    <a:pt x="58" y="91"/>
                  </a:lnTo>
                  <a:lnTo>
                    <a:pt x="55" y="91"/>
                  </a:lnTo>
                  <a:lnTo>
                    <a:pt x="54" y="89"/>
                  </a:lnTo>
                  <a:lnTo>
                    <a:pt x="3" y="59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1" y="54"/>
                  </a:lnTo>
                  <a:lnTo>
                    <a:pt x="31" y="2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EDD9C3"/>
            </a:solidFill>
            <a:ln w="0">
              <a:solidFill>
                <a:srgbClr val="EDD9C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12" name="Freeform 125">
              <a:extLst>
                <a:ext uri="{FF2B5EF4-FFF2-40B4-BE49-F238E27FC236}">
                  <a16:creationId xmlns:a16="http://schemas.microsoft.com/office/drawing/2014/main" id="{71F3FD94-6096-4622-B907-01DE748865DE}"/>
                </a:ext>
              </a:extLst>
            </p:cNvPr>
            <p:cNvSpPr/>
            <p:nvPr/>
          </p:nvSpPr>
          <p:spPr bwMode="auto">
            <a:xfrm>
              <a:off x="1633538" y="3736975"/>
              <a:ext cx="93663" cy="142875"/>
            </a:xfrm>
            <a:custGeom>
              <a:gdLst>
                <a:gd name="T0" fmla="*/ 2147483646 w 59"/>
                <a:gd name="T1" fmla="*/ 0 h 90"/>
                <a:gd name="T2" fmla="*/ 2147483646 w 59"/>
                <a:gd name="T3" fmla="*/ 0 h 90"/>
                <a:gd name="T4" fmla="*/ 2147483646 w 59"/>
                <a:gd name="T5" fmla="*/ 2147483646 h 90"/>
                <a:gd name="T6" fmla="*/ 2147483646 w 59"/>
                <a:gd name="T7" fmla="*/ 2147483646 h 90"/>
                <a:gd name="T8" fmla="*/ 2147483646 w 59"/>
                <a:gd name="T9" fmla="*/ 2147483646 h 90"/>
                <a:gd name="T10" fmla="*/ 2147483646 w 59"/>
                <a:gd name="T11" fmla="*/ 2147483646 h 90"/>
                <a:gd name="T12" fmla="*/ 2147483646 w 59"/>
                <a:gd name="T13" fmla="*/ 2147483646 h 90"/>
                <a:gd name="T14" fmla="*/ 0 w 59"/>
                <a:gd name="T15" fmla="*/ 2147483646 h 90"/>
                <a:gd name="T16" fmla="*/ 0 w 59"/>
                <a:gd name="T17" fmla="*/ 2147483646 h 90"/>
                <a:gd name="T18" fmla="*/ 0 w 59"/>
                <a:gd name="T19" fmla="*/ 2147483646 h 90"/>
                <a:gd name="T20" fmla="*/ 2147483646 w 59"/>
                <a:gd name="T21" fmla="*/ 2147483646 h 90"/>
                <a:gd name="T22" fmla="*/ 2147483646 w 59"/>
                <a:gd name="T23" fmla="*/ 0 h 90"/>
                <a:gd name="T24" fmla="*/ 2147483646 w 59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90">
                  <a:moveTo>
                    <a:pt x="35" y="0"/>
                  </a:moveTo>
                  <a:lnTo>
                    <a:pt x="37" y="0"/>
                  </a:lnTo>
                  <a:lnTo>
                    <a:pt x="59" y="87"/>
                  </a:lnTo>
                  <a:lnTo>
                    <a:pt x="58" y="89"/>
                  </a:lnTo>
                  <a:lnTo>
                    <a:pt x="55" y="90"/>
                  </a:lnTo>
                  <a:lnTo>
                    <a:pt x="54" y="89"/>
                  </a:lnTo>
                  <a:lnTo>
                    <a:pt x="1" y="59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2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EDD9C3"/>
            </a:solidFill>
            <a:ln w="0">
              <a:solidFill>
                <a:srgbClr val="EDD9C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13" name="Freeform 126">
              <a:extLst>
                <a:ext uri="{FF2B5EF4-FFF2-40B4-BE49-F238E27FC236}">
                  <a16:creationId xmlns:a16="http://schemas.microsoft.com/office/drawing/2014/main" id="{6D5C2A67-498A-45EE-B650-EDF4690975C0}"/>
                </a:ext>
              </a:extLst>
            </p:cNvPr>
            <p:cNvSpPr/>
            <p:nvPr/>
          </p:nvSpPr>
          <p:spPr bwMode="auto">
            <a:xfrm>
              <a:off x="1700213" y="3625850"/>
              <a:ext cx="93663" cy="141288"/>
            </a:xfrm>
            <a:custGeom>
              <a:gdLst>
                <a:gd name="T0" fmla="*/ 2147483646 w 59"/>
                <a:gd name="T1" fmla="*/ 0 h 89"/>
                <a:gd name="T2" fmla="*/ 2147483646 w 59"/>
                <a:gd name="T3" fmla="*/ 0 h 89"/>
                <a:gd name="T4" fmla="*/ 2147483646 w 59"/>
                <a:gd name="T5" fmla="*/ 2147483646 h 89"/>
                <a:gd name="T6" fmla="*/ 2147483646 w 59"/>
                <a:gd name="T7" fmla="*/ 2147483646 h 89"/>
                <a:gd name="T8" fmla="*/ 2147483646 w 59"/>
                <a:gd name="T9" fmla="*/ 2147483646 h 89"/>
                <a:gd name="T10" fmla="*/ 2147483646 w 59"/>
                <a:gd name="T11" fmla="*/ 2147483646 h 89"/>
                <a:gd name="T12" fmla="*/ 2147483646 w 59"/>
                <a:gd name="T13" fmla="*/ 2147483646 h 89"/>
                <a:gd name="T14" fmla="*/ 0 w 59"/>
                <a:gd name="T15" fmla="*/ 2147483646 h 89"/>
                <a:gd name="T16" fmla="*/ 0 w 59"/>
                <a:gd name="T17" fmla="*/ 2147483646 h 89"/>
                <a:gd name="T18" fmla="*/ 0 w 59"/>
                <a:gd name="T19" fmla="*/ 2147483646 h 89"/>
                <a:gd name="T20" fmla="*/ 2147483646 w 59"/>
                <a:gd name="T21" fmla="*/ 2147483646 h 89"/>
                <a:gd name="T22" fmla="*/ 2147483646 w 59"/>
                <a:gd name="T23" fmla="*/ 0 h 89"/>
                <a:gd name="T24" fmla="*/ 2147483646 w 59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89">
                  <a:moveTo>
                    <a:pt x="34" y="0"/>
                  </a:moveTo>
                  <a:lnTo>
                    <a:pt x="36" y="0"/>
                  </a:lnTo>
                  <a:lnTo>
                    <a:pt x="59" y="88"/>
                  </a:lnTo>
                  <a:lnTo>
                    <a:pt x="57" y="89"/>
                  </a:lnTo>
                  <a:lnTo>
                    <a:pt x="55" y="89"/>
                  </a:lnTo>
                  <a:lnTo>
                    <a:pt x="52" y="89"/>
                  </a:lnTo>
                  <a:lnTo>
                    <a:pt x="1" y="58"/>
                  </a:lnTo>
                  <a:lnTo>
                    <a:pt x="0" y="57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31" y="2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EDD9C3"/>
            </a:solidFill>
            <a:ln w="0">
              <a:solidFill>
                <a:srgbClr val="EDD9C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14" name="Freeform 127">
              <a:extLst>
                <a:ext uri="{FF2B5EF4-FFF2-40B4-BE49-F238E27FC236}">
                  <a16:creationId xmlns:a16="http://schemas.microsoft.com/office/drawing/2014/main" id="{6D875088-4763-45A9-8DC5-BE3C600253E9}"/>
                </a:ext>
              </a:extLst>
            </p:cNvPr>
            <p:cNvSpPr/>
            <p:nvPr/>
          </p:nvSpPr>
          <p:spPr bwMode="auto">
            <a:xfrm>
              <a:off x="1766888" y="3514725"/>
              <a:ext cx="93663" cy="142875"/>
            </a:xfrm>
            <a:custGeom>
              <a:gdLst>
                <a:gd name="T0" fmla="*/ 2147483646 w 59"/>
                <a:gd name="T1" fmla="*/ 0 h 90"/>
                <a:gd name="T2" fmla="*/ 2147483646 w 59"/>
                <a:gd name="T3" fmla="*/ 2147483646 h 90"/>
                <a:gd name="T4" fmla="*/ 2147483646 w 59"/>
                <a:gd name="T5" fmla="*/ 2147483646 h 90"/>
                <a:gd name="T6" fmla="*/ 2147483646 w 59"/>
                <a:gd name="T7" fmla="*/ 2147483646 h 90"/>
                <a:gd name="T8" fmla="*/ 2147483646 w 59"/>
                <a:gd name="T9" fmla="*/ 2147483646 h 90"/>
                <a:gd name="T10" fmla="*/ 2147483646 w 59"/>
                <a:gd name="T11" fmla="*/ 2147483646 h 90"/>
                <a:gd name="T12" fmla="*/ 2147483646 w 59"/>
                <a:gd name="T13" fmla="*/ 2147483646 h 90"/>
                <a:gd name="T14" fmla="*/ 0 w 59"/>
                <a:gd name="T15" fmla="*/ 2147483646 h 90"/>
                <a:gd name="T16" fmla="*/ 0 w 59"/>
                <a:gd name="T17" fmla="*/ 2147483646 h 90"/>
                <a:gd name="T18" fmla="*/ 0 w 59"/>
                <a:gd name="T19" fmla="*/ 2147483646 h 90"/>
                <a:gd name="T20" fmla="*/ 2147483646 w 59"/>
                <a:gd name="T21" fmla="*/ 2147483646 h 90"/>
                <a:gd name="T22" fmla="*/ 2147483646 w 59"/>
                <a:gd name="T23" fmla="*/ 2147483646 h 90"/>
                <a:gd name="T24" fmla="*/ 2147483646 w 59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90">
                  <a:moveTo>
                    <a:pt x="34" y="0"/>
                  </a:moveTo>
                  <a:lnTo>
                    <a:pt x="36" y="1"/>
                  </a:lnTo>
                  <a:lnTo>
                    <a:pt x="59" y="89"/>
                  </a:lnTo>
                  <a:lnTo>
                    <a:pt x="56" y="90"/>
                  </a:lnTo>
                  <a:lnTo>
                    <a:pt x="55" y="90"/>
                  </a:lnTo>
                  <a:lnTo>
                    <a:pt x="52" y="90"/>
                  </a:lnTo>
                  <a:lnTo>
                    <a:pt x="1" y="59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0" y="53"/>
                  </a:lnTo>
                  <a:lnTo>
                    <a:pt x="31" y="2"/>
                  </a:lnTo>
                  <a:lnTo>
                    <a:pt x="32" y="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EDD9C3"/>
            </a:solidFill>
            <a:ln w="0">
              <a:solidFill>
                <a:srgbClr val="EDD9C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15" name="Freeform 128">
              <a:extLst>
                <a:ext uri="{FF2B5EF4-FFF2-40B4-BE49-F238E27FC236}">
                  <a16:creationId xmlns:a16="http://schemas.microsoft.com/office/drawing/2014/main" id="{C913A5C3-4D72-4DC7-A3C4-9A71E3DA8EB1}"/>
                </a:ext>
              </a:extLst>
            </p:cNvPr>
            <p:cNvSpPr/>
            <p:nvPr/>
          </p:nvSpPr>
          <p:spPr bwMode="auto">
            <a:xfrm>
              <a:off x="1655763" y="3449638"/>
              <a:ext cx="93663" cy="142875"/>
            </a:xfrm>
            <a:custGeom>
              <a:gdLst>
                <a:gd name="T0" fmla="*/ 2147483646 w 59"/>
                <a:gd name="T1" fmla="*/ 0 h 90"/>
                <a:gd name="T2" fmla="*/ 2147483646 w 59"/>
                <a:gd name="T3" fmla="*/ 0 h 90"/>
                <a:gd name="T4" fmla="*/ 2147483646 w 59"/>
                <a:gd name="T5" fmla="*/ 2147483646 h 90"/>
                <a:gd name="T6" fmla="*/ 2147483646 w 59"/>
                <a:gd name="T7" fmla="*/ 2147483646 h 90"/>
                <a:gd name="T8" fmla="*/ 2147483646 w 59"/>
                <a:gd name="T9" fmla="*/ 2147483646 h 90"/>
                <a:gd name="T10" fmla="*/ 2147483646 w 59"/>
                <a:gd name="T11" fmla="*/ 2147483646 h 90"/>
                <a:gd name="T12" fmla="*/ 2147483646 w 59"/>
                <a:gd name="T13" fmla="*/ 2147483646 h 90"/>
                <a:gd name="T14" fmla="*/ 2147483646 w 59"/>
                <a:gd name="T15" fmla="*/ 2147483646 h 90"/>
                <a:gd name="T16" fmla="*/ 0 w 59"/>
                <a:gd name="T17" fmla="*/ 2147483646 h 90"/>
                <a:gd name="T18" fmla="*/ 2147483646 w 59"/>
                <a:gd name="T19" fmla="*/ 2147483646 h 90"/>
                <a:gd name="T20" fmla="*/ 2147483646 w 59"/>
                <a:gd name="T21" fmla="*/ 2147483646 h 90"/>
                <a:gd name="T22" fmla="*/ 2147483646 w 59"/>
                <a:gd name="T23" fmla="*/ 0 h 90"/>
                <a:gd name="T24" fmla="*/ 2147483646 w 59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90">
                  <a:moveTo>
                    <a:pt x="36" y="0"/>
                  </a:moveTo>
                  <a:lnTo>
                    <a:pt x="37" y="0"/>
                  </a:lnTo>
                  <a:lnTo>
                    <a:pt x="59" y="88"/>
                  </a:lnTo>
                  <a:lnTo>
                    <a:pt x="58" y="90"/>
                  </a:lnTo>
                  <a:lnTo>
                    <a:pt x="55" y="90"/>
                  </a:lnTo>
                  <a:lnTo>
                    <a:pt x="54" y="89"/>
                  </a:lnTo>
                  <a:lnTo>
                    <a:pt x="3" y="59"/>
                  </a:lnTo>
                  <a:lnTo>
                    <a:pt x="2" y="58"/>
                  </a:lnTo>
                  <a:lnTo>
                    <a:pt x="0" y="55"/>
                  </a:lnTo>
                  <a:lnTo>
                    <a:pt x="2" y="54"/>
                  </a:lnTo>
                  <a:lnTo>
                    <a:pt x="32" y="1"/>
                  </a:lnTo>
                  <a:lnTo>
                    <a:pt x="33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EDD9C3"/>
            </a:solidFill>
            <a:ln w="0">
              <a:solidFill>
                <a:srgbClr val="EDD9C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16" name="Freeform 129">
              <a:extLst>
                <a:ext uri="{FF2B5EF4-FFF2-40B4-BE49-F238E27FC236}">
                  <a16:creationId xmlns:a16="http://schemas.microsoft.com/office/drawing/2014/main" id="{0254806D-A8F2-4914-A405-98EA46D787A0}"/>
                </a:ext>
              </a:extLst>
            </p:cNvPr>
            <p:cNvSpPr/>
            <p:nvPr/>
          </p:nvSpPr>
          <p:spPr bwMode="auto">
            <a:xfrm>
              <a:off x="1589088" y="3559175"/>
              <a:ext cx="93663" cy="144463"/>
            </a:xfrm>
            <a:custGeom>
              <a:gdLst>
                <a:gd name="T0" fmla="*/ 2147483646 w 59"/>
                <a:gd name="T1" fmla="*/ 0 h 91"/>
                <a:gd name="T2" fmla="*/ 2147483646 w 59"/>
                <a:gd name="T3" fmla="*/ 0 h 91"/>
                <a:gd name="T4" fmla="*/ 2147483646 w 59"/>
                <a:gd name="T5" fmla="*/ 2147483646 h 91"/>
                <a:gd name="T6" fmla="*/ 2147483646 w 59"/>
                <a:gd name="T7" fmla="*/ 2147483646 h 91"/>
                <a:gd name="T8" fmla="*/ 2147483646 w 59"/>
                <a:gd name="T9" fmla="*/ 2147483646 h 91"/>
                <a:gd name="T10" fmla="*/ 2147483646 w 59"/>
                <a:gd name="T11" fmla="*/ 2147483646 h 91"/>
                <a:gd name="T12" fmla="*/ 2147483646 w 59"/>
                <a:gd name="T13" fmla="*/ 2147483646 h 91"/>
                <a:gd name="T14" fmla="*/ 2147483646 w 59"/>
                <a:gd name="T15" fmla="*/ 2147483646 h 91"/>
                <a:gd name="T16" fmla="*/ 0 w 59"/>
                <a:gd name="T17" fmla="*/ 2147483646 h 91"/>
                <a:gd name="T18" fmla="*/ 2147483646 w 59"/>
                <a:gd name="T19" fmla="*/ 2147483646 h 91"/>
                <a:gd name="T20" fmla="*/ 2147483646 w 59"/>
                <a:gd name="T21" fmla="*/ 2147483646 h 91"/>
                <a:gd name="T22" fmla="*/ 2147483646 w 59"/>
                <a:gd name="T23" fmla="*/ 0 h 91"/>
                <a:gd name="T24" fmla="*/ 2147483646 w 59"/>
                <a:gd name="T25" fmla="*/ 0 h 9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91">
                  <a:moveTo>
                    <a:pt x="36" y="0"/>
                  </a:moveTo>
                  <a:lnTo>
                    <a:pt x="37" y="0"/>
                  </a:lnTo>
                  <a:lnTo>
                    <a:pt x="59" y="89"/>
                  </a:lnTo>
                  <a:lnTo>
                    <a:pt x="58" y="91"/>
                  </a:lnTo>
                  <a:lnTo>
                    <a:pt x="57" y="91"/>
                  </a:lnTo>
                  <a:lnTo>
                    <a:pt x="54" y="91"/>
                  </a:lnTo>
                  <a:lnTo>
                    <a:pt x="3" y="59"/>
                  </a:lnTo>
                  <a:lnTo>
                    <a:pt x="2" y="58"/>
                  </a:lnTo>
                  <a:lnTo>
                    <a:pt x="0" y="55"/>
                  </a:lnTo>
                  <a:lnTo>
                    <a:pt x="2" y="54"/>
                  </a:lnTo>
                  <a:lnTo>
                    <a:pt x="32" y="3"/>
                  </a:lnTo>
                  <a:lnTo>
                    <a:pt x="33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EDD9C3"/>
            </a:solidFill>
            <a:ln w="0">
              <a:solidFill>
                <a:srgbClr val="EDD9C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17" name="Freeform 130">
              <a:extLst>
                <a:ext uri="{FF2B5EF4-FFF2-40B4-BE49-F238E27FC236}">
                  <a16:creationId xmlns:a16="http://schemas.microsoft.com/office/drawing/2014/main" id="{78937384-8403-411A-9EBE-D143E4DA59A3}"/>
                </a:ext>
              </a:extLst>
            </p:cNvPr>
            <p:cNvSpPr/>
            <p:nvPr/>
          </p:nvSpPr>
          <p:spPr bwMode="auto">
            <a:xfrm>
              <a:off x="1524000" y="3670300"/>
              <a:ext cx="92075" cy="142875"/>
            </a:xfrm>
            <a:custGeom>
              <a:gdLst>
                <a:gd name="T0" fmla="*/ 2147483646 w 58"/>
                <a:gd name="T1" fmla="*/ 0 h 90"/>
                <a:gd name="T2" fmla="*/ 2147483646 w 58"/>
                <a:gd name="T3" fmla="*/ 2147483646 h 90"/>
                <a:gd name="T4" fmla="*/ 2147483646 w 58"/>
                <a:gd name="T5" fmla="*/ 2147483646 h 90"/>
                <a:gd name="T6" fmla="*/ 2147483646 w 58"/>
                <a:gd name="T7" fmla="*/ 2147483646 h 90"/>
                <a:gd name="T8" fmla="*/ 2147483646 w 58"/>
                <a:gd name="T9" fmla="*/ 2147483646 h 90"/>
                <a:gd name="T10" fmla="*/ 2147483646 w 58"/>
                <a:gd name="T11" fmla="*/ 2147483646 h 90"/>
                <a:gd name="T12" fmla="*/ 2147483646 w 58"/>
                <a:gd name="T13" fmla="*/ 2147483646 h 90"/>
                <a:gd name="T14" fmla="*/ 2147483646 w 58"/>
                <a:gd name="T15" fmla="*/ 2147483646 h 90"/>
                <a:gd name="T16" fmla="*/ 0 w 58"/>
                <a:gd name="T17" fmla="*/ 2147483646 h 90"/>
                <a:gd name="T18" fmla="*/ 2147483646 w 58"/>
                <a:gd name="T19" fmla="*/ 2147483646 h 90"/>
                <a:gd name="T20" fmla="*/ 2147483646 w 58"/>
                <a:gd name="T21" fmla="*/ 2147483646 h 90"/>
                <a:gd name="T22" fmla="*/ 2147483646 w 58"/>
                <a:gd name="T23" fmla="*/ 2147483646 h 90"/>
                <a:gd name="T24" fmla="*/ 2147483646 w 58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7" h="90">
                  <a:moveTo>
                    <a:pt x="35" y="0"/>
                  </a:moveTo>
                  <a:lnTo>
                    <a:pt x="38" y="1"/>
                  </a:lnTo>
                  <a:lnTo>
                    <a:pt x="58" y="89"/>
                  </a:lnTo>
                  <a:lnTo>
                    <a:pt x="57" y="90"/>
                  </a:lnTo>
                  <a:lnTo>
                    <a:pt x="56" y="90"/>
                  </a:lnTo>
                  <a:lnTo>
                    <a:pt x="53" y="90"/>
                  </a:lnTo>
                  <a:lnTo>
                    <a:pt x="2" y="59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1" y="54"/>
                  </a:lnTo>
                  <a:lnTo>
                    <a:pt x="31" y="2"/>
                  </a:lnTo>
                  <a:lnTo>
                    <a:pt x="34" y="1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EDD9C3"/>
            </a:solidFill>
            <a:ln w="0">
              <a:solidFill>
                <a:srgbClr val="EDD9C3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222" name="文本框 426">
            <a:extLst>
              <a:ext uri="{FF2B5EF4-FFF2-40B4-BE49-F238E27FC236}">
                <a16:creationId xmlns:a16="http://schemas.microsoft.com/office/drawing/2014/main" id="{0E5C7A17-B3F1-45AB-9641-05F511129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538" y="1943100"/>
            <a:ext cx="7875587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7200" b="1">
                <a:solidFill>
                  <a:srgbClr val="1381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义乌</a:t>
            </a:r>
            <a:endParaRPr lang="en-US" altLang="zh-CN" sz="7200" b="1">
              <a:solidFill>
                <a:srgbClr val="1381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60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互联网</a:t>
            </a:r>
            <a:r>
              <a:rPr lang="en-US" altLang="zh-CN" sz="60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60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</a:p>
        </p:txBody>
      </p:sp>
      <p:sp>
        <p:nvSpPr>
          <p:cNvPr id="9223" name="文本框 428">
            <a:extLst>
              <a:ext uri="{FF2B5EF4-FFF2-40B4-BE49-F238E27FC236}">
                <a16:creationId xmlns:a16="http://schemas.microsoft.com/office/drawing/2014/main" id="{21AA312E-5318-4804-B94B-D22C94EFE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4478" y="4151313"/>
            <a:ext cx="53795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E587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——day4</a:t>
            </a:r>
            <a:r>
              <a:rPr lang="zh-CN" altLang="en-US" sz="3600" b="1">
                <a:solidFill>
                  <a:srgbClr val="E587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 团队与财务</a:t>
            </a:r>
          </a:p>
        </p:txBody>
      </p:sp>
      <p:grpSp>
        <p:nvGrpSpPr>
          <p:cNvPr id="9224" name="组合 431">
            <a:extLst>
              <a:ext uri="{FF2B5EF4-FFF2-40B4-BE49-F238E27FC236}">
                <a16:creationId xmlns:a16="http://schemas.microsoft.com/office/drawing/2014/main" id="{66A4491E-071B-488F-81FA-CF8323D0AB1D}"/>
              </a:ext>
            </a:extLst>
          </p:cNvPr>
          <p:cNvGrpSpPr/>
          <p:nvPr/>
        </p:nvGrpSpPr>
        <p:grpSpPr>
          <a:xfrm>
            <a:off x="2820988" y="5756275"/>
            <a:ext cx="534987" cy="677863"/>
            <a:chOff x="6435725" y="1778000"/>
            <a:chExt cx="806450" cy="1023938"/>
          </a:xfrm>
        </p:grpSpPr>
        <p:sp>
          <p:nvSpPr>
            <p:cNvPr id="9373" name="Freeform 44">
              <a:extLst>
                <a:ext uri="{FF2B5EF4-FFF2-40B4-BE49-F238E27FC236}">
                  <a16:creationId xmlns:a16="http://schemas.microsoft.com/office/drawing/2014/main" id="{5411AD60-63A4-4F00-B86C-651487FD4C0B}"/>
                </a:ext>
              </a:extLst>
            </p:cNvPr>
            <p:cNvSpPr/>
            <p:nvPr/>
          </p:nvSpPr>
          <p:spPr bwMode="auto">
            <a:xfrm>
              <a:off x="6435725" y="1778000"/>
              <a:ext cx="806450" cy="1023938"/>
            </a:xfrm>
            <a:custGeom>
              <a:gdLst>
                <a:gd name="T0" fmla="*/ 2147483646 w 508"/>
                <a:gd name="T1" fmla="*/ 0 h 645"/>
                <a:gd name="T2" fmla="*/ 2147483646 w 508"/>
                <a:gd name="T3" fmla="*/ 2147483646 h 645"/>
                <a:gd name="T4" fmla="*/ 2147483646 w 508"/>
                <a:gd name="T5" fmla="*/ 2147483646 h 645"/>
                <a:gd name="T6" fmla="*/ 2147483646 w 508"/>
                <a:gd name="T7" fmla="*/ 2147483646 h 645"/>
                <a:gd name="T8" fmla="*/ 2147483646 w 508"/>
                <a:gd name="T9" fmla="*/ 2147483646 h 645"/>
                <a:gd name="T10" fmla="*/ 2147483646 w 508"/>
                <a:gd name="T11" fmla="*/ 2147483646 h 645"/>
                <a:gd name="T12" fmla="*/ 2147483646 w 508"/>
                <a:gd name="T13" fmla="*/ 2147483646 h 645"/>
                <a:gd name="T14" fmla="*/ 2147483646 w 508"/>
                <a:gd name="T15" fmla="*/ 2147483646 h 645"/>
                <a:gd name="T16" fmla="*/ 2147483646 w 508"/>
                <a:gd name="T17" fmla="*/ 2147483646 h 645"/>
                <a:gd name="T18" fmla="*/ 2147483646 w 508"/>
                <a:gd name="T19" fmla="*/ 2147483646 h 645"/>
                <a:gd name="T20" fmla="*/ 2147483646 w 508"/>
                <a:gd name="T21" fmla="*/ 2147483646 h 645"/>
                <a:gd name="T22" fmla="*/ 2147483646 w 508"/>
                <a:gd name="T23" fmla="*/ 2147483646 h 645"/>
                <a:gd name="T24" fmla="*/ 2147483646 w 508"/>
                <a:gd name="T25" fmla="*/ 2147483646 h 645"/>
                <a:gd name="T26" fmla="*/ 2147483646 w 508"/>
                <a:gd name="T27" fmla="*/ 2147483646 h 645"/>
                <a:gd name="T28" fmla="*/ 2147483646 w 508"/>
                <a:gd name="T29" fmla="*/ 2147483646 h 645"/>
                <a:gd name="T30" fmla="*/ 0 w 508"/>
                <a:gd name="T31" fmla="*/ 2147483646 h 645"/>
                <a:gd name="T32" fmla="*/ 2147483646 w 508"/>
                <a:gd name="T33" fmla="*/ 2147483646 h 645"/>
                <a:gd name="T34" fmla="*/ 2147483646 w 508"/>
                <a:gd name="T35" fmla="*/ 2147483646 h 645"/>
                <a:gd name="T36" fmla="*/ 2147483646 w 508"/>
                <a:gd name="T37" fmla="*/ 2147483646 h 645"/>
                <a:gd name="T38" fmla="*/ 2147483646 w 508"/>
                <a:gd name="T39" fmla="*/ 2147483646 h 645"/>
                <a:gd name="T40" fmla="*/ 2147483646 w 508"/>
                <a:gd name="T41" fmla="*/ 0 h 64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08" h="645">
                  <a:moveTo>
                    <a:pt x="265" y="0"/>
                  </a:moveTo>
                  <a:lnTo>
                    <a:pt x="278" y="4"/>
                  </a:lnTo>
                  <a:lnTo>
                    <a:pt x="490" y="106"/>
                  </a:lnTo>
                  <a:lnTo>
                    <a:pt x="501" y="114"/>
                  </a:lnTo>
                  <a:lnTo>
                    <a:pt x="507" y="125"/>
                  </a:lnTo>
                  <a:lnTo>
                    <a:pt x="508" y="137"/>
                  </a:lnTo>
                  <a:lnTo>
                    <a:pt x="506" y="150"/>
                  </a:lnTo>
                  <a:lnTo>
                    <a:pt x="275" y="627"/>
                  </a:lnTo>
                  <a:lnTo>
                    <a:pt x="268" y="637"/>
                  </a:lnTo>
                  <a:lnTo>
                    <a:pt x="257" y="644"/>
                  </a:lnTo>
                  <a:lnTo>
                    <a:pt x="244" y="645"/>
                  </a:lnTo>
                  <a:lnTo>
                    <a:pt x="231" y="643"/>
                  </a:lnTo>
                  <a:lnTo>
                    <a:pt x="19" y="539"/>
                  </a:lnTo>
                  <a:lnTo>
                    <a:pt x="8" y="531"/>
                  </a:lnTo>
                  <a:lnTo>
                    <a:pt x="2" y="521"/>
                  </a:lnTo>
                  <a:lnTo>
                    <a:pt x="0" y="508"/>
                  </a:lnTo>
                  <a:lnTo>
                    <a:pt x="3" y="495"/>
                  </a:lnTo>
                  <a:lnTo>
                    <a:pt x="234" y="19"/>
                  </a:lnTo>
                  <a:lnTo>
                    <a:pt x="241" y="9"/>
                  </a:lnTo>
                  <a:lnTo>
                    <a:pt x="252" y="2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F7EEE8"/>
            </a:solidFill>
            <a:ln w="0">
              <a:solidFill>
                <a:srgbClr val="F7EEE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4" name="Freeform 45">
              <a:extLst>
                <a:ext uri="{FF2B5EF4-FFF2-40B4-BE49-F238E27FC236}">
                  <a16:creationId xmlns:a16="http://schemas.microsoft.com/office/drawing/2014/main" id="{C3D6CB63-F2C9-4C65-96A3-C5E49AA0662E}"/>
                </a:ext>
              </a:extLst>
            </p:cNvPr>
            <p:cNvSpPr/>
            <p:nvPr/>
          </p:nvSpPr>
          <p:spPr bwMode="auto">
            <a:xfrm>
              <a:off x="6472238" y="1838325"/>
              <a:ext cx="752475" cy="873125"/>
            </a:xfrm>
            <a:custGeom>
              <a:gdLst>
                <a:gd name="T0" fmla="*/ 2147483646 w 474"/>
                <a:gd name="T1" fmla="*/ 0 h 550"/>
                <a:gd name="T2" fmla="*/ 2147483646 w 474"/>
                <a:gd name="T3" fmla="*/ 2147483646 h 550"/>
                <a:gd name="T4" fmla="*/ 2147483646 w 474"/>
                <a:gd name="T5" fmla="*/ 2147483646 h 550"/>
                <a:gd name="T6" fmla="*/ 0 w 474"/>
                <a:gd name="T7" fmla="*/ 2147483646 h 550"/>
                <a:gd name="T8" fmla="*/ 2147483646 w 474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2" h="550">
                  <a:moveTo>
                    <a:pt x="201" y="0"/>
                  </a:moveTo>
                  <a:lnTo>
                    <a:pt x="474" y="132"/>
                  </a:lnTo>
                  <a:lnTo>
                    <a:pt x="272" y="550"/>
                  </a:lnTo>
                  <a:lnTo>
                    <a:pt x="0" y="417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00083F"/>
            </a:solidFill>
            <a:ln w="0">
              <a:solidFill>
                <a:srgbClr val="00083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5" name="Freeform 46">
              <a:extLst>
                <a:ext uri="{FF2B5EF4-FFF2-40B4-BE49-F238E27FC236}">
                  <a16:creationId xmlns:a16="http://schemas.microsoft.com/office/drawing/2014/main" id="{32D6F9E9-9A20-41B0-838E-25EC9B9F4B6F}"/>
                </a:ext>
              </a:extLst>
            </p:cNvPr>
            <p:cNvSpPr/>
            <p:nvPr/>
          </p:nvSpPr>
          <p:spPr bwMode="auto">
            <a:xfrm>
              <a:off x="6472238" y="1838325"/>
              <a:ext cx="431800" cy="873125"/>
            </a:xfrm>
            <a:custGeom>
              <a:gdLst>
                <a:gd name="T0" fmla="*/ 2147483646 w 272"/>
                <a:gd name="T1" fmla="*/ 0 h 550"/>
                <a:gd name="T2" fmla="*/ 2147483646 w 272"/>
                <a:gd name="T3" fmla="*/ 2147483646 h 550"/>
                <a:gd name="T4" fmla="*/ 0 w 272"/>
                <a:gd name="T5" fmla="*/ 2147483646 h 550"/>
                <a:gd name="T6" fmla="*/ 2147483646 w 272"/>
                <a:gd name="T7" fmla="*/ 0 h 5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2" h="550">
                  <a:moveTo>
                    <a:pt x="201" y="0"/>
                  </a:moveTo>
                  <a:lnTo>
                    <a:pt x="272" y="550"/>
                  </a:lnTo>
                  <a:lnTo>
                    <a:pt x="0" y="417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6" name="Freeform 47">
              <a:extLst>
                <a:ext uri="{FF2B5EF4-FFF2-40B4-BE49-F238E27FC236}">
                  <a16:creationId xmlns:a16="http://schemas.microsoft.com/office/drawing/2014/main" id="{AE337E00-1370-4940-B876-FB5434811C99}"/>
                </a:ext>
              </a:extLst>
            </p:cNvPr>
            <p:cNvSpPr/>
            <p:nvPr/>
          </p:nvSpPr>
          <p:spPr bwMode="auto">
            <a:xfrm>
              <a:off x="7064375" y="1916113"/>
              <a:ext cx="96838" cy="57150"/>
            </a:xfrm>
            <a:custGeom>
              <a:gdLst>
                <a:gd name="T0" fmla="*/ 2147483646 w 61"/>
                <a:gd name="T1" fmla="*/ 0 h 36"/>
                <a:gd name="T2" fmla="*/ 2147483646 w 61"/>
                <a:gd name="T3" fmla="*/ 2147483646 h 36"/>
                <a:gd name="T4" fmla="*/ 2147483646 w 61"/>
                <a:gd name="T5" fmla="*/ 2147483646 h 36"/>
                <a:gd name="T6" fmla="*/ 2147483646 w 61"/>
                <a:gd name="T7" fmla="*/ 2147483646 h 36"/>
                <a:gd name="T8" fmla="*/ 2147483646 w 61"/>
                <a:gd name="T9" fmla="*/ 2147483646 h 36"/>
                <a:gd name="T10" fmla="*/ 2147483646 w 61"/>
                <a:gd name="T11" fmla="*/ 2147483646 h 36"/>
                <a:gd name="T12" fmla="*/ 2147483646 w 61"/>
                <a:gd name="T13" fmla="*/ 2147483646 h 36"/>
                <a:gd name="T14" fmla="*/ 2147483646 w 61"/>
                <a:gd name="T15" fmla="*/ 2147483646 h 36"/>
                <a:gd name="T16" fmla="*/ 2147483646 w 61"/>
                <a:gd name="T17" fmla="*/ 2147483646 h 36"/>
                <a:gd name="T18" fmla="*/ 2147483646 w 61"/>
                <a:gd name="T19" fmla="*/ 2147483646 h 36"/>
                <a:gd name="T20" fmla="*/ 2147483646 w 61"/>
                <a:gd name="T21" fmla="*/ 2147483646 h 36"/>
                <a:gd name="T22" fmla="*/ 0 w 61"/>
                <a:gd name="T23" fmla="*/ 2147483646 h 36"/>
                <a:gd name="T24" fmla="*/ 2147483646 w 61"/>
                <a:gd name="T25" fmla="*/ 2147483646 h 36"/>
                <a:gd name="T26" fmla="*/ 2147483646 w 61"/>
                <a:gd name="T27" fmla="*/ 2147483646 h 36"/>
                <a:gd name="T28" fmla="*/ 2147483646 w 61"/>
                <a:gd name="T29" fmla="*/ 0 h 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1" h="36">
                  <a:moveTo>
                    <a:pt x="5" y="0"/>
                  </a:moveTo>
                  <a:lnTo>
                    <a:pt x="9" y="2"/>
                  </a:lnTo>
                  <a:lnTo>
                    <a:pt x="59" y="25"/>
                  </a:lnTo>
                  <a:lnTo>
                    <a:pt x="60" y="28"/>
                  </a:lnTo>
                  <a:lnTo>
                    <a:pt x="61" y="30"/>
                  </a:lnTo>
                  <a:lnTo>
                    <a:pt x="61" y="33"/>
                  </a:lnTo>
                  <a:lnTo>
                    <a:pt x="59" y="36"/>
                  </a:lnTo>
                  <a:lnTo>
                    <a:pt x="56" y="36"/>
                  </a:lnTo>
                  <a:lnTo>
                    <a:pt x="54" y="36"/>
                  </a:lnTo>
                  <a:lnTo>
                    <a:pt x="4" y="12"/>
                  </a:lnTo>
                  <a:lnTo>
                    <a:pt x="1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7C1B0"/>
            </a:solidFill>
            <a:ln w="0">
              <a:solidFill>
                <a:srgbClr val="B7C1B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7" name="Freeform 48">
              <a:extLst>
                <a:ext uri="{FF2B5EF4-FFF2-40B4-BE49-F238E27FC236}">
                  <a16:creationId xmlns:a16="http://schemas.microsoft.com/office/drawing/2014/main" id="{F88476D7-9879-4B70-86F9-D15562DBBE86}"/>
                </a:ext>
              </a:extLst>
            </p:cNvPr>
            <p:cNvSpPr/>
            <p:nvPr/>
          </p:nvSpPr>
          <p:spPr bwMode="auto">
            <a:xfrm>
              <a:off x="6894513" y="1833563"/>
              <a:ext cx="31750" cy="31750"/>
            </a:xfrm>
            <a:custGeom>
              <a:gdLst>
                <a:gd name="T0" fmla="*/ 2147483646 w 20"/>
                <a:gd name="T1" fmla="*/ 0 h 20"/>
                <a:gd name="T2" fmla="*/ 2147483646 w 20"/>
                <a:gd name="T3" fmla="*/ 2147483646 h 20"/>
                <a:gd name="T4" fmla="*/ 2147483646 w 20"/>
                <a:gd name="T5" fmla="*/ 2147483646 h 20"/>
                <a:gd name="T6" fmla="*/ 2147483646 w 20"/>
                <a:gd name="T7" fmla="*/ 2147483646 h 20"/>
                <a:gd name="T8" fmla="*/ 2147483646 w 20"/>
                <a:gd name="T9" fmla="*/ 2147483646 h 20"/>
                <a:gd name="T10" fmla="*/ 2147483646 w 20"/>
                <a:gd name="T11" fmla="*/ 2147483646 h 20"/>
                <a:gd name="T12" fmla="*/ 2147483646 w 20"/>
                <a:gd name="T13" fmla="*/ 2147483646 h 20"/>
                <a:gd name="T14" fmla="*/ 2147483646 w 20"/>
                <a:gd name="T15" fmla="*/ 2147483646 h 20"/>
                <a:gd name="T16" fmla="*/ 2147483646 w 20"/>
                <a:gd name="T17" fmla="*/ 2147483646 h 20"/>
                <a:gd name="T18" fmla="*/ 2147483646 w 20"/>
                <a:gd name="T19" fmla="*/ 2147483646 h 20"/>
                <a:gd name="T20" fmla="*/ 2147483646 w 20"/>
                <a:gd name="T21" fmla="*/ 2147483646 h 20"/>
                <a:gd name="T22" fmla="*/ 0 w 20"/>
                <a:gd name="T23" fmla="*/ 2147483646 h 20"/>
                <a:gd name="T24" fmla="*/ 0 w 20"/>
                <a:gd name="T25" fmla="*/ 2147483646 h 20"/>
                <a:gd name="T26" fmla="*/ 2147483646 w 20"/>
                <a:gd name="T27" fmla="*/ 2147483646 h 20"/>
                <a:gd name="T28" fmla="*/ 2147483646 w 20"/>
                <a:gd name="T29" fmla="*/ 2147483646 h 20"/>
                <a:gd name="T30" fmla="*/ 2147483646 w 20"/>
                <a:gd name="T31" fmla="*/ 0 h 20"/>
                <a:gd name="T32" fmla="*/ 2147483646 w 20"/>
                <a:gd name="T33" fmla="*/ 0 h 2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lnTo>
                    <a:pt x="14" y="1"/>
                  </a:lnTo>
                  <a:lnTo>
                    <a:pt x="18" y="3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19" y="14"/>
                  </a:lnTo>
                  <a:lnTo>
                    <a:pt x="17" y="17"/>
                  </a:lnTo>
                  <a:lnTo>
                    <a:pt x="13" y="20"/>
                  </a:lnTo>
                  <a:lnTo>
                    <a:pt x="9" y="20"/>
                  </a:lnTo>
                  <a:lnTo>
                    <a:pt x="5" y="20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0" y="9"/>
                  </a:lnTo>
                  <a:lnTo>
                    <a:pt x="1" y="5"/>
                  </a:lnTo>
                  <a:lnTo>
                    <a:pt x="3" y="3"/>
                  </a:lnTo>
                  <a:lnTo>
                    <a:pt x="6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B7C1B0"/>
            </a:solidFill>
            <a:ln w="0">
              <a:solidFill>
                <a:srgbClr val="B7C1B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8" name="Freeform 49">
              <a:extLst>
                <a:ext uri="{FF2B5EF4-FFF2-40B4-BE49-F238E27FC236}">
                  <a16:creationId xmlns:a16="http://schemas.microsoft.com/office/drawing/2014/main" id="{08A75EBA-583C-4147-9349-392C5D24EF02}"/>
                </a:ext>
              </a:extLst>
            </p:cNvPr>
            <p:cNvSpPr/>
            <p:nvPr/>
          </p:nvSpPr>
          <p:spPr bwMode="auto">
            <a:xfrm>
              <a:off x="6602413" y="2611438"/>
              <a:ext cx="120650" cy="88900"/>
            </a:xfrm>
            <a:custGeom>
              <a:gdLst>
                <a:gd name="T0" fmla="*/ 2147483646 w 76"/>
                <a:gd name="T1" fmla="*/ 0 h 56"/>
                <a:gd name="T2" fmla="*/ 2147483646 w 76"/>
                <a:gd name="T3" fmla="*/ 2147483646 h 56"/>
                <a:gd name="T4" fmla="*/ 2147483646 w 76"/>
                <a:gd name="T5" fmla="*/ 2147483646 h 56"/>
                <a:gd name="T6" fmla="*/ 2147483646 w 76"/>
                <a:gd name="T7" fmla="*/ 2147483646 h 56"/>
                <a:gd name="T8" fmla="*/ 2147483646 w 76"/>
                <a:gd name="T9" fmla="*/ 2147483646 h 56"/>
                <a:gd name="T10" fmla="*/ 2147483646 w 76"/>
                <a:gd name="T11" fmla="*/ 2147483646 h 56"/>
                <a:gd name="T12" fmla="*/ 2147483646 w 76"/>
                <a:gd name="T13" fmla="*/ 2147483646 h 56"/>
                <a:gd name="T14" fmla="*/ 2147483646 w 76"/>
                <a:gd name="T15" fmla="*/ 2147483646 h 56"/>
                <a:gd name="T16" fmla="*/ 2147483646 w 76"/>
                <a:gd name="T17" fmla="*/ 2147483646 h 56"/>
                <a:gd name="T18" fmla="*/ 2147483646 w 76"/>
                <a:gd name="T19" fmla="*/ 2147483646 h 56"/>
                <a:gd name="T20" fmla="*/ 2147483646 w 76"/>
                <a:gd name="T21" fmla="*/ 2147483646 h 56"/>
                <a:gd name="T22" fmla="*/ 0 w 76"/>
                <a:gd name="T23" fmla="*/ 2147483646 h 56"/>
                <a:gd name="T24" fmla="*/ 2147483646 w 76"/>
                <a:gd name="T25" fmla="*/ 2147483646 h 56"/>
                <a:gd name="T26" fmla="*/ 2147483646 w 76"/>
                <a:gd name="T27" fmla="*/ 2147483646 h 56"/>
                <a:gd name="T28" fmla="*/ 2147483646 w 76"/>
                <a:gd name="T29" fmla="*/ 0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6" h="56">
                  <a:moveTo>
                    <a:pt x="17" y="0"/>
                  </a:moveTo>
                  <a:lnTo>
                    <a:pt x="26" y="1"/>
                  </a:lnTo>
                  <a:lnTo>
                    <a:pt x="66" y="21"/>
                  </a:lnTo>
                  <a:lnTo>
                    <a:pt x="74" y="27"/>
                  </a:lnTo>
                  <a:lnTo>
                    <a:pt x="76" y="35"/>
                  </a:lnTo>
                  <a:lnTo>
                    <a:pt x="75" y="46"/>
                  </a:lnTo>
                  <a:lnTo>
                    <a:pt x="68" y="52"/>
                  </a:lnTo>
                  <a:lnTo>
                    <a:pt x="59" y="56"/>
                  </a:lnTo>
                  <a:lnTo>
                    <a:pt x="50" y="53"/>
                  </a:lnTo>
                  <a:lnTo>
                    <a:pt x="11" y="35"/>
                  </a:lnTo>
                  <a:lnTo>
                    <a:pt x="3" y="29"/>
                  </a:lnTo>
                  <a:lnTo>
                    <a:pt x="0" y="19"/>
                  </a:lnTo>
                  <a:lnTo>
                    <a:pt x="2" y="10"/>
                  </a:lnTo>
                  <a:lnTo>
                    <a:pt x="8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B7C1B0"/>
            </a:solidFill>
            <a:ln w="0">
              <a:solidFill>
                <a:srgbClr val="B7C1B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9" name="Freeform 50">
              <a:extLst>
                <a:ext uri="{FF2B5EF4-FFF2-40B4-BE49-F238E27FC236}">
                  <a16:creationId xmlns:a16="http://schemas.microsoft.com/office/drawing/2014/main" id="{CDF25E42-7B84-4E9C-AC72-53722624C57B}"/>
                </a:ext>
              </a:extLst>
            </p:cNvPr>
            <p:cNvSpPr/>
            <p:nvPr/>
          </p:nvSpPr>
          <p:spPr bwMode="auto">
            <a:xfrm>
              <a:off x="6602413" y="2611438"/>
              <a:ext cx="77788" cy="87313"/>
            </a:xfrm>
            <a:custGeom>
              <a:gdLst>
                <a:gd name="T0" fmla="*/ 2147483646 w 49"/>
                <a:gd name="T1" fmla="*/ 0 h 55"/>
                <a:gd name="T2" fmla="*/ 2147483646 w 49"/>
                <a:gd name="T3" fmla="*/ 2147483646 h 55"/>
                <a:gd name="T4" fmla="*/ 2147483646 w 49"/>
                <a:gd name="T5" fmla="*/ 2147483646 h 55"/>
                <a:gd name="T6" fmla="*/ 2147483646 w 49"/>
                <a:gd name="T7" fmla="*/ 2147483646 h 55"/>
                <a:gd name="T8" fmla="*/ 2147483646 w 49"/>
                <a:gd name="T9" fmla="*/ 2147483646 h 55"/>
                <a:gd name="T10" fmla="*/ 0 w 49"/>
                <a:gd name="T11" fmla="*/ 2147483646 h 55"/>
                <a:gd name="T12" fmla="*/ 2147483646 w 49"/>
                <a:gd name="T13" fmla="*/ 2147483646 h 55"/>
                <a:gd name="T14" fmla="*/ 2147483646 w 49"/>
                <a:gd name="T15" fmla="*/ 2147483646 h 55"/>
                <a:gd name="T16" fmla="*/ 2147483646 w 49"/>
                <a:gd name="T17" fmla="*/ 0 h 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55">
                  <a:moveTo>
                    <a:pt x="17" y="0"/>
                  </a:moveTo>
                  <a:lnTo>
                    <a:pt x="26" y="2"/>
                  </a:lnTo>
                  <a:lnTo>
                    <a:pt x="49" y="55"/>
                  </a:lnTo>
                  <a:lnTo>
                    <a:pt x="11" y="35"/>
                  </a:lnTo>
                  <a:lnTo>
                    <a:pt x="3" y="29"/>
                  </a:lnTo>
                  <a:lnTo>
                    <a:pt x="0" y="21"/>
                  </a:lnTo>
                  <a:lnTo>
                    <a:pt x="2" y="10"/>
                  </a:lnTo>
                  <a:lnTo>
                    <a:pt x="8" y="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EBC9F"/>
            </a:solidFill>
            <a:ln w="0">
              <a:solidFill>
                <a:srgbClr val="9EBC9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225" name="组合 457">
            <a:extLst>
              <a:ext uri="{FF2B5EF4-FFF2-40B4-BE49-F238E27FC236}">
                <a16:creationId xmlns:a16="http://schemas.microsoft.com/office/drawing/2014/main" id="{93BA66ED-5FA2-40F9-AB92-8B8A3DA8521E}"/>
              </a:ext>
            </a:extLst>
          </p:cNvPr>
          <p:cNvGrpSpPr/>
          <p:nvPr/>
        </p:nvGrpSpPr>
        <p:grpSpPr>
          <a:xfrm rot="5400000">
            <a:off x="7446962" y="5172076"/>
            <a:ext cx="1482725" cy="1879600"/>
            <a:chOff x="5999163" y="296863"/>
            <a:chExt cx="1993900" cy="2525713"/>
          </a:xfrm>
        </p:grpSpPr>
        <p:sp>
          <p:nvSpPr>
            <p:cNvPr id="9275" name="Freeform 334">
              <a:extLst>
                <a:ext uri="{FF2B5EF4-FFF2-40B4-BE49-F238E27FC236}">
                  <a16:creationId xmlns:a16="http://schemas.microsoft.com/office/drawing/2014/main" id="{64B7F9D3-C83D-4441-81F9-0CA22B9C25CE}"/>
                </a:ext>
              </a:extLst>
            </p:cNvPr>
            <p:cNvSpPr/>
            <p:nvPr/>
          </p:nvSpPr>
          <p:spPr bwMode="auto">
            <a:xfrm>
              <a:off x="6411913" y="1654176"/>
              <a:ext cx="1258888" cy="1168400"/>
            </a:xfrm>
            <a:custGeom>
              <a:gdLst>
                <a:gd name="T0" fmla="*/ 2147483646 w 793"/>
                <a:gd name="T1" fmla="*/ 0 h 736"/>
                <a:gd name="T2" fmla="*/ 2147483646 w 793"/>
                <a:gd name="T3" fmla="*/ 2147483646 h 736"/>
                <a:gd name="T4" fmla="*/ 2147483646 w 793"/>
                <a:gd name="T5" fmla="*/ 2147483646 h 736"/>
                <a:gd name="T6" fmla="*/ 2147483646 w 793"/>
                <a:gd name="T7" fmla="*/ 2147483646 h 736"/>
                <a:gd name="T8" fmla="*/ 2147483646 w 793"/>
                <a:gd name="T9" fmla="*/ 2147483646 h 736"/>
                <a:gd name="T10" fmla="*/ 2147483646 w 793"/>
                <a:gd name="T11" fmla="*/ 2147483646 h 736"/>
                <a:gd name="T12" fmla="*/ 2147483646 w 793"/>
                <a:gd name="T13" fmla="*/ 2147483646 h 736"/>
                <a:gd name="T14" fmla="*/ 2147483646 w 793"/>
                <a:gd name="T15" fmla="*/ 2147483646 h 736"/>
                <a:gd name="T16" fmla="*/ 2147483646 w 793"/>
                <a:gd name="T17" fmla="*/ 2147483646 h 736"/>
                <a:gd name="T18" fmla="*/ 2147483646 w 793"/>
                <a:gd name="T19" fmla="*/ 2147483646 h 736"/>
                <a:gd name="T20" fmla="*/ 2147483646 w 793"/>
                <a:gd name="T21" fmla="*/ 2147483646 h 736"/>
                <a:gd name="T22" fmla="*/ 0 w 793"/>
                <a:gd name="T23" fmla="*/ 2147483646 h 736"/>
                <a:gd name="T24" fmla="*/ 2147483646 w 793"/>
                <a:gd name="T25" fmla="*/ 0 h 7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93" h="736">
                  <a:moveTo>
                    <a:pt x="553" y="0"/>
                  </a:moveTo>
                  <a:lnTo>
                    <a:pt x="786" y="346"/>
                  </a:lnTo>
                  <a:lnTo>
                    <a:pt x="793" y="359"/>
                  </a:lnTo>
                  <a:lnTo>
                    <a:pt x="793" y="373"/>
                  </a:lnTo>
                  <a:lnTo>
                    <a:pt x="788" y="386"/>
                  </a:lnTo>
                  <a:lnTo>
                    <a:pt x="777" y="397"/>
                  </a:lnTo>
                  <a:lnTo>
                    <a:pt x="284" y="731"/>
                  </a:lnTo>
                  <a:lnTo>
                    <a:pt x="271" y="736"/>
                  </a:lnTo>
                  <a:lnTo>
                    <a:pt x="256" y="736"/>
                  </a:lnTo>
                  <a:lnTo>
                    <a:pt x="243" y="731"/>
                  </a:lnTo>
                  <a:lnTo>
                    <a:pt x="233" y="720"/>
                  </a:lnTo>
                  <a:lnTo>
                    <a:pt x="0" y="376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76" name="Freeform 335">
              <a:extLst>
                <a:ext uri="{FF2B5EF4-FFF2-40B4-BE49-F238E27FC236}">
                  <a16:creationId xmlns:a16="http://schemas.microsoft.com/office/drawing/2014/main" id="{DFCEFAAD-3D64-43EC-A862-A1A06EA905F3}"/>
                </a:ext>
              </a:extLst>
            </p:cNvPr>
            <p:cNvSpPr/>
            <p:nvPr/>
          </p:nvSpPr>
          <p:spPr bwMode="auto">
            <a:xfrm>
              <a:off x="5999163" y="1035051"/>
              <a:ext cx="1260475" cy="1168400"/>
            </a:xfrm>
            <a:custGeom>
              <a:gdLst>
                <a:gd name="T0" fmla="*/ 2147483646 w 794"/>
                <a:gd name="T1" fmla="*/ 0 h 736"/>
                <a:gd name="T2" fmla="*/ 2147483646 w 794"/>
                <a:gd name="T3" fmla="*/ 2147483646 h 736"/>
                <a:gd name="T4" fmla="*/ 2147483646 w 794"/>
                <a:gd name="T5" fmla="*/ 2147483646 h 736"/>
                <a:gd name="T6" fmla="*/ 2147483646 w 794"/>
                <a:gd name="T7" fmla="*/ 2147483646 h 736"/>
                <a:gd name="T8" fmla="*/ 2147483646 w 794"/>
                <a:gd name="T9" fmla="*/ 2147483646 h 736"/>
                <a:gd name="T10" fmla="*/ 2147483646 w 794"/>
                <a:gd name="T11" fmla="*/ 2147483646 h 736"/>
                <a:gd name="T12" fmla="*/ 0 w 794"/>
                <a:gd name="T13" fmla="*/ 2147483646 h 736"/>
                <a:gd name="T14" fmla="*/ 0 w 794"/>
                <a:gd name="T15" fmla="*/ 2147483646 h 736"/>
                <a:gd name="T16" fmla="*/ 2147483646 w 794"/>
                <a:gd name="T17" fmla="*/ 2147483646 h 736"/>
                <a:gd name="T18" fmla="*/ 2147483646 w 794"/>
                <a:gd name="T19" fmla="*/ 2147483646 h 736"/>
                <a:gd name="T20" fmla="*/ 2147483646 w 794"/>
                <a:gd name="T21" fmla="*/ 2147483646 h 736"/>
                <a:gd name="T22" fmla="*/ 2147483646 w 794"/>
                <a:gd name="T23" fmla="*/ 0 h 736"/>
                <a:gd name="T24" fmla="*/ 2147483646 w 794"/>
                <a:gd name="T25" fmla="*/ 0 h 7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94" h="736">
                  <a:moveTo>
                    <a:pt x="536" y="0"/>
                  </a:moveTo>
                  <a:lnTo>
                    <a:pt x="549" y="5"/>
                  </a:lnTo>
                  <a:lnTo>
                    <a:pt x="559" y="16"/>
                  </a:lnTo>
                  <a:lnTo>
                    <a:pt x="794" y="361"/>
                  </a:lnTo>
                  <a:lnTo>
                    <a:pt x="240" y="736"/>
                  </a:lnTo>
                  <a:lnTo>
                    <a:pt x="6" y="391"/>
                  </a:lnTo>
                  <a:lnTo>
                    <a:pt x="0" y="377"/>
                  </a:lnTo>
                  <a:lnTo>
                    <a:pt x="0" y="364"/>
                  </a:lnTo>
                  <a:lnTo>
                    <a:pt x="6" y="351"/>
                  </a:lnTo>
                  <a:lnTo>
                    <a:pt x="16" y="340"/>
                  </a:lnTo>
                  <a:lnTo>
                    <a:pt x="508" y="6"/>
                  </a:lnTo>
                  <a:lnTo>
                    <a:pt x="523" y="0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77" name="Freeform 336">
              <a:extLst>
                <a:ext uri="{FF2B5EF4-FFF2-40B4-BE49-F238E27FC236}">
                  <a16:creationId xmlns:a16="http://schemas.microsoft.com/office/drawing/2014/main" id="{E576AB11-2FD5-41C5-B8BA-D5403F5AC553}"/>
                </a:ext>
              </a:extLst>
            </p:cNvPr>
            <p:cNvSpPr/>
            <p:nvPr/>
          </p:nvSpPr>
          <p:spPr bwMode="auto">
            <a:xfrm>
              <a:off x="6051550" y="1089026"/>
              <a:ext cx="1169988" cy="1081088"/>
            </a:xfrm>
            <a:custGeom>
              <a:gdLst>
                <a:gd name="T0" fmla="*/ 2147483646 w 737"/>
                <a:gd name="T1" fmla="*/ 0 h 681"/>
                <a:gd name="T2" fmla="*/ 2147483646 w 737"/>
                <a:gd name="T3" fmla="*/ 2147483646 h 681"/>
                <a:gd name="T4" fmla="*/ 2147483646 w 737"/>
                <a:gd name="T5" fmla="*/ 2147483646 h 681"/>
                <a:gd name="T6" fmla="*/ 2147483646 w 737"/>
                <a:gd name="T7" fmla="*/ 2147483646 h 681"/>
                <a:gd name="T8" fmla="*/ 2147483646 w 737"/>
                <a:gd name="T9" fmla="*/ 2147483646 h 681"/>
                <a:gd name="T10" fmla="*/ 2147483646 w 737"/>
                <a:gd name="T11" fmla="*/ 2147483646 h 681"/>
                <a:gd name="T12" fmla="*/ 0 w 737"/>
                <a:gd name="T13" fmla="*/ 2147483646 h 681"/>
                <a:gd name="T14" fmla="*/ 0 w 737"/>
                <a:gd name="T15" fmla="*/ 2147483646 h 681"/>
                <a:gd name="T16" fmla="*/ 2147483646 w 737"/>
                <a:gd name="T17" fmla="*/ 2147483646 h 681"/>
                <a:gd name="T18" fmla="*/ 2147483646 w 737"/>
                <a:gd name="T19" fmla="*/ 2147483646 h 681"/>
                <a:gd name="T20" fmla="*/ 2147483646 w 737"/>
                <a:gd name="T21" fmla="*/ 2147483646 h 681"/>
                <a:gd name="T22" fmla="*/ 2147483646 w 737"/>
                <a:gd name="T23" fmla="*/ 0 h 681"/>
                <a:gd name="T24" fmla="*/ 2147483646 w 737"/>
                <a:gd name="T25" fmla="*/ 0 h 68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37" h="681">
                  <a:moveTo>
                    <a:pt x="501" y="0"/>
                  </a:moveTo>
                  <a:lnTo>
                    <a:pt x="515" y="7"/>
                  </a:lnTo>
                  <a:lnTo>
                    <a:pt x="525" y="17"/>
                  </a:lnTo>
                  <a:lnTo>
                    <a:pt x="737" y="330"/>
                  </a:lnTo>
                  <a:lnTo>
                    <a:pt x="219" y="681"/>
                  </a:lnTo>
                  <a:lnTo>
                    <a:pt x="7" y="368"/>
                  </a:lnTo>
                  <a:lnTo>
                    <a:pt x="0" y="355"/>
                  </a:lnTo>
                  <a:lnTo>
                    <a:pt x="0" y="339"/>
                  </a:lnTo>
                  <a:lnTo>
                    <a:pt x="5" y="326"/>
                  </a:lnTo>
                  <a:lnTo>
                    <a:pt x="17" y="315"/>
                  </a:lnTo>
                  <a:lnTo>
                    <a:pt x="473" y="7"/>
                  </a:lnTo>
                  <a:lnTo>
                    <a:pt x="486" y="0"/>
                  </a:lnTo>
                  <a:lnTo>
                    <a:pt x="501" y="0"/>
                  </a:lnTo>
                  <a:close/>
                </a:path>
              </a:pathLst>
            </a:custGeom>
            <a:solidFill>
              <a:srgbClr val="EFF4F2"/>
            </a:solidFill>
            <a:ln w="0">
              <a:solidFill>
                <a:srgbClr val="EFF4F2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78" name="Freeform 337">
              <a:extLst>
                <a:ext uri="{FF2B5EF4-FFF2-40B4-BE49-F238E27FC236}">
                  <a16:creationId xmlns:a16="http://schemas.microsoft.com/office/drawing/2014/main" id="{93AC89F1-F946-446F-A776-75FA417F7D3C}"/>
                </a:ext>
              </a:extLst>
            </p:cNvPr>
            <p:cNvSpPr/>
            <p:nvPr/>
          </p:nvSpPr>
          <p:spPr bwMode="auto">
            <a:xfrm>
              <a:off x="6448425" y="1687513"/>
              <a:ext cx="1169988" cy="1081088"/>
            </a:xfrm>
            <a:custGeom>
              <a:gdLst>
                <a:gd name="T0" fmla="*/ 2147483646 w 737"/>
                <a:gd name="T1" fmla="*/ 0 h 681"/>
                <a:gd name="T2" fmla="*/ 2147483646 w 737"/>
                <a:gd name="T3" fmla="*/ 2147483646 h 681"/>
                <a:gd name="T4" fmla="*/ 2147483646 w 737"/>
                <a:gd name="T5" fmla="*/ 2147483646 h 681"/>
                <a:gd name="T6" fmla="*/ 2147483646 w 737"/>
                <a:gd name="T7" fmla="*/ 2147483646 h 681"/>
                <a:gd name="T8" fmla="*/ 2147483646 w 737"/>
                <a:gd name="T9" fmla="*/ 2147483646 h 681"/>
                <a:gd name="T10" fmla="*/ 2147483646 w 737"/>
                <a:gd name="T11" fmla="*/ 2147483646 h 681"/>
                <a:gd name="T12" fmla="*/ 2147483646 w 737"/>
                <a:gd name="T13" fmla="*/ 2147483646 h 681"/>
                <a:gd name="T14" fmla="*/ 2147483646 w 737"/>
                <a:gd name="T15" fmla="*/ 2147483646 h 681"/>
                <a:gd name="T16" fmla="*/ 2147483646 w 737"/>
                <a:gd name="T17" fmla="*/ 2147483646 h 681"/>
                <a:gd name="T18" fmla="*/ 2147483646 w 737"/>
                <a:gd name="T19" fmla="*/ 2147483646 h 681"/>
                <a:gd name="T20" fmla="*/ 2147483646 w 737"/>
                <a:gd name="T21" fmla="*/ 2147483646 h 681"/>
                <a:gd name="T22" fmla="*/ 0 w 737"/>
                <a:gd name="T23" fmla="*/ 2147483646 h 681"/>
                <a:gd name="T24" fmla="*/ 2147483646 w 737"/>
                <a:gd name="T25" fmla="*/ 0 h 68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37" h="681">
                  <a:moveTo>
                    <a:pt x="520" y="0"/>
                  </a:moveTo>
                  <a:lnTo>
                    <a:pt x="732" y="313"/>
                  </a:lnTo>
                  <a:lnTo>
                    <a:pt x="737" y="327"/>
                  </a:lnTo>
                  <a:lnTo>
                    <a:pt x="737" y="342"/>
                  </a:lnTo>
                  <a:lnTo>
                    <a:pt x="732" y="356"/>
                  </a:lnTo>
                  <a:lnTo>
                    <a:pt x="721" y="367"/>
                  </a:lnTo>
                  <a:lnTo>
                    <a:pt x="266" y="675"/>
                  </a:lnTo>
                  <a:lnTo>
                    <a:pt x="251" y="681"/>
                  </a:lnTo>
                  <a:lnTo>
                    <a:pt x="237" y="681"/>
                  </a:lnTo>
                  <a:lnTo>
                    <a:pt x="223" y="675"/>
                  </a:lnTo>
                  <a:lnTo>
                    <a:pt x="212" y="665"/>
                  </a:lnTo>
                  <a:lnTo>
                    <a:pt x="0" y="352"/>
                  </a:lnTo>
                  <a:lnTo>
                    <a:pt x="520" y="0"/>
                  </a:lnTo>
                  <a:close/>
                </a:path>
              </a:pathLst>
            </a:custGeom>
            <a:solidFill>
              <a:srgbClr val="EFF4F2"/>
            </a:solidFill>
            <a:ln w="0">
              <a:solidFill>
                <a:srgbClr val="EFF4F2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79" name="Freeform 338">
              <a:extLst>
                <a:ext uri="{FF2B5EF4-FFF2-40B4-BE49-F238E27FC236}">
                  <a16:creationId xmlns:a16="http://schemas.microsoft.com/office/drawing/2014/main" id="{C98C152B-4416-44BB-B768-DFEC3EA881B7}"/>
                </a:ext>
              </a:extLst>
            </p:cNvPr>
            <p:cNvSpPr/>
            <p:nvPr/>
          </p:nvSpPr>
          <p:spPr bwMode="auto">
            <a:xfrm>
              <a:off x="6111875" y="1622426"/>
              <a:ext cx="288925" cy="427038"/>
            </a:xfrm>
            <a:custGeom>
              <a:gdLst>
                <a:gd name="T0" fmla="*/ 2147483646 w 182"/>
                <a:gd name="T1" fmla="*/ 0 h 269"/>
                <a:gd name="T2" fmla="*/ 2147483646 w 182"/>
                <a:gd name="T3" fmla="*/ 2147483646 h 269"/>
                <a:gd name="T4" fmla="*/ 2147483646 w 182"/>
                <a:gd name="T5" fmla="*/ 2147483646 h 269"/>
                <a:gd name="T6" fmla="*/ 0 w 182"/>
                <a:gd name="T7" fmla="*/ 2147483646 h 269"/>
                <a:gd name="T8" fmla="*/ 2147483646 w 182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9">
                  <a:moveTo>
                    <a:pt x="1" y="0"/>
                  </a:moveTo>
                  <a:lnTo>
                    <a:pt x="182" y="267"/>
                  </a:lnTo>
                  <a:lnTo>
                    <a:pt x="181" y="269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80" name="Freeform 339">
              <a:extLst>
                <a:ext uri="{FF2B5EF4-FFF2-40B4-BE49-F238E27FC236}">
                  <a16:creationId xmlns:a16="http://schemas.microsoft.com/office/drawing/2014/main" id="{EC43C7AD-1CC0-41EE-BC14-5AB11ED8C4F9}"/>
                </a:ext>
              </a:extLst>
            </p:cNvPr>
            <p:cNvSpPr/>
            <p:nvPr/>
          </p:nvSpPr>
          <p:spPr bwMode="auto">
            <a:xfrm>
              <a:off x="6146800" y="1598613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2" y="0"/>
                  </a:moveTo>
                  <a:lnTo>
                    <a:pt x="182" y="267"/>
                  </a:lnTo>
                  <a:lnTo>
                    <a:pt x="181" y="268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81" name="Freeform 340">
              <a:extLst>
                <a:ext uri="{FF2B5EF4-FFF2-40B4-BE49-F238E27FC236}">
                  <a16:creationId xmlns:a16="http://schemas.microsoft.com/office/drawing/2014/main" id="{671D03D4-1851-487C-B7A7-A6A3D5452DAF}"/>
                </a:ext>
              </a:extLst>
            </p:cNvPr>
            <p:cNvSpPr/>
            <p:nvPr/>
          </p:nvSpPr>
          <p:spPr bwMode="auto">
            <a:xfrm>
              <a:off x="6183313" y="1574801"/>
              <a:ext cx="290513" cy="423863"/>
            </a:xfrm>
            <a:custGeom>
              <a:gdLst>
                <a:gd name="T0" fmla="*/ 2147483646 w 183"/>
                <a:gd name="T1" fmla="*/ 0 h 267"/>
                <a:gd name="T2" fmla="*/ 2147483646 w 183"/>
                <a:gd name="T3" fmla="*/ 2147483646 h 267"/>
                <a:gd name="T4" fmla="*/ 2147483646 w 183"/>
                <a:gd name="T5" fmla="*/ 2147483646 h 267"/>
                <a:gd name="T6" fmla="*/ 0 w 183"/>
                <a:gd name="T7" fmla="*/ 0 h 267"/>
                <a:gd name="T8" fmla="*/ 2147483646 w 183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3" h="267">
                  <a:moveTo>
                    <a:pt x="2" y="0"/>
                  </a:moveTo>
                  <a:lnTo>
                    <a:pt x="183" y="266"/>
                  </a:lnTo>
                  <a:lnTo>
                    <a:pt x="180" y="267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82" name="Freeform 341">
              <a:extLst>
                <a:ext uri="{FF2B5EF4-FFF2-40B4-BE49-F238E27FC236}">
                  <a16:creationId xmlns:a16="http://schemas.microsoft.com/office/drawing/2014/main" id="{DFC37481-0A2B-40DD-9BD4-E07CF353FC2D}"/>
                </a:ext>
              </a:extLst>
            </p:cNvPr>
            <p:cNvSpPr/>
            <p:nvPr/>
          </p:nvSpPr>
          <p:spPr bwMode="auto">
            <a:xfrm>
              <a:off x="6219825" y="1550988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1" y="0"/>
                  </a:moveTo>
                  <a:lnTo>
                    <a:pt x="182" y="267"/>
                  </a:lnTo>
                  <a:lnTo>
                    <a:pt x="181" y="268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83" name="Freeform 342">
              <a:extLst>
                <a:ext uri="{FF2B5EF4-FFF2-40B4-BE49-F238E27FC236}">
                  <a16:creationId xmlns:a16="http://schemas.microsoft.com/office/drawing/2014/main" id="{D1CA370F-84C6-47D7-9CE3-930889AD5E4F}"/>
                </a:ext>
              </a:extLst>
            </p:cNvPr>
            <p:cNvSpPr/>
            <p:nvPr/>
          </p:nvSpPr>
          <p:spPr bwMode="auto">
            <a:xfrm>
              <a:off x="6254750" y="1525588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2" y="0"/>
                  </a:moveTo>
                  <a:lnTo>
                    <a:pt x="182" y="267"/>
                  </a:lnTo>
                  <a:lnTo>
                    <a:pt x="181" y="268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84" name="Freeform 343">
              <a:extLst>
                <a:ext uri="{FF2B5EF4-FFF2-40B4-BE49-F238E27FC236}">
                  <a16:creationId xmlns:a16="http://schemas.microsoft.com/office/drawing/2014/main" id="{F943605F-A506-49EE-A24B-6CAC83C9A744}"/>
                </a:ext>
              </a:extLst>
            </p:cNvPr>
            <p:cNvSpPr/>
            <p:nvPr/>
          </p:nvSpPr>
          <p:spPr bwMode="auto">
            <a:xfrm>
              <a:off x="6291263" y="1500188"/>
              <a:ext cx="290513" cy="427038"/>
            </a:xfrm>
            <a:custGeom>
              <a:gdLst>
                <a:gd name="T0" fmla="*/ 2147483646 w 183"/>
                <a:gd name="T1" fmla="*/ 0 h 269"/>
                <a:gd name="T2" fmla="*/ 2147483646 w 183"/>
                <a:gd name="T3" fmla="*/ 2147483646 h 269"/>
                <a:gd name="T4" fmla="*/ 2147483646 w 183"/>
                <a:gd name="T5" fmla="*/ 2147483646 h 269"/>
                <a:gd name="T6" fmla="*/ 0 w 183"/>
                <a:gd name="T7" fmla="*/ 2147483646 h 269"/>
                <a:gd name="T8" fmla="*/ 2147483646 w 183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3" h="269">
                  <a:moveTo>
                    <a:pt x="1" y="0"/>
                  </a:moveTo>
                  <a:lnTo>
                    <a:pt x="183" y="267"/>
                  </a:lnTo>
                  <a:lnTo>
                    <a:pt x="180" y="269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85" name="Freeform 344">
              <a:extLst>
                <a:ext uri="{FF2B5EF4-FFF2-40B4-BE49-F238E27FC236}">
                  <a16:creationId xmlns:a16="http://schemas.microsoft.com/office/drawing/2014/main" id="{8EA31677-A48D-4CFE-8BF1-720A1296FEEB}"/>
                </a:ext>
              </a:extLst>
            </p:cNvPr>
            <p:cNvSpPr/>
            <p:nvPr/>
          </p:nvSpPr>
          <p:spPr bwMode="auto">
            <a:xfrm>
              <a:off x="6327775" y="1477963"/>
              <a:ext cx="288925" cy="423863"/>
            </a:xfrm>
            <a:custGeom>
              <a:gdLst>
                <a:gd name="T0" fmla="*/ 2147483646 w 182"/>
                <a:gd name="T1" fmla="*/ 0 h 267"/>
                <a:gd name="T2" fmla="*/ 2147483646 w 182"/>
                <a:gd name="T3" fmla="*/ 2147483646 h 267"/>
                <a:gd name="T4" fmla="*/ 2147483646 w 182"/>
                <a:gd name="T5" fmla="*/ 2147483646 h 267"/>
                <a:gd name="T6" fmla="*/ 0 w 182"/>
                <a:gd name="T7" fmla="*/ 2147483646 h 267"/>
                <a:gd name="T8" fmla="*/ 2147483646 w 182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7">
                  <a:moveTo>
                    <a:pt x="1" y="0"/>
                  </a:moveTo>
                  <a:lnTo>
                    <a:pt x="182" y="267"/>
                  </a:lnTo>
                  <a:lnTo>
                    <a:pt x="181" y="267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86" name="Freeform 345">
              <a:extLst>
                <a:ext uri="{FF2B5EF4-FFF2-40B4-BE49-F238E27FC236}">
                  <a16:creationId xmlns:a16="http://schemas.microsoft.com/office/drawing/2014/main" id="{89FCD269-72D8-4D4E-B6D2-4862D06E274D}"/>
                </a:ext>
              </a:extLst>
            </p:cNvPr>
            <p:cNvSpPr/>
            <p:nvPr/>
          </p:nvSpPr>
          <p:spPr bwMode="auto">
            <a:xfrm>
              <a:off x="6362700" y="1452563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2" y="0"/>
                  </a:moveTo>
                  <a:lnTo>
                    <a:pt x="182" y="267"/>
                  </a:lnTo>
                  <a:lnTo>
                    <a:pt x="181" y="268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87" name="Freeform 346">
              <a:extLst>
                <a:ext uri="{FF2B5EF4-FFF2-40B4-BE49-F238E27FC236}">
                  <a16:creationId xmlns:a16="http://schemas.microsoft.com/office/drawing/2014/main" id="{0220744C-DFFD-4CF7-9737-CC9507795371}"/>
                </a:ext>
              </a:extLst>
            </p:cNvPr>
            <p:cNvSpPr/>
            <p:nvPr/>
          </p:nvSpPr>
          <p:spPr bwMode="auto">
            <a:xfrm>
              <a:off x="6399213" y="1427163"/>
              <a:ext cx="288925" cy="427038"/>
            </a:xfrm>
            <a:custGeom>
              <a:gdLst>
                <a:gd name="T0" fmla="*/ 2147483646 w 182"/>
                <a:gd name="T1" fmla="*/ 0 h 269"/>
                <a:gd name="T2" fmla="*/ 2147483646 w 182"/>
                <a:gd name="T3" fmla="*/ 2147483646 h 269"/>
                <a:gd name="T4" fmla="*/ 2147483646 w 182"/>
                <a:gd name="T5" fmla="*/ 2147483646 h 269"/>
                <a:gd name="T6" fmla="*/ 0 w 182"/>
                <a:gd name="T7" fmla="*/ 2147483646 h 269"/>
                <a:gd name="T8" fmla="*/ 2147483646 w 182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9">
                  <a:moveTo>
                    <a:pt x="1" y="0"/>
                  </a:moveTo>
                  <a:lnTo>
                    <a:pt x="182" y="267"/>
                  </a:lnTo>
                  <a:lnTo>
                    <a:pt x="180" y="269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88" name="Freeform 347">
              <a:extLst>
                <a:ext uri="{FF2B5EF4-FFF2-40B4-BE49-F238E27FC236}">
                  <a16:creationId xmlns:a16="http://schemas.microsoft.com/office/drawing/2014/main" id="{BF11168C-DB85-48A3-B850-DB10DF363C1C}"/>
                </a:ext>
              </a:extLst>
            </p:cNvPr>
            <p:cNvSpPr/>
            <p:nvPr/>
          </p:nvSpPr>
          <p:spPr bwMode="auto">
            <a:xfrm>
              <a:off x="6435725" y="1404938"/>
              <a:ext cx="288925" cy="423863"/>
            </a:xfrm>
            <a:custGeom>
              <a:gdLst>
                <a:gd name="T0" fmla="*/ 2147483646 w 182"/>
                <a:gd name="T1" fmla="*/ 0 h 267"/>
                <a:gd name="T2" fmla="*/ 2147483646 w 182"/>
                <a:gd name="T3" fmla="*/ 2147483646 h 267"/>
                <a:gd name="T4" fmla="*/ 2147483646 w 182"/>
                <a:gd name="T5" fmla="*/ 2147483646 h 267"/>
                <a:gd name="T6" fmla="*/ 0 w 182"/>
                <a:gd name="T7" fmla="*/ 0 h 267"/>
                <a:gd name="T8" fmla="*/ 2147483646 w 182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7">
                  <a:moveTo>
                    <a:pt x="2" y="0"/>
                  </a:moveTo>
                  <a:lnTo>
                    <a:pt x="182" y="266"/>
                  </a:lnTo>
                  <a:lnTo>
                    <a:pt x="181" y="267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89" name="Freeform 348">
              <a:extLst>
                <a:ext uri="{FF2B5EF4-FFF2-40B4-BE49-F238E27FC236}">
                  <a16:creationId xmlns:a16="http://schemas.microsoft.com/office/drawing/2014/main" id="{54C51A96-81B1-4DFF-944A-7F753F1A63BF}"/>
                </a:ext>
              </a:extLst>
            </p:cNvPr>
            <p:cNvSpPr/>
            <p:nvPr/>
          </p:nvSpPr>
          <p:spPr bwMode="auto">
            <a:xfrm>
              <a:off x="6472238" y="1379538"/>
              <a:ext cx="287338" cy="427038"/>
            </a:xfrm>
            <a:custGeom>
              <a:gdLst>
                <a:gd name="T0" fmla="*/ 2147483646 w 181"/>
                <a:gd name="T1" fmla="*/ 0 h 269"/>
                <a:gd name="T2" fmla="*/ 2147483646 w 181"/>
                <a:gd name="T3" fmla="*/ 2147483646 h 269"/>
                <a:gd name="T4" fmla="*/ 2147483646 w 181"/>
                <a:gd name="T5" fmla="*/ 2147483646 h 269"/>
                <a:gd name="T6" fmla="*/ 0 w 181"/>
                <a:gd name="T7" fmla="*/ 2147483646 h 269"/>
                <a:gd name="T8" fmla="*/ 2147483646 w 181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269">
                  <a:moveTo>
                    <a:pt x="1" y="0"/>
                  </a:moveTo>
                  <a:lnTo>
                    <a:pt x="181" y="267"/>
                  </a:lnTo>
                  <a:lnTo>
                    <a:pt x="180" y="269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90" name="Freeform 349">
              <a:extLst>
                <a:ext uri="{FF2B5EF4-FFF2-40B4-BE49-F238E27FC236}">
                  <a16:creationId xmlns:a16="http://schemas.microsoft.com/office/drawing/2014/main" id="{3BEA56D9-B5D8-40DA-8A47-D8153601AC97}"/>
                </a:ext>
              </a:extLst>
            </p:cNvPr>
            <p:cNvSpPr/>
            <p:nvPr/>
          </p:nvSpPr>
          <p:spPr bwMode="auto">
            <a:xfrm>
              <a:off x="6507163" y="1355726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1" y="0"/>
                  </a:moveTo>
                  <a:lnTo>
                    <a:pt x="182" y="267"/>
                  </a:lnTo>
                  <a:lnTo>
                    <a:pt x="180" y="268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91" name="Freeform 350">
              <a:extLst>
                <a:ext uri="{FF2B5EF4-FFF2-40B4-BE49-F238E27FC236}">
                  <a16:creationId xmlns:a16="http://schemas.microsoft.com/office/drawing/2014/main" id="{D903054B-728F-4140-93E1-A41ED27569D9}"/>
                </a:ext>
              </a:extLst>
            </p:cNvPr>
            <p:cNvSpPr/>
            <p:nvPr/>
          </p:nvSpPr>
          <p:spPr bwMode="auto">
            <a:xfrm>
              <a:off x="6542088" y="1330326"/>
              <a:ext cx="290513" cy="425450"/>
            </a:xfrm>
            <a:custGeom>
              <a:gdLst>
                <a:gd name="T0" fmla="*/ 2147483646 w 183"/>
                <a:gd name="T1" fmla="*/ 0 h 268"/>
                <a:gd name="T2" fmla="*/ 2147483646 w 183"/>
                <a:gd name="T3" fmla="*/ 2147483646 h 268"/>
                <a:gd name="T4" fmla="*/ 2147483646 w 183"/>
                <a:gd name="T5" fmla="*/ 2147483646 h 268"/>
                <a:gd name="T6" fmla="*/ 0 w 183"/>
                <a:gd name="T7" fmla="*/ 2147483646 h 268"/>
                <a:gd name="T8" fmla="*/ 2147483646 w 183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3" h="268">
                  <a:moveTo>
                    <a:pt x="3" y="0"/>
                  </a:moveTo>
                  <a:lnTo>
                    <a:pt x="183" y="267"/>
                  </a:lnTo>
                  <a:lnTo>
                    <a:pt x="182" y="268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92" name="Freeform 351">
              <a:extLst>
                <a:ext uri="{FF2B5EF4-FFF2-40B4-BE49-F238E27FC236}">
                  <a16:creationId xmlns:a16="http://schemas.microsoft.com/office/drawing/2014/main" id="{C093D5B6-5C02-4A39-82E5-4282F00A044F}"/>
                </a:ext>
              </a:extLst>
            </p:cNvPr>
            <p:cNvSpPr/>
            <p:nvPr/>
          </p:nvSpPr>
          <p:spPr bwMode="auto">
            <a:xfrm>
              <a:off x="6580188" y="1306513"/>
              <a:ext cx="288925" cy="423863"/>
            </a:xfrm>
            <a:custGeom>
              <a:gdLst>
                <a:gd name="T0" fmla="*/ 2147483646 w 182"/>
                <a:gd name="T1" fmla="*/ 0 h 267"/>
                <a:gd name="T2" fmla="*/ 2147483646 w 182"/>
                <a:gd name="T3" fmla="*/ 2147483646 h 267"/>
                <a:gd name="T4" fmla="*/ 2147483646 w 182"/>
                <a:gd name="T5" fmla="*/ 2147483646 h 267"/>
                <a:gd name="T6" fmla="*/ 0 w 182"/>
                <a:gd name="T7" fmla="*/ 0 h 267"/>
                <a:gd name="T8" fmla="*/ 2147483646 w 182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7">
                  <a:moveTo>
                    <a:pt x="1" y="0"/>
                  </a:moveTo>
                  <a:lnTo>
                    <a:pt x="182" y="267"/>
                  </a:lnTo>
                  <a:lnTo>
                    <a:pt x="180" y="267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93" name="Freeform 352">
              <a:extLst>
                <a:ext uri="{FF2B5EF4-FFF2-40B4-BE49-F238E27FC236}">
                  <a16:creationId xmlns:a16="http://schemas.microsoft.com/office/drawing/2014/main" id="{CC6ABD1A-7EAA-4D66-8770-29F33F3731DF}"/>
                </a:ext>
              </a:extLst>
            </p:cNvPr>
            <p:cNvSpPr/>
            <p:nvPr/>
          </p:nvSpPr>
          <p:spPr bwMode="auto">
            <a:xfrm>
              <a:off x="6615113" y="1282701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1" y="0"/>
                  </a:moveTo>
                  <a:lnTo>
                    <a:pt x="182" y="267"/>
                  </a:lnTo>
                  <a:lnTo>
                    <a:pt x="180" y="268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94" name="Freeform 353">
              <a:extLst>
                <a:ext uri="{FF2B5EF4-FFF2-40B4-BE49-F238E27FC236}">
                  <a16:creationId xmlns:a16="http://schemas.microsoft.com/office/drawing/2014/main" id="{BE222127-8F54-44F4-A42C-CE0697FCF792}"/>
                </a:ext>
              </a:extLst>
            </p:cNvPr>
            <p:cNvSpPr/>
            <p:nvPr/>
          </p:nvSpPr>
          <p:spPr bwMode="auto">
            <a:xfrm>
              <a:off x="6650038" y="1257301"/>
              <a:ext cx="290513" cy="425450"/>
            </a:xfrm>
            <a:custGeom>
              <a:gdLst>
                <a:gd name="T0" fmla="*/ 2147483646 w 183"/>
                <a:gd name="T1" fmla="*/ 0 h 268"/>
                <a:gd name="T2" fmla="*/ 2147483646 w 183"/>
                <a:gd name="T3" fmla="*/ 2147483646 h 268"/>
                <a:gd name="T4" fmla="*/ 2147483646 w 183"/>
                <a:gd name="T5" fmla="*/ 2147483646 h 268"/>
                <a:gd name="T6" fmla="*/ 0 w 183"/>
                <a:gd name="T7" fmla="*/ 2147483646 h 268"/>
                <a:gd name="T8" fmla="*/ 2147483646 w 183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3" h="268">
                  <a:moveTo>
                    <a:pt x="3" y="0"/>
                  </a:moveTo>
                  <a:lnTo>
                    <a:pt x="183" y="267"/>
                  </a:lnTo>
                  <a:lnTo>
                    <a:pt x="181" y="268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95" name="Freeform 354">
              <a:extLst>
                <a:ext uri="{FF2B5EF4-FFF2-40B4-BE49-F238E27FC236}">
                  <a16:creationId xmlns:a16="http://schemas.microsoft.com/office/drawing/2014/main" id="{66C5CE40-262C-4859-A0CD-5A28CEDF6CF3}"/>
                </a:ext>
              </a:extLst>
            </p:cNvPr>
            <p:cNvSpPr/>
            <p:nvPr/>
          </p:nvSpPr>
          <p:spPr bwMode="auto">
            <a:xfrm>
              <a:off x="6688138" y="1231901"/>
              <a:ext cx="288925" cy="427038"/>
            </a:xfrm>
            <a:custGeom>
              <a:gdLst>
                <a:gd name="T0" fmla="*/ 2147483646 w 182"/>
                <a:gd name="T1" fmla="*/ 0 h 269"/>
                <a:gd name="T2" fmla="*/ 2147483646 w 182"/>
                <a:gd name="T3" fmla="*/ 2147483646 h 269"/>
                <a:gd name="T4" fmla="*/ 2147483646 w 182"/>
                <a:gd name="T5" fmla="*/ 2147483646 h 269"/>
                <a:gd name="T6" fmla="*/ 0 w 182"/>
                <a:gd name="T7" fmla="*/ 2147483646 h 269"/>
                <a:gd name="T8" fmla="*/ 2147483646 w 182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9">
                  <a:moveTo>
                    <a:pt x="1" y="0"/>
                  </a:moveTo>
                  <a:lnTo>
                    <a:pt x="182" y="267"/>
                  </a:lnTo>
                  <a:lnTo>
                    <a:pt x="180" y="269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96" name="Freeform 355">
              <a:extLst>
                <a:ext uri="{FF2B5EF4-FFF2-40B4-BE49-F238E27FC236}">
                  <a16:creationId xmlns:a16="http://schemas.microsoft.com/office/drawing/2014/main" id="{87205DFF-0CA4-4EEB-9E9E-A6F11CA35E2C}"/>
                </a:ext>
              </a:extLst>
            </p:cNvPr>
            <p:cNvSpPr/>
            <p:nvPr/>
          </p:nvSpPr>
          <p:spPr bwMode="auto">
            <a:xfrm>
              <a:off x="6723063" y="1209676"/>
              <a:ext cx="288925" cy="423863"/>
            </a:xfrm>
            <a:custGeom>
              <a:gdLst>
                <a:gd name="T0" fmla="*/ 2147483646 w 182"/>
                <a:gd name="T1" fmla="*/ 0 h 267"/>
                <a:gd name="T2" fmla="*/ 2147483646 w 182"/>
                <a:gd name="T3" fmla="*/ 2147483646 h 267"/>
                <a:gd name="T4" fmla="*/ 2147483646 w 182"/>
                <a:gd name="T5" fmla="*/ 2147483646 h 267"/>
                <a:gd name="T6" fmla="*/ 0 w 182"/>
                <a:gd name="T7" fmla="*/ 2147483646 h 267"/>
                <a:gd name="T8" fmla="*/ 2147483646 w 182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7">
                  <a:moveTo>
                    <a:pt x="1" y="0"/>
                  </a:moveTo>
                  <a:lnTo>
                    <a:pt x="182" y="267"/>
                  </a:lnTo>
                  <a:lnTo>
                    <a:pt x="181" y="267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97" name="Freeform 356">
              <a:extLst>
                <a:ext uri="{FF2B5EF4-FFF2-40B4-BE49-F238E27FC236}">
                  <a16:creationId xmlns:a16="http://schemas.microsoft.com/office/drawing/2014/main" id="{431D647C-B553-4413-AD47-2DE8871A2BF7}"/>
                </a:ext>
              </a:extLst>
            </p:cNvPr>
            <p:cNvSpPr/>
            <p:nvPr/>
          </p:nvSpPr>
          <p:spPr bwMode="auto">
            <a:xfrm>
              <a:off x="6757988" y="1184276"/>
              <a:ext cx="290513" cy="427038"/>
            </a:xfrm>
            <a:custGeom>
              <a:gdLst>
                <a:gd name="T0" fmla="*/ 2147483646 w 183"/>
                <a:gd name="T1" fmla="*/ 0 h 269"/>
                <a:gd name="T2" fmla="*/ 2147483646 w 183"/>
                <a:gd name="T3" fmla="*/ 2147483646 h 269"/>
                <a:gd name="T4" fmla="*/ 2147483646 w 183"/>
                <a:gd name="T5" fmla="*/ 2147483646 h 269"/>
                <a:gd name="T6" fmla="*/ 0 w 183"/>
                <a:gd name="T7" fmla="*/ 2147483646 h 269"/>
                <a:gd name="T8" fmla="*/ 2147483646 w 183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3" h="269">
                  <a:moveTo>
                    <a:pt x="3" y="0"/>
                  </a:moveTo>
                  <a:lnTo>
                    <a:pt x="183" y="267"/>
                  </a:lnTo>
                  <a:lnTo>
                    <a:pt x="181" y="26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98" name="Freeform 357">
              <a:extLst>
                <a:ext uri="{FF2B5EF4-FFF2-40B4-BE49-F238E27FC236}">
                  <a16:creationId xmlns:a16="http://schemas.microsoft.com/office/drawing/2014/main" id="{3C84C981-D191-45E7-8765-7EB2BAF14976}"/>
                </a:ext>
              </a:extLst>
            </p:cNvPr>
            <p:cNvSpPr/>
            <p:nvPr/>
          </p:nvSpPr>
          <p:spPr bwMode="auto">
            <a:xfrm>
              <a:off x="6796088" y="1158876"/>
              <a:ext cx="288925" cy="427038"/>
            </a:xfrm>
            <a:custGeom>
              <a:gdLst>
                <a:gd name="T0" fmla="*/ 2147483646 w 182"/>
                <a:gd name="T1" fmla="*/ 0 h 269"/>
                <a:gd name="T2" fmla="*/ 2147483646 w 182"/>
                <a:gd name="T3" fmla="*/ 2147483646 h 269"/>
                <a:gd name="T4" fmla="*/ 2147483646 w 182"/>
                <a:gd name="T5" fmla="*/ 2147483646 h 269"/>
                <a:gd name="T6" fmla="*/ 0 w 182"/>
                <a:gd name="T7" fmla="*/ 2147483646 h 269"/>
                <a:gd name="T8" fmla="*/ 2147483646 w 182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9">
                  <a:moveTo>
                    <a:pt x="1" y="0"/>
                  </a:moveTo>
                  <a:lnTo>
                    <a:pt x="182" y="268"/>
                  </a:lnTo>
                  <a:lnTo>
                    <a:pt x="180" y="269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99" name="Freeform 358">
              <a:extLst>
                <a:ext uri="{FF2B5EF4-FFF2-40B4-BE49-F238E27FC236}">
                  <a16:creationId xmlns:a16="http://schemas.microsoft.com/office/drawing/2014/main" id="{03C8B73D-7BA3-4627-8C57-111F5F895738}"/>
                </a:ext>
              </a:extLst>
            </p:cNvPr>
            <p:cNvSpPr/>
            <p:nvPr/>
          </p:nvSpPr>
          <p:spPr bwMode="auto">
            <a:xfrm>
              <a:off x="6831013" y="1136651"/>
              <a:ext cx="288925" cy="423863"/>
            </a:xfrm>
            <a:custGeom>
              <a:gdLst>
                <a:gd name="T0" fmla="*/ 2147483646 w 182"/>
                <a:gd name="T1" fmla="*/ 0 h 267"/>
                <a:gd name="T2" fmla="*/ 2147483646 w 182"/>
                <a:gd name="T3" fmla="*/ 2147483646 h 267"/>
                <a:gd name="T4" fmla="*/ 2147483646 w 182"/>
                <a:gd name="T5" fmla="*/ 2147483646 h 267"/>
                <a:gd name="T6" fmla="*/ 0 w 182"/>
                <a:gd name="T7" fmla="*/ 0 h 267"/>
                <a:gd name="T8" fmla="*/ 2147483646 w 182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7">
                  <a:moveTo>
                    <a:pt x="1" y="0"/>
                  </a:moveTo>
                  <a:lnTo>
                    <a:pt x="182" y="266"/>
                  </a:lnTo>
                  <a:lnTo>
                    <a:pt x="181" y="267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00" name="Freeform 359">
              <a:extLst>
                <a:ext uri="{FF2B5EF4-FFF2-40B4-BE49-F238E27FC236}">
                  <a16:creationId xmlns:a16="http://schemas.microsoft.com/office/drawing/2014/main" id="{13F5B593-D686-4C77-A034-BEE1FF02CBF5}"/>
                </a:ext>
              </a:extLst>
            </p:cNvPr>
            <p:cNvSpPr/>
            <p:nvPr/>
          </p:nvSpPr>
          <p:spPr bwMode="auto">
            <a:xfrm>
              <a:off x="6562725" y="2290763"/>
              <a:ext cx="288925" cy="423863"/>
            </a:xfrm>
            <a:custGeom>
              <a:gdLst>
                <a:gd name="T0" fmla="*/ 2147483646 w 182"/>
                <a:gd name="T1" fmla="*/ 0 h 267"/>
                <a:gd name="T2" fmla="*/ 2147483646 w 182"/>
                <a:gd name="T3" fmla="*/ 2147483646 h 267"/>
                <a:gd name="T4" fmla="*/ 2147483646 w 182"/>
                <a:gd name="T5" fmla="*/ 2147483646 h 267"/>
                <a:gd name="T6" fmla="*/ 0 w 182"/>
                <a:gd name="T7" fmla="*/ 0 h 267"/>
                <a:gd name="T8" fmla="*/ 2147483646 w 182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7">
                  <a:moveTo>
                    <a:pt x="1" y="0"/>
                  </a:moveTo>
                  <a:lnTo>
                    <a:pt x="182" y="265"/>
                  </a:lnTo>
                  <a:lnTo>
                    <a:pt x="181" y="267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01" name="Freeform 360">
              <a:extLst>
                <a:ext uri="{FF2B5EF4-FFF2-40B4-BE49-F238E27FC236}">
                  <a16:creationId xmlns:a16="http://schemas.microsoft.com/office/drawing/2014/main" id="{BE2FC7F0-C30D-4497-A100-7A6FB577670D}"/>
                </a:ext>
              </a:extLst>
            </p:cNvPr>
            <p:cNvSpPr/>
            <p:nvPr/>
          </p:nvSpPr>
          <p:spPr bwMode="auto">
            <a:xfrm>
              <a:off x="6597650" y="2265363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2" y="0"/>
                  </a:moveTo>
                  <a:lnTo>
                    <a:pt x="182" y="267"/>
                  </a:lnTo>
                  <a:lnTo>
                    <a:pt x="181" y="268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02" name="Freeform 361">
              <a:extLst>
                <a:ext uri="{FF2B5EF4-FFF2-40B4-BE49-F238E27FC236}">
                  <a16:creationId xmlns:a16="http://schemas.microsoft.com/office/drawing/2014/main" id="{BAAFD002-8A63-4C76-B1F3-99FD6E9304DF}"/>
                </a:ext>
              </a:extLst>
            </p:cNvPr>
            <p:cNvSpPr/>
            <p:nvPr/>
          </p:nvSpPr>
          <p:spPr bwMode="auto">
            <a:xfrm>
              <a:off x="6634163" y="2239963"/>
              <a:ext cx="290513" cy="427038"/>
            </a:xfrm>
            <a:custGeom>
              <a:gdLst>
                <a:gd name="T0" fmla="*/ 2147483646 w 183"/>
                <a:gd name="T1" fmla="*/ 0 h 269"/>
                <a:gd name="T2" fmla="*/ 2147483646 w 183"/>
                <a:gd name="T3" fmla="*/ 2147483646 h 269"/>
                <a:gd name="T4" fmla="*/ 2147483646 w 183"/>
                <a:gd name="T5" fmla="*/ 2147483646 h 269"/>
                <a:gd name="T6" fmla="*/ 0 w 183"/>
                <a:gd name="T7" fmla="*/ 2147483646 h 269"/>
                <a:gd name="T8" fmla="*/ 2147483646 w 183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3" h="269">
                  <a:moveTo>
                    <a:pt x="2" y="0"/>
                  </a:moveTo>
                  <a:lnTo>
                    <a:pt x="183" y="267"/>
                  </a:lnTo>
                  <a:lnTo>
                    <a:pt x="180" y="269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03" name="Freeform 362">
              <a:extLst>
                <a:ext uri="{FF2B5EF4-FFF2-40B4-BE49-F238E27FC236}">
                  <a16:creationId xmlns:a16="http://schemas.microsoft.com/office/drawing/2014/main" id="{48F825A4-3157-4365-BBB4-154B14F23873}"/>
                </a:ext>
              </a:extLst>
            </p:cNvPr>
            <p:cNvSpPr/>
            <p:nvPr/>
          </p:nvSpPr>
          <p:spPr bwMode="auto">
            <a:xfrm>
              <a:off x="6670675" y="2214563"/>
              <a:ext cx="288925" cy="427038"/>
            </a:xfrm>
            <a:custGeom>
              <a:gdLst>
                <a:gd name="T0" fmla="*/ 2147483646 w 182"/>
                <a:gd name="T1" fmla="*/ 0 h 269"/>
                <a:gd name="T2" fmla="*/ 2147483646 w 182"/>
                <a:gd name="T3" fmla="*/ 2147483646 h 269"/>
                <a:gd name="T4" fmla="*/ 2147483646 w 182"/>
                <a:gd name="T5" fmla="*/ 2147483646 h 269"/>
                <a:gd name="T6" fmla="*/ 0 w 182"/>
                <a:gd name="T7" fmla="*/ 2147483646 h 269"/>
                <a:gd name="T8" fmla="*/ 2147483646 w 182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9">
                  <a:moveTo>
                    <a:pt x="1" y="0"/>
                  </a:moveTo>
                  <a:lnTo>
                    <a:pt x="182" y="268"/>
                  </a:lnTo>
                  <a:lnTo>
                    <a:pt x="181" y="269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04" name="Freeform 363">
              <a:extLst>
                <a:ext uri="{FF2B5EF4-FFF2-40B4-BE49-F238E27FC236}">
                  <a16:creationId xmlns:a16="http://schemas.microsoft.com/office/drawing/2014/main" id="{102CF1FA-DBF1-40C8-87F4-58E6B717AFD2}"/>
                </a:ext>
              </a:extLst>
            </p:cNvPr>
            <p:cNvSpPr/>
            <p:nvPr/>
          </p:nvSpPr>
          <p:spPr bwMode="auto">
            <a:xfrm>
              <a:off x="6705600" y="2192338"/>
              <a:ext cx="288925" cy="423863"/>
            </a:xfrm>
            <a:custGeom>
              <a:gdLst>
                <a:gd name="T0" fmla="*/ 2147483646 w 182"/>
                <a:gd name="T1" fmla="*/ 0 h 267"/>
                <a:gd name="T2" fmla="*/ 2147483646 w 182"/>
                <a:gd name="T3" fmla="*/ 2147483646 h 267"/>
                <a:gd name="T4" fmla="*/ 2147483646 w 182"/>
                <a:gd name="T5" fmla="*/ 2147483646 h 267"/>
                <a:gd name="T6" fmla="*/ 0 w 182"/>
                <a:gd name="T7" fmla="*/ 0 h 267"/>
                <a:gd name="T8" fmla="*/ 2147483646 w 182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7">
                  <a:moveTo>
                    <a:pt x="2" y="0"/>
                  </a:moveTo>
                  <a:lnTo>
                    <a:pt x="182" y="267"/>
                  </a:lnTo>
                  <a:lnTo>
                    <a:pt x="181" y="267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05" name="Freeform 364">
              <a:extLst>
                <a:ext uri="{FF2B5EF4-FFF2-40B4-BE49-F238E27FC236}">
                  <a16:creationId xmlns:a16="http://schemas.microsoft.com/office/drawing/2014/main" id="{3167E984-3241-4EDB-BA4D-64769BAC2424}"/>
                </a:ext>
              </a:extLst>
            </p:cNvPr>
            <p:cNvSpPr/>
            <p:nvPr/>
          </p:nvSpPr>
          <p:spPr bwMode="auto">
            <a:xfrm>
              <a:off x="6742113" y="2166938"/>
              <a:ext cx="290513" cy="427038"/>
            </a:xfrm>
            <a:custGeom>
              <a:gdLst>
                <a:gd name="T0" fmla="*/ 2147483646 w 183"/>
                <a:gd name="T1" fmla="*/ 0 h 269"/>
                <a:gd name="T2" fmla="*/ 2147483646 w 183"/>
                <a:gd name="T3" fmla="*/ 2147483646 h 269"/>
                <a:gd name="T4" fmla="*/ 2147483646 w 183"/>
                <a:gd name="T5" fmla="*/ 2147483646 h 269"/>
                <a:gd name="T6" fmla="*/ 0 w 183"/>
                <a:gd name="T7" fmla="*/ 2147483646 h 269"/>
                <a:gd name="T8" fmla="*/ 2147483646 w 183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3" h="269">
                  <a:moveTo>
                    <a:pt x="2" y="0"/>
                  </a:moveTo>
                  <a:lnTo>
                    <a:pt x="183" y="267"/>
                  </a:lnTo>
                  <a:lnTo>
                    <a:pt x="180" y="269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06" name="Freeform 365">
              <a:extLst>
                <a:ext uri="{FF2B5EF4-FFF2-40B4-BE49-F238E27FC236}">
                  <a16:creationId xmlns:a16="http://schemas.microsoft.com/office/drawing/2014/main" id="{410E5EC8-A982-4AC3-8EB9-AFB396CC08AA}"/>
                </a:ext>
              </a:extLst>
            </p:cNvPr>
            <p:cNvSpPr/>
            <p:nvPr/>
          </p:nvSpPr>
          <p:spPr bwMode="auto">
            <a:xfrm>
              <a:off x="6778625" y="2143126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2" y="0"/>
                  </a:moveTo>
                  <a:lnTo>
                    <a:pt x="182" y="267"/>
                  </a:lnTo>
                  <a:lnTo>
                    <a:pt x="181" y="268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07" name="Freeform 366">
              <a:extLst>
                <a:ext uri="{FF2B5EF4-FFF2-40B4-BE49-F238E27FC236}">
                  <a16:creationId xmlns:a16="http://schemas.microsoft.com/office/drawing/2014/main" id="{BCDB9699-E4D3-424A-8CFB-E9F474017278}"/>
                </a:ext>
              </a:extLst>
            </p:cNvPr>
            <p:cNvSpPr/>
            <p:nvPr/>
          </p:nvSpPr>
          <p:spPr bwMode="auto">
            <a:xfrm>
              <a:off x="6815138" y="2117726"/>
              <a:ext cx="287338" cy="425450"/>
            </a:xfrm>
            <a:custGeom>
              <a:gdLst>
                <a:gd name="T0" fmla="*/ 2147483646 w 181"/>
                <a:gd name="T1" fmla="*/ 0 h 268"/>
                <a:gd name="T2" fmla="*/ 2147483646 w 181"/>
                <a:gd name="T3" fmla="*/ 2147483646 h 268"/>
                <a:gd name="T4" fmla="*/ 2147483646 w 181"/>
                <a:gd name="T5" fmla="*/ 2147483646 h 268"/>
                <a:gd name="T6" fmla="*/ 0 w 181"/>
                <a:gd name="T7" fmla="*/ 2147483646 h 268"/>
                <a:gd name="T8" fmla="*/ 2147483646 w 181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268">
                  <a:moveTo>
                    <a:pt x="1" y="0"/>
                  </a:moveTo>
                  <a:lnTo>
                    <a:pt x="181" y="267"/>
                  </a:lnTo>
                  <a:lnTo>
                    <a:pt x="180" y="268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08" name="Freeform 367">
              <a:extLst>
                <a:ext uri="{FF2B5EF4-FFF2-40B4-BE49-F238E27FC236}">
                  <a16:creationId xmlns:a16="http://schemas.microsoft.com/office/drawing/2014/main" id="{3F9A6372-838F-4677-93B8-F28279308A51}"/>
                </a:ext>
              </a:extLst>
            </p:cNvPr>
            <p:cNvSpPr/>
            <p:nvPr/>
          </p:nvSpPr>
          <p:spPr bwMode="auto">
            <a:xfrm>
              <a:off x="6850063" y="2095501"/>
              <a:ext cx="290513" cy="423863"/>
            </a:xfrm>
            <a:custGeom>
              <a:gdLst>
                <a:gd name="T0" fmla="*/ 2147483646 w 183"/>
                <a:gd name="T1" fmla="*/ 0 h 267"/>
                <a:gd name="T2" fmla="*/ 2147483646 w 183"/>
                <a:gd name="T3" fmla="*/ 2147483646 h 267"/>
                <a:gd name="T4" fmla="*/ 2147483646 w 183"/>
                <a:gd name="T5" fmla="*/ 2147483646 h 267"/>
                <a:gd name="T6" fmla="*/ 0 w 183"/>
                <a:gd name="T7" fmla="*/ 2147483646 h 267"/>
                <a:gd name="T8" fmla="*/ 2147483646 w 183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3" h="267">
                  <a:moveTo>
                    <a:pt x="1" y="0"/>
                  </a:moveTo>
                  <a:lnTo>
                    <a:pt x="183" y="267"/>
                  </a:lnTo>
                  <a:lnTo>
                    <a:pt x="180" y="267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09" name="Freeform 368">
              <a:extLst>
                <a:ext uri="{FF2B5EF4-FFF2-40B4-BE49-F238E27FC236}">
                  <a16:creationId xmlns:a16="http://schemas.microsoft.com/office/drawing/2014/main" id="{CE8A8398-9193-4C76-857F-46C8FF70F538}"/>
                </a:ext>
              </a:extLst>
            </p:cNvPr>
            <p:cNvSpPr/>
            <p:nvPr/>
          </p:nvSpPr>
          <p:spPr bwMode="auto">
            <a:xfrm>
              <a:off x="6886575" y="2070101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2" y="0"/>
                  </a:moveTo>
                  <a:lnTo>
                    <a:pt x="182" y="267"/>
                  </a:lnTo>
                  <a:lnTo>
                    <a:pt x="181" y="268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10" name="Freeform 369">
              <a:extLst>
                <a:ext uri="{FF2B5EF4-FFF2-40B4-BE49-F238E27FC236}">
                  <a16:creationId xmlns:a16="http://schemas.microsoft.com/office/drawing/2014/main" id="{A0B3FCCC-0A5B-4603-B6F2-3E42A48EB715}"/>
                </a:ext>
              </a:extLst>
            </p:cNvPr>
            <p:cNvSpPr/>
            <p:nvPr/>
          </p:nvSpPr>
          <p:spPr bwMode="auto">
            <a:xfrm>
              <a:off x="6923088" y="2044701"/>
              <a:ext cx="288925" cy="427038"/>
            </a:xfrm>
            <a:custGeom>
              <a:gdLst>
                <a:gd name="T0" fmla="*/ 2147483646 w 182"/>
                <a:gd name="T1" fmla="*/ 0 h 269"/>
                <a:gd name="T2" fmla="*/ 2147483646 w 182"/>
                <a:gd name="T3" fmla="*/ 2147483646 h 269"/>
                <a:gd name="T4" fmla="*/ 2147483646 w 182"/>
                <a:gd name="T5" fmla="*/ 2147483646 h 269"/>
                <a:gd name="T6" fmla="*/ 0 w 182"/>
                <a:gd name="T7" fmla="*/ 2147483646 h 269"/>
                <a:gd name="T8" fmla="*/ 2147483646 w 182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9">
                  <a:moveTo>
                    <a:pt x="1" y="0"/>
                  </a:moveTo>
                  <a:lnTo>
                    <a:pt x="182" y="267"/>
                  </a:lnTo>
                  <a:lnTo>
                    <a:pt x="180" y="269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11" name="Freeform 370">
              <a:extLst>
                <a:ext uri="{FF2B5EF4-FFF2-40B4-BE49-F238E27FC236}">
                  <a16:creationId xmlns:a16="http://schemas.microsoft.com/office/drawing/2014/main" id="{09920BE7-95AC-494A-9C98-94D94CC87D03}"/>
                </a:ext>
              </a:extLst>
            </p:cNvPr>
            <p:cNvSpPr/>
            <p:nvPr/>
          </p:nvSpPr>
          <p:spPr bwMode="auto">
            <a:xfrm>
              <a:off x="6958013" y="2022476"/>
              <a:ext cx="288925" cy="423863"/>
            </a:xfrm>
            <a:custGeom>
              <a:gdLst>
                <a:gd name="T0" fmla="*/ 2147483646 w 182"/>
                <a:gd name="T1" fmla="*/ 0 h 267"/>
                <a:gd name="T2" fmla="*/ 2147483646 w 182"/>
                <a:gd name="T3" fmla="*/ 2147483646 h 267"/>
                <a:gd name="T4" fmla="*/ 2147483646 w 182"/>
                <a:gd name="T5" fmla="*/ 2147483646 h 267"/>
                <a:gd name="T6" fmla="*/ 0 w 182"/>
                <a:gd name="T7" fmla="*/ 0 h 267"/>
                <a:gd name="T8" fmla="*/ 2147483646 w 182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7">
                  <a:moveTo>
                    <a:pt x="1" y="0"/>
                  </a:moveTo>
                  <a:lnTo>
                    <a:pt x="182" y="265"/>
                  </a:lnTo>
                  <a:lnTo>
                    <a:pt x="180" y="267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12" name="Freeform 371">
              <a:extLst>
                <a:ext uri="{FF2B5EF4-FFF2-40B4-BE49-F238E27FC236}">
                  <a16:creationId xmlns:a16="http://schemas.microsoft.com/office/drawing/2014/main" id="{6F69392E-BE57-4348-B137-BD9FB19164D4}"/>
                </a:ext>
              </a:extLst>
            </p:cNvPr>
            <p:cNvSpPr/>
            <p:nvPr/>
          </p:nvSpPr>
          <p:spPr bwMode="auto">
            <a:xfrm>
              <a:off x="6992938" y="1997076"/>
              <a:ext cx="290513" cy="425450"/>
            </a:xfrm>
            <a:custGeom>
              <a:gdLst>
                <a:gd name="T0" fmla="*/ 2147483646 w 183"/>
                <a:gd name="T1" fmla="*/ 0 h 268"/>
                <a:gd name="T2" fmla="*/ 2147483646 w 183"/>
                <a:gd name="T3" fmla="*/ 2147483646 h 268"/>
                <a:gd name="T4" fmla="*/ 2147483646 w 183"/>
                <a:gd name="T5" fmla="*/ 2147483646 h 268"/>
                <a:gd name="T6" fmla="*/ 0 w 183"/>
                <a:gd name="T7" fmla="*/ 2147483646 h 268"/>
                <a:gd name="T8" fmla="*/ 2147483646 w 183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3" h="268">
                  <a:moveTo>
                    <a:pt x="3" y="0"/>
                  </a:moveTo>
                  <a:lnTo>
                    <a:pt x="183" y="267"/>
                  </a:lnTo>
                  <a:lnTo>
                    <a:pt x="182" y="268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13" name="Freeform 372">
              <a:extLst>
                <a:ext uri="{FF2B5EF4-FFF2-40B4-BE49-F238E27FC236}">
                  <a16:creationId xmlns:a16="http://schemas.microsoft.com/office/drawing/2014/main" id="{A75110EE-31E1-46E5-84BF-68B6DDE985BE}"/>
                </a:ext>
              </a:extLst>
            </p:cNvPr>
            <p:cNvSpPr/>
            <p:nvPr/>
          </p:nvSpPr>
          <p:spPr bwMode="auto">
            <a:xfrm>
              <a:off x="7031038" y="1971676"/>
              <a:ext cx="288925" cy="427038"/>
            </a:xfrm>
            <a:custGeom>
              <a:gdLst>
                <a:gd name="T0" fmla="*/ 2147483646 w 182"/>
                <a:gd name="T1" fmla="*/ 0 h 269"/>
                <a:gd name="T2" fmla="*/ 2147483646 w 182"/>
                <a:gd name="T3" fmla="*/ 2147483646 h 269"/>
                <a:gd name="T4" fmla="*/ 2147483646 w 182"/>
                <a:gd name="T5" fmla="*/ 2147483646 h 269"/>
                <a:gd name="T6" fmla="*/ 0 w 182"/>
                <a:gd name="T7" fmla="*/ 2147483646 h 269"/>
                <a:gd name="T8" fmla="*/ 2147483646 w 182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9">
                  <a:moveTo>
                    <a:pt x="1" y="0"/>
                  </a:moveTo>
                  <a:lnTo>
                    <a:pt x="182" y="267"/>
                  </a:lnTo>
                  <a:lnTo>
                    <a:pt x="180" y="269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14" name="Freeform 373">
              <a:extLst>
                <a:ext uri="{FF2B5EF4-FFF2-40B4-BE49-F238E27FC236}">
                  <a16:creationId xmlns:a16="http://schemas.microsoft.com/office/drawing/2014/main" id="{38794E3B-0ED4-4A7D-AF9A-B4E8E49AF0D2}"/>
                </a:ext>
              </a:extLst>
            </p:cNvPr>
            <p:cNvSpPr/>
            <p:nvPr/>
          </p:nvSpPr>
          <p:spPr bwMode="auto">
            <a:xfrm>
              <a:off x="7065963" y="1947863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1" y="0"/>
                  </a:moveTo>
                  <a:lnTo>
                    <a:pt x="182" y="267"/>
                  </a:lnTo>
                  <a:lnTo>
                    <a:pt x="181" y="268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15" name="Freeform 374">
              <a:extLst>
                <a:ext uri="{FF2B5EF4-FFF2-40B4-BE49-F238E27FC236}">
                  <a16:creationId xmlns:a16="http://schemas.microsoft.com/office/drawing/2014/main" id="{512403D7-DDF1-4CDE-A53D-37942C8B05D0}"/>
                </a:ext>
              </a:extLst>
            </p:cNvPr>
            <p:cNvSpPr/>
            <p:nvPr/>
          </p:nvSpPr>
          <p:spPr bwMode="auto">
            <a:xfrm>
              <a:off x="7100888" y="1924051"/>
              <a:ext cx="290513" cy="423863"/>
            </a:xfrm>
            <a:custGeom>
              <a:gdLst>
                <a:gd name="T0" fmla="*/ 2147483646 w 183"/>
                <a:gd name="T1" fmla="*/ 0 h 267"/>
                <a:gd name="T2" fmla="*/ 2147483646 w 183"/>
                <a:gd name="T3" fmla="*/ 2147483646 h 267"/>
                <a:gd name="T4" fmla="*/ 2147483646 w 183"/>
                <a:gd name="T5" fmla="*/ 2147483646 h 267"/>
                <a:gd name="T6" fmla="*/ 0 w 183"/>
                <a:gd name="T7" fmla="*/ 2147483646 h 267"/>
                <a:gd name="T8" fmla="*/ 2147483646 w 183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3" h="267">
                  <a:moveTo>
                    <a:pt x="3" y="0"/>
                  </a:moveTo>
                  <a:lnTo>
                    <a:pt x="183" y="267"/>
                  </a:lnTo>
                  <a:lnTo>
                    <a:pt x="181" y="267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16" name="Freeform 375">
              <a:extLst>
                <a:ext uri="{FF2B5EF4-FFF2-40B4-BE49-F238E27FC236}">
                  <a16:creationId xmlns:a16="http://schemas.microsoft.com/office/drawing/2014/main" id="{5C57A854-36AC-4757-832B-1B0D58DEEE25}"/>
                </a:ext>
              </a:extLst>
            </p:cNvPr>
            <p:cNvSpPr/>
            <p:nvPr/>
          </p:nvSpPr>
          <p:spPr bwMode="auto">
            <a:xfrm>
              <a:off x="7138988" y="1900238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1" y="0"/>
                  </a:moveTo>
                  <a:lnTo>
                    <a:pt x="182" y="267"/>
                  </a:lnTo>
                  <a:lnTo>
                    <a:pt x="180" y="268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17" name="Freeform 376">
              <a:extLst>
                <a:ext uri="{FF2B5EF4-FFF2-40B4-BE49-F238E27FC236}">
                  <a16:creationId xmlns:a16="http://schemas.microsoft.com/office/drawing/2014/main" id="{4F0BBD67-0C52-466E-AE94-2A5F48E0E21A}"/>
                </a:ext>
              </a:extLst>
            </p:cNvPr>
            <p:cNvSpPr/>
            <p:nvPr/>
          </p:nvSpPr>
          <p:spPr bwMode="auto">
            <a:xfrm>
              <a:off x="7173913" y="1874838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1" y="0"/>
                  </a:moveTo>
                  <a:lnTo>
                    <a:pt x="182" y="267"/>
                  </a:lnTo>
                  <a:lnTo>
                    <a:pt x="181" y="268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18" name="Freeform 377">
              <a:extLst>
                <a:ext uri="{FF2B5EF4-FFF2-40B4-BE49-F238E27FC236}">
                  <a16:creationId xmlns:a16="http://schemas.microsoft.com/office/drawing/2014/main" id="{70A0126B-EE8B-4815-A035-9E8BBB196731}"/>
                </a:ext>
              </a:extLst>
            </p:cNvPr>
            <p:cNvSpPr/>
            <p:nvPr/>
          </p:nvSpPr>
          <p:spPr bwMode="auto">
            <a:xfrm>
              <a:off x="7208838" y="1851026"/>
              <a:ext cx="292100" cy="423863"/>
            </a:xfrm>
            <a:custGeom>
              <a:gdLst>
                <a:gd name="T0" fmla="*/ 2147483646 w 184"/>
                <a:gd name="T1" fmla="*/ 0 h 267"/>
                <a:gd name="T2" fmla="*/ 2147483646 w 184"/>
                <a:gd name="T3" fmla="*/ 2147483646 h 267"/>
                <a:gd name="T4" fmla="*/ 2147483646 w 184"/>
                <a:gd name="T5" fmla="*/ 2147483646 h 267"/>
                <a:gd name="T6" fmla="*/ 0 w 184"/>
                <a:gd name="T7" fmla="*/ 0 h 267"/>
                <a:gd name="T8" fmla="*/ 2147483646 w 184"/>
                <a:gd name="T9" fmla="*/ 0 h 2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" h="267">
                  <a:moveTo>
                    <a:pt x="3" y="0"/>
                  </a:moveTo>
                  <a:lnTo>
                    <a:pt x="184" y="266"/>
                  </a:lnTo>
                  <a:lnTo>
                    <a:pt x="181" y="26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19" name="Freeform 378">
              <a:extLst>
                <a:ext uri="{FF2B5EF4-FFF2-40B4-BE49-F238E27FC236}">
                  <a16:creationId xmlns:a16="http://schemas.microsoft.com/office/drawing/2014/main" id="{413F3CEA-EE6D-4A2F-A68C-1BA9D901FF94}"/>
                </a:ext>
              </a:extLst>
            </p:cNvPr>
            <p:cNvSpPr/>
            <p:nvPr/>
          </p:nvSpPr>
          <p:spPr bwMode="auto">
            <a:xfrm>
              <a:off x="7246938" y="1827213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1" y="0"/>
                  </a:moveTo>
                  <a:lnTo>
                    <a:pt x="182" y="267"/>
                  </a:lnTo>
                  <a:lnTo>
                    <a:pt x="180" y="268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20" name="Freeform 379">
              <a:extLst>
                <a:ext uri="{FF2B5EF4-FFF2-40B4-BE49-F238E27FC236}">
                  <a16:creationId xmlns:a16="http://schemas.microsoft.com/office/drawing/2014/main" id="{D7DFE242-CED8-4E6C-921A-8A80DB64AE74}"/>
                </a:ext>
              </a:extLst>
            </p:cNvPr>
            <p:cNvSpPr/>
            <p:nvPr/>
          </p:nvSpPr>
          <p:spPr bwMode="auto">
            <a:xfrm>
              <a:off x="7281863" y="1801813"/>
              <a:ext cx="288925" cy="425450"/>
            </a:xfrm>
            <a:custGeom>
              <a:gdLst>
                <a:gd name="T0" fmla="*/ 2147483646 w 182"/>
                <a:gd name="T1" fmla="*/ 0 h 268"/>
                <a:gd name="T2" fmla="*/ 2147483646 w 182"/>
                <a:gd name="T3" fmla="*/ 2147483646 h 268"/>
                <a:gd name="T4" fmla="*/ 2147483646 w 182"/>
                <a:gd name="T5" fmla="*/ 2147483646 h 268"/>
                <a:gd name="T6" fmla="*/ 0 w 182"/>
                <a:gd name="T7" fmla="*/ 2147483646 h 268"/>
                <a:gd name="T8" fmla="*/ 2147483646 w 182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268">
                  <a:moveTo>
                    <a:pt x="1" y="0"/>
                  </a:moveTo>
                  <a:lnTo>
                    <a:pt x="182" y="267"/>
                  </a:lnTo>
                  <a:lnTo>
                    <a:pt x="181" y="268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D1CF"/>
            </a:solidFill>
            <a:ln w="0">
              <a:solidFill>
                <a:srgbClr val="C2D1CF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21" name="Freeform 380">
              <a:extLst>
                <a:ext uri="{FF2B5EF4-FFF2-40B4-BE49-F238E27FC236}">
                  <a16:creationId xmlns:a16="http://schemas.microsoft.com/office/drawing/2014/main" id="{9E444622-BA74-4E5C-894B-704E94DF0AED}"/>
                </a:ext>
              </a:extLst>
            </p:cNvPr>
            <p:cNvSpPr/>
            <p:nvPr/>
          </p:nvSpPr>
          <p:spPr bwMode="auto">
            <a:xfrm>
              <a:off x="6508750" y="2230438"/>
              <a:ext cx="26988" cy="26988"/>
            </a:xfrm>
            <a:custGeom>
              <a:gdLst>
                <a:gd name="T0" fmla="*/ 2147483646 w 17"/>
                <a:gd name="T1" fmla="*/ 0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2147483646 h 17"/>
                <a:gd name="T12" fmla="*/ 2147483646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2147483646 h 17"/>
                <a:gd name="T20" fmla="*/ 2147483646 w 17"/>
                <a:gd name="T21" fmla="*/ 2147483646 h 17"/>
                <a:gd name="T22" fmla="*/ 0 w 17"/>
                <a:gd name="T23" fmla="*/ 2147483646 h 17"/>
                <a:gd name="T24" fmla="*/ 0 w 17"/>
                <a:gd name="T25" fmla="*/ 2147483646 h 17"/>
                <a:gd name="T26" fmla="*/ 2147483646 w 17"/>
                <a:gd name="T27" fmla="*/ 2147483646 h 17"/>
                <a:gd name="T28" fmla="*/ 2147483646 w 17"/>
                <a:gd name="T29" fmla="*/ 2147483646 h 17"/>
                <a:gd name="T30" fmla="*/ 2147483646 w 17"/>
                <a:gd name="T31" fmla="*/ 0 h 17"/>
                <a:gd name="T32" fmla="*/ 2147483646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7">
                  <a:moveTo>
                    <a:pt x="11" y="0"/>
                  </a:moveTo>
                  <a:lnTo>
                    <a:pt x="13" y="1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10"/>
                  </a:lnTo>
                  <a:lnTo>
                    <a:pt x="16" y="13"/>
                  </a:lnTo>
                  <a:lnTo>
                    <a:pt x="14" y="15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4" y="15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4"/>
                  </a:lnTo>
                  <a:lnTo>
                    <a:pt x="4" y="1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22" name="Freeform 381">
              <a:extLst>
                <a:ext uri="{FF2B5EF4-FFF2-40B4-BE49-F238E27FC236}">
                  <a16:creationId xmlns:a16="http://schemas.microsoft.com/office/drawing/2014/main" id="{CA0D201C-5763-4265-B61C-E9A027F77F91}"/>
                </a:ext>
              </a:extLst>
            </p:cNvPr>
            <p:cNvSpPr/>
            <p:nvPr/>
          </p:nvSpPr>
          <p:spPr bwMode="auto">
            <a:xfrm>
              <a:off x="6575425" y="2184401"/>
              <a:ext cx="26988" cy="28575"/>
            </a:xfrm>
            <a:custGeom>
              <a:gdLst>
                <a:gd name="T0" fmla="*/ 2147483646 w 17"/>
                <a:gd name="T1" fmla="*/ 0 h 18"/>
                <a:gd name="T2" fmla="*/ 2147483646 w 17"/>
                <a:gd name="T3" fmla="*/ 2147483646 h 18"/>
                <a:gd name="T4" fmla="*/ 2147483646 w 17"/>
                <a:gd name="T5" fmla="*/ 2147483646 h 18"/>
                <a:gd name="T6" fmla="*/ 2147483646 w 17"/>
                <a:gd name="T7" fmla="*/ 2147483646 h 18"/>
                <a:gd name="T8" fmla="*/ 2147483646 w 17"/>
                <a:gd name="T9" fmla="*/ 2147483646 h 18"/>
                <a:gd name="T10" fmla="*/ 2147483646 w 17"/>
                <a:gd name="T11" fmla="*/ 2147483646 h 18"/>
                <a:gd name="T12" fmla="*/ 2147483646 w 17"/>
                <a:gd name="T13" fmla="*/ 2147483646 h 18"/>
                <a:gd name="T14" fmla="*/ 2147483646 w 17"/>
                <a:gd name="T15" fmla="*/ 2147483646 h 18"/>
                <a:gd name="T16" fmla="*/ 2147483646 w 17"/>
                <a:gd name="T17" fmla="*/ 2147483646 h 18"/>
                <a:gd name="T18" fmla="*/ 2147483646 w 17"/>
                <a:gd name="T19" fmla="*/ 2147483646 h 18"/>
                <a:gd name="T20" fmla="*/ 2147483646 w 17"/>
                <a:gd name="T21" fmla="*/ 2147483646 h 18"/>
                <a:gd name="T22" fmla="*/ 0 w 17"/>
                <a:gd name="T23" fmla="*/ 2147483646 h 18"/>
                <a:gd name="T24" fmla="*/ 0 w 17"/>
                <a:gd name="T25" fmla="*/ 2147483646 h 18"/>
                <a:gd name="T26" fmla="*/ 2147483646 w 17"/>
                <a:gd name="T27" fmla="*/ 2147483646 h 18"/>
                <a:gd name="T28" fmla="*/ 2147483646 w 17"/>
                <a:gd name="T29" fmla="*/ 2147483646 h 18"/>
                <a:gd name="T30" fmla="*/ 2147483646 w 17"/>
                <a:gd name="T31" fmla="*/ 0 h 18"/>
                <a:gd name="T32" fmla="*/ 2147483646 w 17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8">
                  <a:moveTo>
                    <a:pt x="10" y="0"/>
                  </a:moveTo>
                  <a:lnTo>
                    <a:pt x="13" y="1"/>
                  </a:lnTo>
                  <a:lnTo>
                    <a:pt x="16" y="4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6" y="14"/>
                  </a:lnTo>
                  <a:lnTo>
                    <a:pt x="13" y="16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4"/>
                  </a:lnTo>
                  <a:lnTo>
                    <a:pt x="4" y="1"/>
                  </a:lnTo>
                  <a:lnTo>
                    <a:pt x="7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23" name="Freeform 382">
              <a:extLst>
                <a:ext uri="{FF2B5EF4-FFF2-40B4-BE49-F238E27FC236}">
                  <a16:creationId xmlns:a16="http://schemas.microsoft.com/office/drawing/2014/main" id="{F7130AB9-060E-43CA-9092-83EE7347D37B}"/>
                </a:ext>
              </a:extLst>
            </p:cNvPr>
            <p:cNvSpPr/>
            <p:nvPr/>
          </p:nvSpPr>
          <p:spPr bwMode="auto">
            <a:xfrm>
              <a:off x="6642100" y="2139951"/>
              <a:ext cx="26988" cy="26988"/>
            </a:xfrm>
            <a:custGeom>
              <a:gdLst>
                <a:gd name="T0" fmla="*/ 2147483646 w 17"/>
                <a:gd name="T1" fmla="*/ 0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2147483646 h 17"/>
                <a:gd name="T12" fmla="*/ 2147483646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2147483646 h 17"/>
                <a:gd name="T20" fmla="*/ 2147483646 w 17"/>
                <a:gd name="T21" fmla="*/ 2147483646 h 17"/>
                <a:gd name="T22" fmla="*/ 0 w 17"/>
                <a:gd name="T23" fmla="*/ 2147483646 h 17"/>
                <a:gd name="T24" fmla="*/ 0 w 17"/>
                <a:gd name="T25" fmla="*/ 2147483646 h 17"/>
                <a:gd name="T26" fmla="*/ 2147483646 w 17"/>
                <a:gd name="T27" fmla="*/ 2147483646 h 17"/>
                <a:gd name="T28" fmla="*/ 2147483646 w 17"/>
                <a:gd name="T29" fmla="*/ 2147483646 h 17"/>
                <a:gd name="T30" fmla="*/ 2147483646 w 17"/>
                <a:gd name="T31" fmla="*/ 0 h 17"/>
                <a:gd name="T32" fmla="*/ 2147483646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7">
                  <a:moveTo>
                    <a:pt x="10" y="0"/>
                  </a:moveTo>
                  <a:lnTo>
                    <a:pt x="13" y="2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6" y="13"/>
                  </a:lnTo>
                  <a:lnTo>
                    <a:pt x="13" y="16"/>
                  </a:lnTo>
                  <a:lnTo>
                    <a:pt x="10" y="17"/>
                  </a:lnTo>
                  <a:lnTo>
                    <a:pt x="6" y="17"/>
                  </a:lnTo>
                  <a:lnTo>
                    <a:pt x="4" y="16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1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24" name="Freeform 383">
              <a:extLst>
                <a:ext uri="{FF2B5EF4-FFF2-40B4-BE49-F238E27FC236}">
                  <a16:creationId xmlns:a16="http://schemas.microsoft.com/office/drawing/2014/main" id="{ED36B5D7-952C-4B7C-B22B-C5AB39BBA37F}"/>
                </a:ext>
              </a:extLst>
            </p:cNvPr>
            <p:cNvSpPr/>
            <p:nvPr/>
          </p:nvSpPr>
          <p:spPr bwMode="auto">
            <a:xfrm>
              <a:off x="6708775" y="2095501"/>
              <a:ext cx="26988" cy="26988"/>
            </a:xfrm>
            <a:custGeom>
              <a:gdLst>
                <a:gd name="T0" fmla="*/ 2147483646 w 17"/>
                <a:gd name="T1" fmla="*/ 0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2147483646 h 17"/>
                <a:gd name="T12" fmla="*/ 2147483646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2147483646 h 17"/>
                <a:gd name="T20" fmla="*/ 2147483646 w 17"/>
                <a:gd name="T21" fmla="*/ 2147483646 h 17"/>
                <a:gd name="T22" fmla="*/ 0 w 17"/>
                <a:gd name="T23" fmla="*/ 2147483646 h 17"/>
                <a:gd name="T24" fmla="*/ 0 w 17"/>
                <a:gd name="T25" fmla="*/ 2147483646 h 17"/>
                <a:gd name="T26" fmla="*/ 2147483646 w 17"/>
                <a:gd name="T27" fmla="*/ 2147483646 h 17"/>
                <a:gd name="T28" fmla="*/ 2147483646 w 17"/>
                <a:gd name="T29" fmla="*/ 2147483646 h 17"/>
                <a:gd name="T30" fmla="*/ 2147483646 w 17"/>
                <a:gd name="T31" fmla="*/ 0 h 17"/>
                <a:gd name="T32" fmla="*/ 2147483646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7">
                  <a:moveTo>
                    <a:pt x="10" y="0"/>
                  </a:moveTo>
                  <a:lnTo>
                    <a:pt x="13" y="1"/>
                  </a:lnTo>
                  <a:lnTo>
                    <a:pt x="15" y="3"/>
                  </a:lnTo>
                  <a:lnTo>
                    <a:pt x="17" y="6"/>
                  </a:lnTo>
                  <a:lnTo>
                    <a:pt x="17" y="10"/>
                  </a:lnTo>
                  <a:lnTo>
                    <a:pt x="15" y="13"/>
                  </a:lnTo>
                  <a:lnTo>
                    <a:pt x="13" y="15"/>
                  </a:lnTo>
                  <a:lnTo>
                    <a:pt x="10" y="17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25" name="Freeform 384">
              <a:extLst>
                <a:ext uri="{FF2B5EF4-FFF2-40B4-BE49-F238E27FC236}">
                  <a16:creationId xmlns:a16="http://schemas.microsoft.com/office/drawing/2014/main" id="{711A4522-02A8-4FAF-BE61-30D80662A484}"/>
                </a:ext>
              </a:extLst>
            </p:cNvPr>
            <p:cNvSpPr/>
            <p:nvPr/>
          </p:nvSpPr>
          <p:spPr bwMode="auto">
            <a:xfrm>
              <a:off x="6775450" y="2049463"/>
              <a:ext cx="26988" cy="28575"/>
            </a:xfrm>
            <a:custGeom>
              <a:gdLst>
                <a:gd name="T0" fmla="*/ 2147483646 w 17"/>
                <a:gd name="T1" fmla="*/ 0 h 18"/>
                <a:gd name="T2" fmla="*/ 2147483646 w 17"/>
                <a:gd name="T3" fmla="*/ 2147483646 h 18"/>
                <a:gd name="T4" fmla="*/ 2147483646 w 17"/>
                <a:gd name="T5" fmla="*/ 2147483646 h 18"/>
                <a:gd name="T6" fmla="*/ 2147483646 w 17"/>
                <a:gd name="T7" fmla="*/ 2147483646 h 18"/>
                <a:gd name="T8" fmla="*/ 2147483646 w 17"/>
                <a:gd name="T9" fmla="*/ 2147483646 h 18"/>
                <a:gd name="T10" fmla="*/ 2147483646 w 17"/>
                <a:gd name="T11" fmla="*/ 2147483646 h 18"/>
                <a:gd name="T12" fmla="*/ 2147483646 w 17"/>
                <a:gd name="T13" fmla="*/ 2147483646 h 18"/>
                <a:gd name="T14" fmla="*/ 2147483646 w 17"/>
                <a:gd name="T15" fmla="*/ 2147483646 h 18"/>
                <a:gd name="T16" fmla="*/ 2147483646 w 17"/>
                <a:gd name="T17" fmla="*/ 2147483646 h 18"/>
                <a:gd name="T18" fmla="*/ 2147483646 w 17"/>
                <a:gd name="T19" fmla="*/ 2147483646 h 18"/>
                <a:gd name="T20" fmla="*/ 2147483646 w 17"/>
                <a:gd name="T21" fmla="*/ 2147483646 h 18"/>
                <a:gd name="T22" fmla="*/ 0 w 17"/>
                <a:gd name="T23" fmla="*/ 2147483646 h 18"/>
                <a:gd name="T24" fmla="*/ 0 w 17"/>
                <a:gd name="T25" fmla="*/ 2147483646 h 18"/>
                <a:gd name="T26" fmla="*/ 2147483646 w 17"/>
                <a:gd name="T27" fmla="*/ 2147483646 h 18"/>
                <a:gd name="T28" fmla="*/ 2147483646 w 17"/>
                <a:gd name="T29" fmla="*/ 2147483646 h 18"/>
                <a:gd name="T30" fmla="*/ 2147483646 w 17"/>
                <a:gd name="T31" fmla="*/ 0 h 18"/>
                <a:gd name="T32" fmla="*/ 2147483646 w 17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8">
                  <a:moveTo>
                    <a:pt x="10" y="0"/>
                  </a:moveTo>
                  <a:lnTo>
                    <a:pt x="13" y="1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5" y="14"/>
                  </a:lnTo>
                  <a:lnTo>
                    <a:pt x="13" y="17"/>
                  </a:lnTo>
                  <a:lnTo>
                    <a:pt x="10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4"/>
                  </a:lnTo>
                  <a:lnTo>
                    <a:pt x="4" y="1"/>
                  </a:lnTo>
                  <a:lnTo>
                    <a:pt x="6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26" name="Freeform 385">
              <a:extLst>
                <a:ext uri="{FF2B5EF4-FFF2-40B4-BE49-F238E27FC236}">
                  <a16:creationId xmlns:a16="http://schemas.microsoft.com/office/drawing/2014/main" id="{04A8E3DE-96C1-4505-B076-EFC995516C81}"/>
                </a:ext>
              </a:extLst>
            </p:cNvPr>
            <p:cNvSpPr/>
            <p:nvPr/>
          </p:nvSpPr>
          <p:spPr bwMode="auto">
            <a:xfrm>
              <a:off x="6842125" y="2005013"/>
              <a:ext cx="26988" cy="26988"/>
            </a:xfrm>
            <a:custGeom>
              <a:gdLst>
                <a:gd name="T0" fmla="*/ 2147483646 w 17"/>
                <a:gd name="T1" fmla="*/ 0 h 17"/>
                <a:gd name="T2" fmla="*/ 2147483646 w 17"/>
                <a:gd name="T3" fmla="*/ 0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2147483646 h 17"/>
                <a:gd name="T12" fmla="*/ 2147483646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2147483646 h 17"/>
                <a:gd name="T20" fmla="*/ 2147483646 w 17"/>
                <a:gd name="T21" fmla="*/ 2147483646 h 17"/>
                <a:gd name="T22" fmla="*/ 2147483646 w 17"/>
                <a:gd name="T23" fmla="*/ 2147483646 h 17"/>
                <a:gd name="T24" fmla="*/ 0 w 17"/>
                <a:gd name="T25" fmla="*/ 2147483646 h 17"/>
                <a:gd name="T26" fmla="*/ 0 w 17"/>
                <a:gd name="T27" fmla="*/ 2147483646 h 17"/>
                <a:gd name="T28" fmla="*/ 2147483646 w 17"/>
                <a:gd name="T29" fmla="*/ 2147483646 h 17"/>
                <a:gd name="T30" fmla="*/ 2147483646 w 17"/>
                <a:gd name="T31" fmla="*/ 2147483646 h 17"/>
                <a:gd name="T32" fmla="*/ 2147483646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7">
                  <a:moveTo>
                    <a:pt x="6" y="0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5" y="13"/>
                  </a:lnTo>
                  <a:lnTo>
                    <a:pt x="13" y="16"/>
                  </a:lnTo>
                  <a:lnTo>
                    <a:pt x="10" y="17"/>
                  </a:lnTo>
                  <a:lnTo>
                    <a:pt x="6" y="17"/>
                  </a:lnTo>
                  <a:lnTo>
                    <a:pt x="3" y="16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27" name="Freeform 386">
              <a:extLst>
                <a:ext uri="{FF2B5EF4-FFF2-40B4-BE49-F238E27FC236}">
                  <a16:creationId xmlns:a16="http://schemas.microsoft.com/office/drawing/2014/main" id="{B9C1EE66-B38E-4EB3-B2FA-733943AA6759}"/>
                </a:ext>
              </a:extLst>
            </p:cNvPr>
            <p:cNvSpPr/>
            <p:nvPr/>
          </p:nvSpPr>
          <p:spPr bwMode="auto">
            <a:xfrm>
              <a:off x="6907213" y="1958976"/>
              <a:ext cx="26988" cy="26988"/>
            </a:xfrm>
            <a:custGeom>
              <a:gdLst>
                <a:gd name="T0" fmla="*/ 2147483646 w 17"/>
                <a:gd name="T1" fmla="*/ 0 h 17"/>
                <a:gd name="T2" fmla="*/ 2147483646 w 17"/>
                <a:gd name="T3" fmla="*/ 0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2147483646 h 17"/>
                <a:gd name="T12" fmla="*/ 2147483646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2147483646 h 17"/>
                <a:gd name="T20" fmla="*/ 2147483646 w 17"/>
                <a:gd name="T21" fmla="*/ 2147483646 h 17"/>
                <a:gd name="T22" fmla="*/ 2147483646 w 17"/>
                <a:gd name="T23" fmla="*/ 2147483646 h 17"/>
                <a:gd name="T24" fmla="*/ 0 w 17"/>
                <a:gd name="T25" fmla="*/ 2147483646 h 17"/>
                <a:gd name="T26" fmla="*/ 0 w 17"/>
                <a:gd name="T27" fmla="*/ 2147483646 h 17"/>
                <a:gd name="T28" fmla="*/ 2147483646 w 17"/>
                <a:gd name="T29" fmla="*/ 2147483646 h 17"/>
                <a:gd name="T30" fmla="*/ 2147483646 w 17"/>
                <a:gd name="T31" fmla="*/ 2147483646 h 17"/>
                <a:gd name="T32" fmla="*/ 2147483646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7"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6" y="14"/>
                  </a:lnTo>
                  <a:lnTo>
                    <a:pt x="14" y="16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28" name="Freeform 387">
              <a:extLst>
                <a:ext uri="{FF2B5EF4-FFF2-40B4-BE49-F238E27FC236}">
                  <a16:creationId xmlns:a16="http://schemas.microsoft.com/office/drawing/2014/main" id="{111A9881-7E8D-4D1F-9FDA-740B76852C23}"/>
                </a:ext>
              </a:extLst>
            </p:cNvPr>
            <p:cNvSpPr/>
            <p:nvPr/>
          </p:nvSpPr>
          <p:spPr bwMode="auto">
            <a:xfrm>
              <a:off x="6973888" y="1914526"/>
              <a:ext cx="26988" cy="28575"/>
            </a:xfrm>
            <a:custGeom>
              <a:gdLst>
                <a:gd name="T0" fmla="*/ 2147483646 w 17"/>
                <a:gd name="T1" fmla="*/ 0 h 18"/>
                <a:gd name="T2" fmla="*/ 2147483646 w 17"/>
                <a:gd name="T3" fmla="*/ 2147483646 h 18"/>
                <a:gd name="T4" fmla="*/ 2147483646 w 17"/>
                <a:gd name="T5" fmla="*/ 2147483646 h 18"/>
                <a:gd name="T6" fmla="*/ 2147483646 w 17"/>
                <a:gd name="T7" fmla="*/ 2147483646 h 18"/>
                <a:gd name="T8" fmla="*/ 2147483646 w 17"/>
                <a:gd name="T9" fmla="*/ 2147483646 h 18"/>
                <a:gd name="T10" fmla="*/ 2147483646 w 17"/>
                <a:gd name="T11" fmla="*/ 2147483646 h 18"/>
                <a:gd name="T12" fmla="*/ 2147483646 w 17"/>
                <a:gd name="T13" fmla="*/ 2147483646 h 18"/>
                <a:gd name="T14" fmla="*/ 2147483646 w 17"/>
                <a:gd name="T15" fmla="*/ 2147483646 h 18"/>
                <a:gd name="T16" fmla="*/ 2147483646 w 17"/>
                <a:gd name="T17" fmla="*/ 2147483646 h 18"/>
                <a:gd name="T18" fmla="*/ 2147483646 w 17"/>
                <a:gd name="T19" fmla="*/ 2147483646 h 18"/>
                <a:gd name="T20" fmla="*/ 2147483646 w 17"/>
                <a:gd name="T21" fmla="*/ 2147483646 h 18"/>
                <a:gd name="T22" fmla="*/ 0 w 17"/>
                <a:gd name="T23" fmla="*/ 2147483646 h 18"/>
                <a:gd name="T24" fmla="*/ 0 w 17"/>
                <a:gd name="T25" fmla="*/ 2147483646 h 18"/>
                <a:gd name="T26" fmla="*/ 2147483646 w 17"/>
                <a:gd name="T27" fmla="*/ 2147483646 h 18"/>
                <a:gd name="T28" fmla="*/ 2147483646 w 17"/>
                <a:gd name="T29" fmla="*/ 2147483646 h 18"/>
                <a:gd name="T30" fmla="*/ 2147483646 w 17"/>
                <a:gd name="T31" fmla="*/ 0 h 18"/>
                <a:gd name="T32" fmla="*/ 2147483646 w 17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8">
                  <a:moveTo>
                    <a:pt x="11" y="0"/>
                  </a:moveTo>
                  <a:lnTo>
                    <a:pt x="13" y="1"/>
                  </a:lnTo>
                  <a:lnTo>
                    <a:pt x="16" y="4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6" y="14"/>
                  </a:lnTo>
                  <a:lnTo>
                    <a:pt x="13" y="17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4" y="17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1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29" name="Freeform 388">
              <a:extLst>
                <a:ext uri="{FF2B5EF4-FFF2-40B4-BE49-F238E27FC236}">
                  <a16:creationId xmlns:a16="http://schemas.microsoft.com/office/drawing/2014/main" id="{E837ED94-1252-4526-B16C-D840E1E92AAF}"/>
                </a:ext>
              </a:extLst>
            </p:cNvPr>
            <p:cNvSpPr/>
            <p:nvPr/>
          </p:nvSpPr>
          <p:spPr bwMode="auto">
            <a:xfrm>
              <a:off x="7040563" y="1870076"/>
              <a:ext cx="26988" cy="26988"/>
            </a:xfrm>
            <a:custGeom>
              <a:gdLst>
                <a:gd name="T0" fmla="*/ 2147483646 w 17"/>
                <a:gd name="T1" fmla="*/ 0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2147483646 h 17"/>
                <a:gd name="T12" fmla="*/ 2147483646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2147483646 h 17"/>
                <a:gd name="T20" fmla="*/ 2147483646 w 17"/>
                <a:gd name="T21" fmla="*/ 2147483646 h 17"/>
                <a:gd name="T22" fmla="*/ 0 w 17"/>
                <a:gd name="T23" fmla="*/ 2147483646 h 17"/>
                <a:gd name="T24" fmla="*/ 0 w 17"/>
                <a:gd name="T25" fmla="*/ 2147483646 h 17"/>
                <a:gd name="T26" fmla="*/ 2147483646 w 17"/>
                <a:gd name="T27" fmla="*/ 2147483646 h 17"/>
                <a:gd name="T28" fmla="*/ 2147483646 w 17"/>
                <a:gd name="T29" fmla="*/ 2147483646 h 17"/>
                <a:gd name="T30" fmla="*/ 2147483646 w 17"/>
                <a:gd name="T31" fmla="*/ 0 h 17"/>
                <a:gd name="T32" fmla="*/ 2147483646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7">
                  <a:moveTo>
                    <a:pt x="11" y="0"/>
                  </a:moveTo>
                  <a:lnTo>
                    <a:pt x="13" y="1"/>
                  </a:lnTo>
                  <a:lnTo>
                    <a:pt x="16" y="4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6" y="13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4"/>
                  </a:lnTo>
                  <a:lnTo>
                    <a:pt x="3" y="1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30" name="Freeform 389">
              <a:extLst>
                <a:ext uri="{FF2B5EF4-FFF2-40B4-BE49-F238E27FC236}">
                  <a16:creationId xmlns:a16="http://schemas.microsoft.com/office/drawing/2014/main" id="{BC011384-533D-493D-88F8-22BEDCB1486D}"/>
                </a:ext>
              </a:extLst>
            </p:cNvPr>
            <p:cNvSpPr/>
            <p:nvPr/>
          </p:nvSpPr>
          <p:spPr bwMode="auto">
            <a:xfrm>
              <a:off x="7107238" y="1824038"/>
              <a:ext cx="26988" cy="30163"/>
            </a:xfrm>
            <a:custGeom>
              <a:gdLst>
                <a:gd name="T0" fmla="*/ 2147483646 w 17"/>
                <a:gd name="T1" fmla="*/ 0 h 19"/>
                <a:gd name="T2" fmla="*/ 2147483646 w 17"/>
                <a:gd name="T3" fmla="*/ 2147483646 h 19"/>
                <a:gd name="T4" fmla="*/ 2147483646 w 17"/>
                <a:gd name="T5" fmla="*/ 2147483646 h 19"/>
                <a:gd name="T6" fmla="*/ 2147483646 w 17"/>
                <a:gd name="T7" fmla="*/ 2147483646 h 19"/>
                <a:gd name="T8" fmla="*/ 2147483646 w 17"/>
                <a:gd name="T9" fmla="*/ 2147483646 h 19"/>
                <a:gd name="T10" fmla="*/ 2147483646 w 17"/>
                <a:gd name="T11" fmla="*/ 2147483646 h 19"/>
                <a:gd name="T12" fmla="*/ 2147483646 w 17"/>
                <a:gd name="T13" fmla="*/ 2147483646 h 19"/>
                <a:gd name="T14" fmla="*/ 2147483646 w 17"/>
                <a:gd name="T15" fmla="*/ 2147483646 h 19"/>
                <a:gd name="T16" fmla="*/ 2147483646 w 17"/>
                <a:gd name="T17" fmla="*/ 2147483646 h 19"/>
                <a:gd name="T18" fmla="*/ 2147483646 w 17"/>
                <a:gd name="T19" fmla="*/ 2147483646 h 19"/>
                <a:gd name="T20" fmla="*/ 2147483646 w 17"/>
                <a:gd name="T21" fmla="*/ 2147483646 h 19"/>
                <a:gd name="T22" fmla="*/ 0 w 17"/>
                <a:gd name="T23" fmla="*/ 2147483646 h 19"/>
                <a:gd name="T24" fmla="*/ 0 w 17"/>
                <a:gd name="T25" fmla="*/ 2147483646 h 19"/>
                <a:gd name="T26" fmla="*/ 2147483646 w 17"/>
                <a:gd name="T27" fmla="*/ 2147483646 h 19"/>
                <a:gd name="T28" fmla="*/ 2147483646 w 17"/>
                <a:gd name="T29" fmla="*/ 2147483646 h 19"/>
                <a:gd name="T30" fmla="*/ 2147483646 w 17"/>
                <a:gd name="T31" fmla="*/ 0 h 19"/>
                <a:gd name="T32" fmla="*/ 2147483646 w 17"/>
                <a:gd name="T33" fmla="*/ 0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9">
                  <a:moveTo>
                    <a:pt x="11" y="0"/>
                  </a:moveTo>
                  <a:lnTo>
                    <a:pt x="13" y="2"/>
                  </a:lnTo>
                  <a:lnTo>
                    <a:pt x="16" y="4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6" y="15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7" y="19"/>
                  </a:lnTo>
                  <a:lnTo>
                    <a:pt x="4" y="17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4"/>
                  </a:lnTo>
                  <a:lnTo>
                    <a:pt x="3" y="2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31" name="Freeform 390">
              <a:extLst>
                <a:ext uri="{FF2B5EF4-FFF2-40B4-BE49-F238E27FC236}">
                  <a16:creationId xmlns:a16="http://schemas.microsoft.com/office/drawing/2014/main" id="{BC232C43-30BD-47F8-98CB-1A01A24B9401}"/>
                </a:ext>
              </a:extLst>
            </p:cNvPr>
            <p:cNvSpPr/>
            <p:nvPr/>
          </p:nvSpPr>
          <p:spPr bwMode="auto">
            <a:xfrm>
              <a:off x="7172325" y="1781176"/>
              <a:ext cx="28575" cy="26988"/>
            </a:xfrm>
            <a:custGeom>
              <a:gdLst>
                <a:gd name="T0" fmla="*/ 2147483646 w 18"/>
                <a:gd name="T1" fmla="*/ 0 h 17"/>
                <a:gd name="T2" fmla="*/ 2147483646 w 18"/>
                <a:gd name="T3" fmla="*/ 0 h 17"/>
                <a:gd name="T4" fmla="*/ 2147483646 w 18"/>
                <a:gd name="T5" fmla="*/ 2147483646 h 17"/>
                <a:gd name="T6" fmla="*/ 2147483646 w 18"/>
                <a:gd name="T7" fmla="*/ 2147483646 h 17"/>
                <a:gd name="T8" fmla="*/ 2147483646 w 18"/>
                <a:gd name="T9" fmla="*/ 2147483646 h 17"/>
                <a:gd name="T10" fmla="*/ 2147483646 w 18"/>
                <a:gd name="T11" fmla="*/ 2147483646 h 17"/>
                <a:gd name="T12" fmla="*/ 2147483646 w 18"/>
                <a:gd name="T13" fmla="*/ 2147483646 h 17"/>
                <a:gd name="T14" fmla="*/ 2147483646 w 18"/>
                <a:gd name="T15" fmla="*/ 2147483646 h 17"/>
                <a:gd name="T16" fmla="*/ 2147483646 w 18"/>
                <a:gd name="T17" fmla="*/ 2147483646 h 17"/>
                <a:gd name="T18" fmla="*/ 2147483646 w 18"/>
                <a:gd name="T19" fmla="*/ 2147483646 h 17"/>
                <a:gd name="T20" fmla="*/ 2147483646 w 18"/>
                <a:gd name="T21" fmla="*/ 2147483646 h 17"/>
                <a:gd name="T22" fmla="*/ 0 w 18"/>
                <a:gd name="T23" fmla="*/ 2147483646 h 17"/>
                <a:gd name="T24" fmla="*/ 0 w 18"/>
                <a:gd name="T25" fmla="*/ 2147483646 h 17"/>
                <a:gd name="T26" fmla="*/ 2147483646 w 18"/>
                <a:gd name="T27" fmla="*/ 2147483646 h 17"/>
                <a:gd name="T28" fmla="*/ 2147483646 w 18"/>
                <a:gd name="T29" fmla="*/ 2147483646 h 17"/>
                <a:gd name="T30" fmla="*/ 2147483646 w 18"/>
                <a:gd name="T31" fmla="*/ 0 h 17"/>
                <a:gd name="T32" fmla="*/ 2147483646 w 18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7">
                  <a:moveTo>
                    <a:pt x="10" y="0"/>
                  </a:moveTo>
                  <a:lnTo>
                    <a:pt x="14" y="0"/>
                  </a:lnTo>
                  <a:lnTo>
                    <a:pt x="17" y="3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7" y="13"/>
                  </a:lnTo>
                  <a:lnTo>
                    <a:pt x="14" y="16"/>
                  </a:lnTo>
                  <a:lnTo>
                    <a:pt x="10" y="17"/>
                  </a:lnTo>
                  <a:lnTo>
                    <a:pt x="8" y="17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3"/>
                  </a:lnTo>
                  <a:lnTo>
                    <a:pt x="4" y="1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32" name="Freeform 391">
              <a:extLst>
                <a:ext uri="{FF2B5EF4-FFF2-40B4-BE49-F238E27FC236}">
                  <a16:creationId xmlns:a16="http://schemas.microsoft.com/office/drawing/2014/main" id="{E45CD8C8-3707-4B41-B78D-BE8D60094107}"/>
                </a:ext>
              </a:extLst>
            </p:cNvPr>
            <p:cNvSpPr/>
            <p:nvPr/>
          </p:nvSpPr>
          <p:spPr bwMode="auto">
            <a:xfrm>
              <a:off x="7239000" y="1735138"/>
              <a:ext cx="28575" cy="26988"/>
            </a:xfrm>
            <a:custGeom>
              <a:gdLst>
                <a:gd name="T0" fmla="*/ 2147483646 w 18"/>
                <a:gd name="T1" fmla="*/ 0 h 17"/>
                <a:gd name="T2" fmla="*/ 2147483646 w 18"/>
                <a:gd name="T3" fmla="*/ 2147483646 h 17"/>
                <a:gd name="T4" fmla="*/ 2147483646 w 18"/>
                <a:gd name="T5" fmla="*/ 2147483646 h 17"/>
                <a:gd name="T6" fmla="*/ 2147483646 w 18"/>
                <a:gd name="T7" fmla="*/ 2147483646 h 17"/>
                <a:gd name="T8" fmla="*/ 2147483646 w 18"/>
                <a:gd name="T9" fmla="*/ 2147483646 h 17"/>
                <a:gd name="T10" fmla="*/ 2147483646 w 18"/>
                <a:gd name="T11" fmla="*/ 2147483646 h 17"/>
                <a:gd name="T12" fmla="*/ 2147483646 w 18"/>
                <a:gd name="T13" fmla="*/ 2147483646 h 17"/>
                <a:gd name="T14" fmla="*/ 2147483646 w 18"/>
                <a:gd name="T15" fmla="*/ 2147483646 h 17"/>
                <a:gd name="T16" fmla="*/ 2147483646 w 18"/>
                <a:gd name="T17" fmla="*/ 2147483646 h 17"/>
                <a:gd name="T18" fmla="*/ 2147483646 w 18"/>
                <a:gd name="T19" fmla="*/ 2147483646 h 17"/>
                <a:gd name="T20" fmla="*/ 2147483646 w 18"/>
                <a:gd name="T21" fmla="*/ 2147483646 h 17"/>
                <a:gd name="T22" fmla="*/ 0 w 18"/>
                <a:gd name="T23" fmla="*/ 2147483646 h 17"/>
                <a:gd name="T24" fmla="*/ 0 w 18"/>
                <a:gd name="T25" fmla="*/ 2147483646 h 17"/>
                <a:gd name="T26" fmla="*/ 2147483646 w 18"/>
                <a:gd name="T27" fmla="*/ 2147483646 h 17"/>
                <a:gd name="T28" fmla="*/ 2147483646 w 18"/>
                <a:gd name="T29" fmla="*/ 2147483646 h 17"/>
                <a:gd name="T30" fmla="*/ 2147483646 w 18"/>
                <a:gd name="T31" fmla="*/ 0 h 17"/>
                <a:gd name="T32" fmla="*/ 2147483646 w 18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7">
                  <a:moveTo>
                    <a:pt x="10" y="0"/>
                  </a:moveTo>
                  <a:lnTo>
                    <a:pt x="14" y="1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18" y="11"/>
                  </a:lnTo>
                  <a:lnTo>
                    <a:pt x="17" y="13"/>
                  </a:lnTo>
                  <a:lnTo>
                    <a:pt x="14" y="16"/>
                  </a:lnTo>
                  <a:lnTo>
                    <a:pt x="10" y="17"/>
                  </a:lnTo>
                  <a:lnTo>
                    <a:pt x="7" y="17"/>
                  </a:lnTo>
                  <a:lnTo>
                    <a:pt x="3" y="16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1"/>
                  </a:lnTo>
                  <a:lnTo>
                    <a:pt x="7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33" name="Freeform 392">
              <a:extLst>
                <a:ext uri="{FF2B5EF4-FFF2-40B4-BE49-F238E27FC236}">
                  <a16:creationId xmlns:a16="http://schemas.microsoft.com/office/drawing/2014/main" id="{C9B98A4B-B64E-455F-8E1F-9D1E76996333}"/>
                </a:ext>
              </a:extLst>
            </p:cNvPr>
            <p:cNvSpPr/>
            <p:nvPr/>
          </p:nvSpPr>
          <p:spPr bwMode="auto">
            <a:xfrm>
              <a:off x="6413500" y="2089151"/>
              <a:ext cx="28575" cy="28575"/>
            </a:xfrm>
            <a:custGeom>
              <a:gdLst>
                <a:gd name="T0" fmla="*/ 2147483646 w 18"/>
                <a:gd name="T1" fmla="*/ 0 h 18"/>
                <a:gd name="T2" fmla="*/ 2147483646 w 18"/>
                <a:gd name="T3" fmla="*/ 2147483646 h 18"/>
                <a:gd name="T4" fmla="*/ 2147483646 w 18"/>
                <a:gd name="T5" fmla="*/ 2147483646 h 18"/>
                <a:gd name="T6" fmla="*/ 2147483646 w 18"/>
                <a:gd name="T7" fmla="*/ 2147483646 h 18"/>
                <a:gd name="T8" fmla="*/ 2147483646 w 18"/>
                <a:gd name="T9" fmla="*/ 2147483646 h 18"/>
                <a:gd name="T10" fmla="*/ 2147483646 w 18"/>
                <a:gd name="T11" fmla="*/ 2147483646 h 18"/>
                <a:gd name="T12" fmla="*/ 2147483646 w 18"/>
                <a:gd name="T13" fmla="*/ 2147483646 h 18"/>
                <a:gd name="T14" fmla="*/ 2147483646 w 18"/>
                <a:gd name="T15" fmla="*/ 2147483646 h 18"/>
                <a:gd name="T16" fmla="*/ 2147483646 w 18"/>
                <a:gd name="T17" fmla="*/ 2147483646 h 18"/>
                <a:gd name="T18" fmla="*/ 2147483646 w 18"/>
                <a:gd name="T19" fmla="*/ 2147483646 h 18"/>
                <a:gd name="T20" fmla="*/ 2147483646 w 18"/>
                <a:gd name="T21" fmla="*/ 2147483646 h 18"/>
                <a:gd name="T22" fmla="*/ 0 w 18"/>
                <a:gd name="T23" fmla="*/ 2147483646 h 18"/>
                <a:gd name="T24" fmla="*/ 0 w 18"/>
                <a:gd name="T25" fmla="*/ 2147483646 h 18"/>
                <a:gd name="T26" fmla="*/ 2147483646 w 18"/>
                <a:gd name="T27" fmla="*/ 2147483646 h 18"/>
                <a:gd name="T28" fmla="*/ 2147483646 w 18"/>
                <a:gd name="T29" fmla="*/ 2147483646 h 18"/>
                <a:gd name="T30" fmla="*/ 2147483646 w 18"/>
                <a:gd name="T31" fmla="*/ 0 h 18"/>
                <a:gd name="T32" fmla="*/ 2147483646 w 18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8">
                  <a:moveTo>
                    <a:pt x="10" y="0"/>
                  </a:moveTo>
                  <a:lnTo>
                    <a:pt x="14" y="1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18" y="10"/>
                  </a:lnTo>
                  <a:lnTo>
                    <a:pt x="17" y="14"/>
                  </a:lnTo>
                  <a:lnTo>
                    <a:pt x="14" y="17"/>
                  </a:lnTo>
                  <a:lnTo>
                    <a:pt x="10" y="18"/>
                  </a:lnTo>
                  <a:lnTo>
                    <a:pt x="8" y="18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4" y="1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34" name="Freeform 393">
              <a:extLst>
                <a:ext uri="{FF2B5EF4-FFF2-40B4-BE49-F238E27FC236}">
                  <a16:creationId xmlns:a16="http://schemas.microsoft.com/office/drawing/2014/main" id="{65B79848-4B50-4A2B-B8A2-9E8F292801BE}"/>
                </a:ext>
              </a:extLst>
            </p:cNvPr>
            <p:cNvSpPr/>
            <p:nvPr/>
          </p:nvSpPr>
          <p:spPr bwMode="auto">
            <a:xfrm>
              <a:off x="6480175" y="2044701"/>
              <a:ext cx="28575" cy="26988"/>
            </a:xfrm>
            <a:custGeom>
              <a:gdLst>
                <a:gd name="T0" fmla="*/ 2147483646 w 18"/>
                <a:gd name="T1" fmla="*/ 0 h 17"/>
                <a:gd name="T2" fmla="*/ 2147483646 w 18"/>
                <a:gd name="T3" fmla="*/ 2147483646 h 17"/>
                <a:gd name="T4" fmla="*/ 2147483646 w 18"/>
                <a:gd name="T5" fmla="*/ 2147483646 h 17"/>
                <a:gd name="T6" fmla="*/ 2147483646 w 18"/>
                <a:gd name="T7" fmla="*/ 2147483646 h 17"/>
                <a:gd name="T8" fmla="*/ 2147483646 w 18"/>
                <a:gd name="T9" fmla="*/ 2147483646 h 17"/>
                <a:gd name="T10" fmla="*/ 2147483646 w 18"/>
                <a:gd name="T11" fmla="*/ 2147483646 h 17"/>
                <a:gd name="T12" fmla="*/ 2147483646 w 18"/>
                <a:gd name="T13" fmla="*/ 2147483646 h 17"/>
                <a:gd name="T14" fmla="*/ 2147483646 w 18"/>
                <a:gd name="T15" fmla="*/ 2147483646 h 17"/>
                <a:gd name="T16" fmla="*/ 2147483646 w 18"/>
                <a:gd name="T17" fmla="*/ 2147483646 h 17"/>
                <a:gd name="T18" fmla="*/ 2147483646 w 18"/>
                <a:gd name="T19" fmla="*/ 2147483646 h 17"/>
                <a:gd name="T20" fmla="*/ 2147483646 w 18"/>
                <a:gd name="T21" fmla="*/ 2147483646 h 17"/>
                <a:gd name="T22" fmla="*/ 0 w 18"/>
                <a:gd name="T23" fmla="*/ 2147483646 h 17"/>
                <a:gd name="T24" fmla="*/ 0 w 18"/>
                <a:gd name="T25" fmla="*/ 2147483646 h 17"/>
                <a:gd name="T26" fmla="*/ 2147483646 w 18"/>
                <a:gd name="T27" fmla="*/ 2147483646 h 17"/>
                <a:gd name="T28" fmla="*/ 2147483646 w 18"/>
                <a:gd name="T29" fmla="*/ 2147483646 h 17"/>
                <a:gd name="T30" fmla="*/ 2147483646 w 18"/>
                <a:gd name="T31" fmla="*/ 0 h 17"/>
                <a:gd name="T32" fmla="*/ 2147483646 w 18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7">
                  <a:moveTo>
                    <a:pt x="10" y="0"/>
                  </a:moveTo>
                  <a:lnTo>
                    <a:pt x="14" y="1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18" y="11"/>
                  </a:lnTo>
                  <a:lnTo>
                    <a:pt x="17" y="13"/>
                  </a:lnTo>
                  <a:lnTo>
                    <a:pt x="14" y="16"/>
                  </a:lnTo>
                  <a:lnTo>
                    <a:pt x="10" y="17"/>
                  </a:lnTo>
                  <a:lnTo>
                    <a:pt x="8" y="17"/>
                  </a:lnTo>
                  <a:lnTo>
                    <a:pt x="4" y="16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1" y="4"/>
                  </a:lnTo>
                  <a:lnTo>
                    <a:pt x="4" y="1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35" name="Freeform 394">
              <a:extLst>
                <a:ext uri="{FF2B5EF4-FFF2-40B4-BE49-F238E27FC236}">
                  <a16:creationId xmlns:a16="http://schemas.microsoft.com/office/drawing/2014/main" id="{4DFDF47C-4F99-494E-BD2A-B8F5824EA7AE}"/>
                </a:ext>
              </a:extLst>
            </p:cNvPr>
            <p:cNvSpPr/>
            <p:nvPr/>
          </p:nvSpPr>
          <p:spPr bwMode="auto">
            <a:xfrm>
              <a:off x="6546850" y="1998663"/>
              <a:ext cx="28575" cy="30163"/>
            </a:xfrm>
            <a:custGeom>
              <a:gdLst>
                <a:gd name="T0" fmla="*/ 2147483646 w 18"/>
                <a:gd name="T1" fmla="*/ 0 h 19"/>
                <a:gd name="T2" fmla="*/ 2147483646 w 18"/>
                <a:gd name="T3" fmla="*/ 2147483646 h 19"/>
                <a:gd name="T4" fmla="*/ 2147483646 w 18"/>
                <a:gd name="T5" fmla="*/ 2147483646 h 19"/>
                <a:gd name="T6" fmla="*/ 2147483646 w 18"/>
                <a:gd name="T7" fmla="*/ 2147483646 h 19"/>
                <a:gd name="T8" fmla="*/ 2147483646 w 18"/>
                <a:gd name="T9" fmla="*/ 2147483646 h 19"/>
                <a:gd name="T10" fmla="*/ 2147483646 w 18"/>
                <a:gd name="T11" fmla="*/ 2147483646 h 19"/>
                <a:gd name="T12" fmla="*/ 2147483646 w 18"/>
                <a:gd name="T13" fmla="*/ 2147483646 h 19"/>
                <a:gd name="T14" fmla="*/ 2147483646 w 18"/>
                <a:gd name="T15" fmla="*/ 2147483646 h 19"/>
                <a:gd name="T16" fmla="*/ 2147483646 w 18"/>
                <a:gd name="T17" fmla="*/ 2147483646 h 19"/>
                <a:gd name="T18" fmla="*/ 2147483646 w 18"/>
                <a:gd name="T19" fmla="*/ 2147483646 h 19"/>
                <a:gd name="T20" fmla="*/ 2147483646 w 18"/>
                <a:gd name="T21" fmla="*/ 2147483646 h 19"/>
                <a:gd name="T22" fmla="*/ 0 w 18"/>
                <a:gd name="T23" fmla="*/ 2147483646 h 19"/>
                <a:gd name="T24" fmla="*/ 0 w 18"/>
                <a:gd name="T25" fmla="*/ 2147483646 h 19"/>
                <a:gd name="T26" fmla="*/ 2147483646 w 18"/>
                <a:gd name="T27" fmla="*/ 2147483646 h 19"/>
                <a:gd name="T28" fmla="*/ 2147483646 w 18"/>
                <a:gd name="T29" fmla="*/ 2147483646 h 19"/>
                <a:gd name="T30" fmla="*/ 2147483646 w 18"/>
                <a:gd name="T31" fmla="*/ 0 h 19"/>
                <a:gd name="T32" fmla="*/ 2147483646 w 18"/>
                <a:gd name="T33" fmla="*/ 0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9">
                  <a:moveTo>
                    <a:pt x="10" y="0"/>
                  </a:moveTo>
                  <a:lnTo>
                    <a:pt x="14" y="2"/>
                  </a:lnTo>
                  <a:lnTo>
                    <a:pt x="17" y="4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7" y="15"/>
                  </a:lnTo>
                  <a:lnTo>
                    <a:pt x="14" y="16"/>
                  </a:lnTo>
                  <a:lnTo>
                    <a:pt x="10" y="19"/>
                  </a:lnTo>
                  <a:lnTo>
                    <a:pt x="7" y="19"/>
                  </a:lnTo>
                  <a:lnTo>
                    <a:pt x="4" y="17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4"/>
                  </a:lnTo>
                  <a:lnTo>
                    <a:pt x="4" y="2"/>
                  </a:lnTo>
                  <a:lnTo>
                    <a:pt x="7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36" name="Freeform 395">
              <a:extLst>
                <a:ext uri="{FF2B5EF4-FFF2-40B4-BE49-F238E27FC236}">
                  <a16:creationId xmlns:a16="http://schemas.microsoft.com/office/drawing/2014/main" id="{990DF300-B3C1-41E3-8BCD-D89B16555CF9}"/>
                </a:ext>
              </a:extLst>
            </p:cNvPr>
            <p:cNvSpPr/>
            <p:nvPr/>
          </p:nvSpPr>
          <p:spPr bwMode="auto">
            <a:xfrm>
              <a:off x="6613525" y="1955801"/>
              <a:ext cx="28575" cy="26988"/>
            </a:xfrm>
            <a:custGeom>
              <a:gdLst>
                <a:gd name="T0" fmla="*/ 2147483646 w 18"/>
                <a:gd name="T1" fmla="*/ 0 h 17"/>
                <a:gd name="T2" fmla="*/ 2147483646 w 18"/>
                <a:gd name="T3" fmla="*/ 2147483646 h 17"/>
                <a:gd name="T4" fmla="*/ 2147483646 w 18"/>
                <a:gd name="T5" fmla="*/ 2147483646 h 17"/>
                <a:gd name="T6" fmla="*/ 2147483646 w 18"/>
                <a:gd name="T7" fmla="*/ 2147483646 h 17"/>
                <a:gd name="T8" fmla="*/ 2147483646 w 18"/>
                <a:gd name="T9" fmla="*/ 2147483646 h 17"/>
                <a:gd name="T10" fmla="*/ 2147483646 w 18"/>
                <a:gd name="T11" fmla="*/ 2147483646 h 17"/>
                <a:gd name="T12" fmla="*/ 2147483646 w 18"/>
                <a:gd name="T13" fmla="*/ 2147483646 h 17"/>
                <a:gd name="T14" fmla="*/ 2147483646 w 18"/>
                <a:gd name="T15" fmla="*/ 2147483646 h 17"/>
                <a:gd name="T16" fmla="*/ 2147483646 w 18"/>
                <a:gd name="T17" fmla="*/ 2147483646 h 17"/>
                <a:gd name="T18" fmla="*/ 2147483646 w 18"/>
                <a:gd name="T19" fmla="*/ 2147483646 h 17"/>
                <a:gd name="T20" fmla="*/ 2147483646 w 18"/>
                <a:gd name="T21" fmla="*/ 2147483646 h 17"/>
                <a:gd name="T22" fmla="*/ 0 w 18"/>
                <a:gd name="T23" fmla="*/ 2147483646 h 17"/>
                <a:gd name="T24" fmla="*/ 0 w 18"/>
                <a:gd name="T25" fmla="*/ 2147483646 h 17"/>
                <a:gd name="T26" fmla="*/ 2147483646 w 18"/>
                <a:gd name="T27" fmla="*/ 2147483646 h 17"/>
                <a:gd name="T28" fmla="*/ 2147483646 w 18"/>
                <a:gd name="T29" fmla="*/ 2147483646 h 17"/>
                <a:gd name="T30" fmla="*/ 2147483646 w 18"/>
                <a:gd name="T31" fmla="*/ 0 h 17"/>
                <a:gd name="T32" fmla="*/ 2147483646 w 18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7">
                  <a:moveTo>
                    <a:pt x="10" y="0"/>
                  </a:moveTo>
                  <a:lnTo>
                    <a:pt x="14" y="1"/>
                  </a:lnTo>
                  <a:lnTo>
                    <a:pt x="17" y="2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7" y="13"/>
                  </a:lnTo>
                  <a:lnTo>
                    <a:pt x="14" y="16"/>
                  </a:lnTo>
                  <a:lnTo>
                    <a:pt x="10" y="17"/>
                  </a:lnTo>
                  <a:lnTo>
                    <a:pt x="7" y="17"/>
                  </a:lnTo>
                  <a:lnTo>
                    <a:pt x="3" y="16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4"/>
                  </a:lnTo>
                  <a:lnTo>
                    <a:pt x="3" y="1"/>
                  </a:lnTo>
                  <a:lnTo>
                    <a:pt x="7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37" name="Freeform 396">
              <a:extLst>
                <a:ext uri="{FF2B5EF4-FFF2-40B4-BE49-F238E27FC236}">
                  <a16:creationId xmlns:a16="http://schemas.microsoft.com/office/drawing/2014/main" id="{5A86ED2C-E35B-467A-8DE2-F873108517D5}"/>
                </a:ext>
              </a:extLst>
            </p:cNvPr>
            <p:cNvSpPr/>
            <p:nvPr/>
          </p:nvSpPr>
          <p:spPr bwMode="auto">
            <a:xfrm>
              <a:off x="6678613" y="1909763"/>
              <a:ext cx="30163" cy="26988"/>
            </a:xfrm>
            <a:custGeom>
              <a:gdLst>
                <a:gd name="T0" fmla="*/ 2147483646 w 19"/>
                <a:gd name="T1" fmla="*/ 0 h 17"/>
                <a:gd name="T2" fmla="*/ 2147483646 w 19"/>
                <a:gd name="T3" fmla="*/ 2147483646 h 17"/>
                <a:gd name="T4" fmla="*/ 2147483646 w 19"/>
                <a:gd name="T5" fmla="*/ 2147483646 h 17"/>
                <a:gd name="T6" fmla="*/ 2147483646 w 19"/>
                <a:gd name="T7" fmla="*/ 2147483646 h 17"/>
                <a:gd name="T8" fmla="*/ 2147483646 w 19"/>
                <a:gd name="T9" fmla="*/ 2147483646 h 17"/>
                <a:gd name="T10" fmla="*/ 2147483646 w 19"/>
                <a:gd name="T11" fmla="*/ 2147483646 h 17"/>
                <a:gd name="T12" fmla="*/ 2147483646 w 19"/>
                <a:gd name="T13" fmla="*/ 2147483646 h 17"/>
                <a:gd name="T14" fmla="*/ 2147483646 w 19"/>
                <a:gd name="T15" fmla="*/ 2147483646 h 17"/>
                <a:gd name="T16" fmla="*/ 2147483646 w 19"/>
                <a:gd name="T17" fmla="*/ 2147483646 h 17"/>
                <a:gd name="T18" fmla="*/ 2147483646 w 19"/>
                <a:gd name="T19" fmla="*/ 2147483646 h 17"/>
                <a:gd name="T20" fmla="*/ 2147483646 w 19"/>
                <a:gd name="T21" fmla="*/ 2147483646 h 17"/>
                <a:gd name="T22" fmla="*/ 0 w 19"/>
                <a:gd name="T23" fmla="*/ 2147483646 h 17"/>
                <a:gd name="T24" fmla="*/ 0 w 19"/>
                <a:gd name="T25" fmla="*/ 2147483646 h 17"/>
                <a:gd name="T26" fmla="*/ 2147483646 w 19"/>
                <a:gd name="T27" fmla="*/ 2147483646 h 17"/>
                <a:gd name="T28" fmla="*/ 2147483646 w 19"/>
                <a:gd name="T29" fmla="*/ 2147483646 h 17"/>
                <a:gd name="T30" fmla="*/ 2147483646 w 19"/>
                <a:gd name="T31" fmla="*/ 0 h 17"/>
                <a:gd name="T32" fmla="*/ 2147483646 w 19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" h="17">
                  <a:moveTo>
                    <a:pt x="11" y="0"/>
                  </a:moveTo>
                  <a:lnTo>
                    <a:pt x="15" y="1"/>
                  </a:lnTo>
                  <a:lnTo>
                    <a:pt x="17" y="4"/>
                  </a:lnTo>
                  <a:lnTo>
                    <a:pt x="19" y="7"/>
                  </a:lnTo>
                  <a:lnTo>
                    <a:pt x="19" y="11"/>
                  </a:lnTo>
                  <a:lnTo>
                    <a:pt x="17" y="13"/>
                  </a:lnTo>
                  <a:lnTo>
                    <a:pt x="15" y="16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1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38" name="Freeform 397">
              <a:extLst>
                <a:ext uri="{FF2B5EF4-FFF2-40B4-BE49-F238E27FC236}">
                  <a16:creationId xmlns:a16="http://schemas.microsoft.com/office/drawing/2014/main" id="{09F6B37F-8336-4A27-9F3D-645662C1FD3E}"/>
                </a:ext>
              </a:extLst>
            </p:cNvPr>
            <p:cNvSpPr/>
            <p:nvPr/>
          </p:nvSpPr>
          <p:spPr bwMode="auto">
            <a:xfrm>
              <a:off x="6745288" y="1863726"/>
              <a:ext cx="30163" cy="30163"/>
            </a:xfrm>
            <a:custGeom>
              <a:gdLst>
                <a:gd name="T0" fmla="*/ 2147483646 w 19"/>
                <a:gd name="T1" fmla="*/ 0 h 19"/>
                <a:gd name="T2" fmla="*/ 2147483646 w 19"/>
                <a:gd name="T3" fmla="*/ 2147483646 h 19"/>
                <a:gd name="T4" fmla="*/ 2147483646 w 19"/>
                <a:gd name="T5" fmla="*/ 2147483646 h 19"/>
                <a:gd name="T6" fmla="*/ 2147483646 w 19"/>
                <a:gd name="T7" fmla="*/ 2147483646 h 19"/>
                <a:gd name="T8" fmla="*/ 2147483646 w 19"/>
                <a:gd name="T9" fmla="*/ 2147483646 h 19"/>
                <a:gd name="T10" fmla="*/ 2147483646 w 19"/>
                <a:gd name="T11" fmla="*/ 2147483646 h 19"/>
                <a:gd name="T12" fmla="*/ 2147483646 w 19"/>
                <a:gd name="T13" fmla="*/ 2147483646 h 19"/>
                <a:gd name="T14" fmla="*/ 2147483646 w 19"/>
                <a:gd name="T15" fmla="*/ 2147483646 h 19"/>
                <a:gd name="T16" fmla="*/ 2147483646 w 19"/>
                <a:gd name="T17" fmla="*/ 2147483646 h 19"/>
                <a:gd name="T18" fmla="*/ 2147483646 w 19"/>
                <a:gd name="T19" fmla="*/ 2147483646 h 19"/>
                <a:gd name="T20" fmla="*/ 2147483646 w 19"/>
                <a:gd name="T21" fmla="*/ 2147483646 h 19"/>
                <a:gd name="T22" fmla="*/ 0 w 19"/>
                <a:gd name="T23" fmla="*/ 2147483646 h 19"/>
                <a:gd name="T24" fmla="*/ 0 w 19"/>
                <a:gd name="T25" fmla="*/ 2147483646 h 19"/>
                <a:gd name="T26" fmla="*/ 2147483646 w 19"/>
                <a:gd name="T27" fmla="*/ 2147483646 h 19"/>
                <a:gd name="T28" fmla="*/ 2147483646 w 19"/>
                <a:gd name="T29" fmla="*/ 2147483646 h 19"/>
                <a:gd name="T30" fmla="*/ 2147483646 w 19"/>
                <a:gd name="T31" fmla="*/ 0 h 19"/>
                <a:gd name="T32" fmla="*/ 2147483646 w 19"/>
                <a:gd name="T33" fmla="*/ 0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" h="19">
                  <a:moveTo>
                    <a:pt x="11" y="0"/>
                  </a:moveTo>
                  <a:lnTo>
                    <a:pt x="15" y="2"/>
                  </a:lnTo>
                  <a:lnTo>
                    <a:pt x="16" y="4"/>
                  </a:lnTo>
                  <a:lnTo>
                    <a:pt x="19" y="8"/>
                  </a:lnTo>
                  <a:lnTo>
                    <a:pt x="19" y="11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1" y="19"/>
                  </a:lnTo>
                  <a:lnTo>
                    <a:pt x="8" y="19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39" name="Freeform 398">
              <a:extLst>
                <a:ext uri="{FF2B5EF4-FFF2-40B4-BE49-F238E27FC236}">
                  <a16:creationId xmlns:a16="http://schemas.microsoft.com/office/drawing/2014/main" id="{33146B23-CE03-43E9-A2F5-852CAC872036}"/>
                </a:ext>
              </a:extLst>
            </p:cNvPr>
            <p:cNvSpPr/>
            <p:nvPr/>
          </p:nvSpPr>
          <p:spPr bwMode="auto">
            <a:xfrm>
              <a:off x="6811963" y="1820863"/>
              <a:ext cx="26988" cy="26988"/>
            </a:xfrm>
            <a:custGeom>
              <a:gdLst>
                <a:gd name="T0" fmla="*/ 2147483646 w 17"/>
                <a:gd name="T1" fmla="*/ 0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2147483646 h 17"/>
                <a:gd name="T12" fmla="*/ 2147483646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2147483646 h 17"/>
                <a:gd name="T20" fmla="*/ 2147483646 w 17"/>
                <a:gd name="T21" fmla="*/ 2147483646 h 17"/>
                <a:gd name="T22" fmla="*/ 0 w 17"/>
                <a:gd name="T23" fmla="*/ 2147483646 h 17"/>
                <a:gd name="T24" fmla="*/ 0 w 17"/>
                <a:gd name="T25" fmla="*/ 2147483646 h 17"/>
                <a:gd name="T26" fmla="*/ 2147483646 w 17"/>
                <a:gd name="T27" fmla="*/ 2147483646 h 17"/>
                <a:gd name="T28" fmla="*/ 2147483646 w 17"/>
                <a:gd name="T29" fmla="*/ 2147483646 h 17"/>
                <a:gd name="T30" fmla="*/ 2147483646 w 17"/>
                <a:gd name="T31" fmla="*/ 0 h 17"/>
                <a:gd name="T32" fmla="*/ 2147483646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7">
                  <a:moveTo>
                    <a:pt x="11" y="0"/>
                  </a:moveTo>
                  <a:lnTo>
                    <a:pt x="13" y="1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10"/>
                  </a:lnTo>
                  <a:lnTo>
                    <a:pt x="16" y="13"/>
                  </a:lnTo>
                  <a:lnTo>
                    <a:pt x="15" y="15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1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40" name="Freeform 399">
              <a:extLst>
                <a:ext uri="{FF2B5EF4-FFF2-40B4-BE49-F238E27FC236}">
                  <a16:creationId xmlns:a16="http://schemas.microsoft.com/office/drawing/2014/main" id="{F1B5AFEE-2175-4F8A-9327-2D3395C7ED71}"/>
                </a:ext>
              </a:extLst>
            </p:cNvPr>
            <p:cNvSpPr/>
            <p:nvPr/>
          </p:nvSpPr>
          <p:spPr bwMode="auto">
            <a:xfrm>
              <a:off x="6878638" y="1774826"/>
              <a:ext cx="26988" cy="26988"/>
            </a:xfrm>
            <a:custGeom>
              <a:gdLst>
                <a:gd name="T0" fmla="*/ 2147483646 w 17"/>
                <a:gd name="T1" fmla="*/ 0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2147483646 h 17"/>
                <a:gd name="T12" fmla="*/ 2147483646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2147483646 h 17"/>
                <a:gd name="T20" fmla="*/ 2147483646 w 17"/>
                <a:gd name="T21" fmla="*/ 2147483646 h 17"/>
                <a:gd name="T22" fmla="*/ 0 w 17"/>
                <a:gd name="T23" fmla="*/ 2147483646 h 17"/>
                <a:gd name="T24" fmla="*/ 0 w 17"/>
                <a:gd name="T25" fmla="*/ 2147483646 h 17"/>
                <a:gd name="T26" fmla="*/ 2147483646 w 17"/>
                <a:gd name="T27" fmla="*/ 2147483646 h 17"/>
                <a:gd name="T28" fmla="*/ 2147483646 w 17"/>
                <a:gd name="T29" fmla="*/ 2147483646 h 17"/>
                <a:gd name="T30" fmla="*/ 2147483646 w 17"/>
                <a:gd name="T31" fmla="*/ 0 h 17"/>
                <a:gd name="T32" fmla="*/ 2147483646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7">
                  <a:moveTo>
                    <a:pt x="11" y="0"/>
                  </a:moveTo>
                  <a:lnTo>
                    <a:pt x="13" y="1"/>
                  </a:lnTo>
                  <a:lnTo>
                    <a:pt x="16" y="4"/>
                  </a:lnTo>
                  <a:lnTo>
                    <a:pt x="17" y="7"/>
                  </a:lnTo>
                  <a:lnTo>
                    <a:pt x="17" y="10"/>
                  </a:lnTo>
                  <a:lnTo>
                    <a:pt x="16" y="13"/>
                  </a:lnTo>
                  <a:lnTo>
                    <a:pt x="14" y="16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4" y="16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4" y="1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41" name="Freeform 400">
              <a:extLst>
                <a:ext uri="{FF2B5EF4-FFF2-40B4-BE49-F238E27FC236}">
                  <a16:creationId xmlns:a16="http://schemas.microsoft.com/office/drawing/2014/main" id="{39359777-85B0-4501-8EFB-CA9E4E6A6163}"/>
                </a:ext>
              </a:extLst>
            </p:cNvPr>
            <p:cNvSpPr/>
            <p:nvPr/>
          </p:nvSpPr>
          <p:spPr bwMode="auto">
            <a:xfrm>
              <a:off x="6945313" y="1728788"/>
              <a:ext cx="26988" cy="28575"/>
            </a:xfrm>
            <a:custGeom>
              <a:gdLst>
                <a:gd name="T0" fmla="*/ 2147483646 w 17"/>
                <a:gd name="T1" fmla="*/ 0 h 18"/>
                <a:gd name="T2" fmla="*/ 2147483646 w 17"/>
                <a:gd name="T3" fmla="*/ 2147483646 h 18"/>
                <a:gd name="T4" fmla="*/ 2147483646 w 17"/>
                <a:gd name="T5" fmla="*/ 2147483646 h 18"/>
                <a:gd name="T6" fmla="*/ 2147483646 w 17"/>
                <a:gd name="T7" fmla="*/ 2147483646 h 18"/>
                <a:gd name="T8" fmla="*/ 2147483646 w 17"/>
                <a:gd name="T9" fmla="*/ 2147483646 h 18"/>
                <a:gd name="T10" fmla="*/ 2147483646 w 17"/>
                <a:gd name="T11" fmla="*/ 2147483646 h 18"/>
                <a:gd name="T12" fmla="*/ 2147483646 w 17"/>
                <a:gd name="T13" fmla="*/ 2147483646 h 18"/>
                <a:gd name="T14" fmla="*/ 2147483646 w 17"/>
                <a:gd name="T15" fmla="*/ 2147483646 h 18"/>
                <a:gd name="T16" fmla="*/ 2147483646 w 17"/>
                <a:gd name="T17" fmla="*/ 2147483646 h 18"/>
                <a:gd name="T18" fmla="*/ 2147483646 w 17"/>
                <a:gd name="T19" fmla="*/ 2147483646 h 18"/>
                <a:gd name="T20" fmla="*/ 2147483646 w 17"/>
                <a:gd name="T21" fmla="*/ 2147483646 h 18"/>
                <a:gd name="T22" fmla="*/ 0 w 17"/>
                <a:gd name="T23" fmla="*/ 2147483646 h 18"/>
                <a:gd name="T24" fmla="*/ 0 w 17"/>
                <a:gd name="T25" fmla="*/ 2147483646 h 18"/>
                <a:gd name="T26" fmla="*/ 2147483646 w 17"/>
                <a:gd name="T27" fmla="*/ 2147483646 h 18"/>
                <a:gd name="T28" fmla="*/ 2147483646 w 17"/>
                <a:gd name="T29" fmla="*/ 2147483646 h 18"/>
                <a:gd name="T30" fmla="*/ 2147483646 w 17"/>
                <a:gd name="T31" fmla="*/ 0 h 18"/>
                <a:gd name="T32" fmla="*/ 2147483646 w 17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8">
                  <a:moveTo>
                    <a:pt x="10" y="0"/>
                  </a:moveTo>
                  <a:lnTo>
                    <a:pt x="13" y="1"/>
                  </a:lnTo>
                  <a:lnTo>
                    <a:pt x="16" y="4"/>
                  </a:lnTo>
                  <a:lnTo>
                    <a:pt x="17" y="8"/>
                  </a:lnTo>
                  <a:lnTo>
                    <a:pt x="17" y="11"/>
                  </a:lnTo>
                  <a:lnTo>
                    <a:pt x="16" y="15"/>
                  </a:lnTo>
                  <a:lnTo>
                    <a:pt x="13" y="17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4" y="17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4"/>
                  </a:lnTo>
                  <a:lnTo>
                    <a:pt x="4" y="1"/>
                  </a:lnTo>
                  <a:lnTo>
                    <a:pt x="7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42" name="Freeform 401">
              <a:extLst>
                <a:ext uri="{FF2B5EF4-FFF2-40B4-BE49-F238E27FC236}">
                  <a16:creationId xmlns:a16="http://schemas.microsoft.com/office/drawing/2014/main" id="{5DC7ED06-C15C-45BD-BA33-C8745199CFE6}"/>
                </a:ext>
              </a:extLst>
            </p:cNvPr>
            <p:cNvSpPr/>
            <p:nvPr/>
          </p:nvSpPr>
          <p:spPr bwMode="auto">
            <a:xfrm>
              <a:off x="7011988" y="1685926"/>
              <a:ext cx="26988" cy="26988"/>
            </a:xfrm>
            <a:custGeom>
              <a:gdLst>
                <a:gd name="T0" fmla="*/ 2147483646 w 17"/>
                <a:gd name="T1" fmla="*/ 0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2147483646 h 17"/>
                <a:gd name="T12" fmla="*/ 2147483646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2147483646 h 17"/>
                <a:gd name="T20" fmla="*/ 2147483646 w 17"/>
                <a:gd name="T21" fmla="*/ 2147483646 h 17"/>
                <a:gd name="T22" fmla="*/ 0 w 17"/>
                <a:gd name="T23" fmla="*/ 2147483646 h 17"/>
                <a:gd name="T24" fmla="*/ 0 w 17"/>
                <a:gd name="T25" fmla="*/ 2147483646 h 17"/>
                <a:gd name="T26" fmla="*/ 2147483646 w 17"/>
                <a:gd name="T27" fmla="*/ 2147483646 h 17"/>
                <a:gd name="T28" fmla="*/ 2147483646 w 17"/>
                <a:gd name="T29" fmla="*/ 2147483646 h 17"/>
                <a:gd name="T30" fmla="*/ 2147483646 w 17"/>
                <a:gd name="T31" fmla="*/ 0 h 17"/>
                <a:gd name="T32" fmla="*/ 2147483646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7">
                  <a:moveTo>
                    <a:pt x="10" y="0"/>
                  </a:moveTo>
                  <a:lnTo>
                    <a:pt x="13" y="1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10"/>
                  </a:lnTo>
                  <a:lnTo>
                    <a:pt x="16" y="13"/>
                  </a:lnTo>
                  <a:lnTo>
                    <a:pt x="13" y="15"/>
                  </a:lnTo>
                  <a:lnTo>
                    <a:pt x="10" y="17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4"/>
                  </a:lnTo>
                  <a:lnTo>
                    <a:pt x="4" y="1"/>
                  </a:lnTo>
                  <a:lnTo>
                    <a:pt x="6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43" name="Freeform 402">
              <a:extLst>
                <a:ext uri="{FF2B5EF4-FFF2-40B4-BE49-F238E27FC236}">
                  <a16:creationId xmlns:a16="http://schemas.microsoft.com/office/drawing/2014/main" id="{A73E8A47-4698-4033-8780-9ECBC06E607A}"/>
                </a:ext>
              </a:extLst>
            </p:cNvPr>
            <p:cNvSpPr/>
            <p:nvPr/>
          </p:nvSpPr>
          <p:spPr bwMode="auto">
            <a:xfrm>
              <a:off x="7078663" y="1639888"/>
              <a:ext cx="26988" cy="26988"/>
            </a:xfrm>
            <a:custGeom>
              <a:gdLst>
                <a:gd name="T0" fmla="*/ 2147483646 w 17"/>
                <a:gd name="T1" fmla="*/ 0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2147483646 h 17"/>
                <a:gd name="T12" fmla="*/ 2147483646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2147483646 h 17"/>
                <a:gd name="T20" fmla="*/ 2147483646 w 17"/>
                <a:gd name="T21" fmla="*/ 2147483646 h 17"/>
                <a:gd name="T22" fmla="*/ 0 w 17"/>
                <a:gd name="T23" fmla="*/ 2147483646 h 17"/>
                <a:gd name="T24" fmla="*/ 0 w 17"/>
                <a:gd name="T25" fmla="*/ 2147483646 h 17"/>
                <a:gd name="T26" fmla="*/ 2147483646 w 17"/>
                <a:gd name="T27" fmla="*/ 2147483646 h 17"/>
                <a:gd name="T28" fmla="*/ 2147483646 w 17"/>
                <a:gd name="T29" fmla="*/ 2147483646 h 17"/>
                <a:gd name="T30" fmla="*/ 2147483646 w 17"/>
                <a:gd name="T31" fmla="*/ 0 h 17"/>
                <a:gd name="T32" fmla="*/ 2147483646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7">
                  <a:moveTo>
                    <a:pt x="10" y="0"/>
                  </a:moveTo>
                  <a:lnTo>
                    <a:pt x="13" y="1"/>
                  </a:lnTo>
                  <a:lnTo>
                    <a:pt x="15" y="4"/>
                  </a:lnTo>
                  <a:lnTo>
                    <a:pt x="17" y="6"/>
                  </a:lnTo>
                  <a:lnTo>
                    <a:pt x="17" y="10"/>
                  </a:lnTo>
                  <a:lnTo>
                    <a:pt x="15" y="14"/>
                  </a:lnTo>
                  <a:lnTo>
                    <a:pt x="13" y="16"/>
                  </a:lnTo>
                  <a:lnTo>
                    <a:pt x="10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4"/>
                  </a:lnTo>
                  <a:lnTo>
                    <a:pt x="4" y="1"/>
                  </a:lnTo>
                  <a:lnTo>
                    <a:pt x="6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44" name="Freeform 403">
              <a:extLst>
                <a:ext uri="{FF2B5EF4-FFF2-40B4-BE49-F238E27FC236}">
                  <a16:creationId xmlns:a16="http://schemas.microsoft.com/office/drawing/2014/main" id="{4865C5F4-70FB-4AFB-BD8A-3E6850C83F48}"/>
                </a:ext>
              </a:extLst>
            </p:cNvPr>
            <p:cNvSpPr/>
            <p:nvPr/>
          </p:nvSpPr>
          <p:spPr bwMode="auto">
            <a:xfrm>
              <a:off x="7145338" y="1593851"/>
              <a:ext cx="26988" cy="28575"/>
            </a:xfrm>
            <a:custGeom>
              <a:gdLst>
                <a:gd name="T0" fmla="*/ 2147483646 w 17"/>
                <a:gd name="T1" fmla="*/ 0 h 18"/>
                <a:gd name="T2" fmla="*/ 2147483646 w 17"/>
                <a:gd name="T3" fmla="*/ 2147483646 h 18"/>
                <a:gd name="T4" fmla="*/ 2147483646 w 17"/>
                <a:gd name="T5" fmla="*/ 2147483646 h 18"/>
                <a:gd name="T6" fmla="*/ 2147483646 w 17"/>
                <a:gd name="T7" fmla="*/ 2147483646 h 18"/>
                <a:gd name="T8" fmla="*/ 2147483646 w 17"/>
                <a:gd name="T9" fmla="*/ 2147483646 h 18"/>
                <a:gd name="T10" fmla="*/ 2147483646 w 17"/>
                <a:gd name="T11" fmla="*/ 2147483646 h 18"/>
                <a:gd name="T12" fmla="*/ 2147483646 w 17"/>
                <a:gd name="T13" fmla="*/ 2147483646 h 18"/>
                <a:gd name="T14" fmla="*/ 2147483646 w 17"/>
                <a:gd name="T15" fmla="*/ 2147483646 h 18"/>
                <a:gd name="T16" fmla="*/ 2147483646 w 17"/>
                <a:gd name="T17" fmla="*/ 2147483646 h 18"/>
                <a:gd name="T18" fmla="*/ 2147483646 w 17"/>
                <a:gd name="T19" fmla="*/ 2147483646 h 18"/>
                <a:gd name="T20" fmla="*/ 2147483646 w 17"/>
                <a:gd name="T21" fmla="*/ 2147483646 h 18"/>
                <a:gd name="T22" fmla="*/ 0 w 17"/>
                <a:gd name="T23" fmla="*/ 2147483646 h 18"/>
                <a:gd name="T24" fmla="*/ 0 w 17"/>
                <a:gd name="T25" fmla="*/ 2147483646 h 18"/>
                <a:gd name="T26" fmla="*/ 2147483646 w 17"/>
                <a:gd name="T27" fmla="*/ 2147483646 h 18"/>
                <a:gd name="T28" fmla="*/ 2147483646 w 17"/>
                <a:gd name="T29" fmla="*/ 2147483646 h 18"/>
                <a:gd name="T30" fmla="*/ 2147483646 w 17"/>
                <a:gd name="T31" fmla="*/ 2147483646 h 18"/>
                <a:gd name="T32" fmla="*/ 2147483646 w 17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8">
                  <a:moveTo>
                    <a:pt x="10" y="0"/>
                  </a:moveTo>
                  <a:lnTo>
                    <a:pt x="13" y="1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11"/>
                  </a:lnTo>
                  <a:lnTo>
                    <a:pt x="15" y="14"/>
                  </a:lnTo>
                  <a:lnTo>
                    <a:pt x="13" y="17"/>
                  </a:lnTo>
                  <a:lnTo>
                    <a:pt x="10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8"/>
                  </a:lnTo>
                  <a:lnTo>
                    <a:pt x="1" y="4"/>
                  </a:lnTo>
                  <a:lnTo>
                    <a:pt x="4" y="3"/>
                  </a:lnTo>
                  <a:lnTo>
                    <a:pt x="6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25"/>
            </a:solidFill>
            <a:ln w="0">
              <a:solidFill>
                <a:srgbClr val="00002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45" name="Freeform 404">
              <a:extLst>
                <a:ext uri="{FF2B5EF4-FFF2-40B4-BE49-F238E27FC236}">
                  <a16:creationId xmlns:a16="http://schemas.microsoft.com/office/drawing/2014/main" id="{D977D83E-98C4-4119-8F82-BE293EF59D1A}"/>
                </a:ext>
              </a:extLst>
            </p:cNvPr>
            <p:cNvSpPr/>
            <p:nvPr/>
          </p:nvSpPr>
          <p:spPr bwMode="auto">
            <a:xfrm>
              <a:off x="6426200" y="2098676"/>
              <a:ext cx="101600" cy="147638"/>
            </a:xfrm>
            <a:custGeom>
              <a:gdLst>
                <a:gd name="T0" fmla="*/ 2147483646 w 64"/>
                <a:gd name="T1" fmla="*/ 0 h 93"/>
                <a:gd name="T2" fmla="*/ 2147483646 w 64"/>
                <a:gd name="T3" fmla="*/ 2147483646 h 93"/>
                <a:gd name="T4" fmla="*/ 2147483646 w 64"/>
                <a:gd name="T5" fmla="*/ 2147483646 h 93"/>
                <a:gd name="T6" fmla="*/ 2147483646 w 64"/>
                <a:gd name="T7" fmla="*/ 2147483646 h 93"/>
                <a:gd name="T8" fmla="*/ 2147483646 w 64"/>
                <a:gd name="T9" fmla="*/ 2147483646 h 93"/>
                <a:gd name="T10" fmla="*/ 2147483646 w 64"/>
                <a:gd name="T11" fmla="*/ 2147483646 h 93"/>
                <a:gd name="T12" fmla="*/ 2147483646 w 64"/>
                <a:gd name="T13" fmla="*/ 2147483646 h 93"/>
                <a:gd name="T14" fmla="*/ 2147483646 w 64"/>
                <a:gd name="T15" fmla="*/ 2147483646 h 93"/>
                <a:gd name="T16" fmla="*/ 2147483646 w 64"/>
                <a:gd name="T17" fmla="*/ 2147483646 h 93"/>
                <a:gd name="T18" fmla="*/ 2147483646 w 64"/>
                <a:gd name="T19" fmla="*/ 2147483646 h 93"/>
                <a:gd name="T20" fmla="*/ 0 w 64"/>
                <a:gd name="T21" fmla="*/ 2147483646 h 93"/>
                <a:gd name="T22" fmla="*/ 0 w 64"/>
                <a:gd name="T23" fmla="*/ 2147483646 h 93"/>
                <a:gd name="T24" fmla="*/ 0 w 64"/>
                <a:gd name="T25" fmla="*/ 2147483646 h 93"/>
                <a:gd name="T26" fmla="*/ 2147483646 w 64"/>
                <a:gd name="T27" fmla="*/ 2147483646 h 93"/>
                <a:gd name="T28" fmla="*/ 2147483646 w 64"/>
                <a:gd name="T29" fmla="*/ 0 h 9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4" h="93">
                  <a:moveTo>
                    <a:pt x="2" y="0"/>
                  </a:moveTo>
                  <a:lnTo>
                    <a:pt x="4" y="1"/>
                  </a:lnTo>
                  <a:lnTo>
                    <a:pt x="5" y="3"/>
                  </a:lnTo>
                  <a:lnTo>
                    <a:pt x="63" y="87"/>
                  </a:lnTo>
                  <a:lnTo>
                    <a:pt x="64" y="89"/>
                  </a:lnTo>
                  <a:lnTo>
                    <a:pt x="63" y="91"/>
                  </a:lnTo>
                  <a:lnTo>
                    <a:pt x="63" y="92"/>
                  </a:lnTo>
                  <a:lnTo>
                    <a:pt x="60" y="93"/>
                  </a:lnTo>
                  <a:lnTo>
                    <a:pt x="59" y="92"/>
                  </a:lnTo>
                  <a:lnTo>
                    <a:pt x="57" y="91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3121D"/>
            </a:solidFill>
            <a:ln w="0">
              <a:solidFill>
                <a:srgbClr val="F3121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46" name="Freeform 405">
              <a:extLst>
                <a:ext uri="{FF2B5EF4-FFF2-40B4-BE49-F238E27FC236}">
                  <a16:creationId xmlns:a16="http://schemas.microsoft.com/office/drawing/2014/main" id="{CBCF4E68-56D9-4482-AB6A-92430DB0E96C}"/>
                </a:ext>
              </a:extLst>
            </p:cNvPr>
            <p:cNvSpPr/>
            <p:nvPr/>
          </p:nvSpPr>
          <p:spPr bwMode="auto">
            <a:xfrm>
              <a:off x="6489700" y="2055813"/>
              <a:ext cx="104775" cy="144463"/>
            </a:xfrm>
            <a:custGeom>
              <a:gdLst>
                <a:gd name="T0" fmla="*/ 2147483646 w 66"/>
                <a:gd name="T1" fmla="*/ 0 h 91"/>
                <a:gd name="T2" fmla="*/ 2147483646 w 66"/>
                <a:gd name="T3" fmla="*/ 0 h 91"/>
                <a:gd name="T4" fmla="*/ 2147483646 w 66"/>
                <a:gd name="T5" fmla="*/ 2147483646 h 91"/>
                <a:gd name="T6" fmla="*/ 2147483646 w 66"/>
                <a:gd name="T7" fmla="*/ 2147483646 h 91"/>
                <a:gd name="T8" fmla="*/ 2147483646 w 66"/>
                <a:gd name="T9" fmla="*/ 2147483646 h 91"/>
                <a:gd name="T10" fmla="*/ 2147483646 w 66"/>
                <a:gd name="T11" fmla="*/ 2147483646 h 91"/>
                <a:gd name="T12" fmla="*/ 2147483646 w 66"/>
                <a:gd name="T13" fmla="*/ 2147483646 h 91"/>
                <a:gd name="T14" fmla="*/ 2147483646 w 66"/>
                <a:gd name="T15" fmla="*/ 2147483646 h 91"/>
                <a:gd name="T16" fmla="*/ 2147483646 w 66"/>
                <a:gd name="T17" fmla="*/ 2147483646 h 91"/>
                <a:gd name="T18" fmla="*/ 2147483646 w 66"/>
                <a:gd name="T19" fmla="*/ 2147483646 h 91"/>
                <a:gd name="T20" fmla="*/ 2147483646 w 66"/>
                <a:gd name="T21" fmla="*/ 2147483646 h 91"/>
                <a:gd name="T22" fmla="*/ 0 w 66"/>
                <a:gd name="T23" fmla="*/ 2147483646 h 91"/>
                <a:gd name="T24" fmla="*/ 2147483646 w 66"/>
                <a:gd name="T25" fmla="*/ 2147483646 h 91"/>
                <a:gd name="T26" fmla="*/ 2147483646 w 66"/>
                <a:gd name="T27" fmla="*/ 0 h 91"/>
                <a:gd name="T28" fmla="*/ 2147483646 w 66"/>
                <a:gd name="T29" fmla="*/ 0 h 9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6" h="91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64" y="86"/>
                  </a:lnTo>
                  <a:lnTo>
                    <a:pt x="66" y="87"/>
                  </a:lnTo>
                  <a:lnTo>
                    <a:pt x="64" y="89"/>
                  </a:lnTo>
                  <a:lnTo>
                    <a:pt x="64" y="90"/>
                  </a:lnTo>
                  <a:lnTo>
                    <a:pt x="62" y="91"/>
                  </a:lnTo>
                  <a:lnTo>
                    <a:pt x="61" y="91"/>
                  </a:lnTo>
                  <a:lnTo>
                    <a:pt x="59" y="90"/>
                  </a:lnTo>
                  <a:lnTo>
                    <a:pt x="2" y="5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3121D"/>
            </a:solidFill>
            <a:ln w="0">
              <a:solidFill>
                <a:srgbClr val="F3121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47" name="Freeform 407">
              <a:extLst>
                <a:ext uri="{FF2B5EF4-FFF2-40B4-BE49-F238E27FC236}">
                  <a16:creationId xmlns:a16="http://schemas.microsoft.com/office/drawing/2014/main" id="{729B0BDE-4D55-4438-8630-1A5C56C042E3}"/>
                </a:ext>
              </a:extLst>
            </p:cNvPr>
            <p:cNvSpPr/>
            <p:nvPr/>
          </p:nvSpPr>
          <p:spPr bwMode="auto">
            <a:xfrm>
              <a:off x="6556375" y="2009776"/>
              <a:ext cx="104775" cy="146050"/>
            </a:xfrm>
            <a:custGeom>
              <a:gdLst>
                <a:gd name="T0" fmla="*/ 2147483646 w 66"/>
                <a:gd name="T1" fmla="*/ 0 h 92"/>
                <a:gd name="T2" fmla="*/ 2147483646 w 66"/>
                <a:gd name="T3" fmla="*/ 0 h 92"/>
                <a:gd name="T4" fmla="*/ 2147483646 w 66"/>
                <a:gd name="T5" fmla="*/ 2147483646 h 92"/>
                <a:gd name="T6" fmla="*/ 2147483646 w 66"/>
                <a:gd name="T7" fmla="*/ 2147483646 h 92"/>
                <a:gd name="T8" fmla="*/ 2147483646 w 66"/>
                <a:gd name="T9" fmla="*/ 2147483646 h 92"/>
                <a:gd name="T10" fmla="*/ 2147483646 w 66"/>
                <a:gd name="T11" fmla="*/ 2147483646 h 92"/>
                <a:gd name="T12" fmla="*/ 2147483646 w 66"/>
                <a:gd name="T13" fmla="*/ 2147483646 h 92"/>
                <a:gd name="T14" fmla="*/ 2147483646 w 66"/>
                <a:gd name="T15" fmla="*/ 2147483646 h 92"/>
                <a:gd name="T16" fmla="*/ 2147483646 w 66"/>
                <a:gd name="T17" fmla="*/ 2147483646 h 92"/>
                <a:gd name="T18" fmla="*/ 2147483646 w 66"/>
                <a:gd name="T19" fmla="*/ 2147483646 h 92"/>
                <a:gd name="T20" fmla="*/ 2147483646 w 66"/>
                <a:gd name="T21" fmla="*/ 2147483646 h 92"/>
                <a:gd name="T22" fmla="*/ 0 w 66"/>
                <a:gd name="T23" fmla="*/ 2147483646 h 92"/>
                <a:gd name="T24" fmla="*/ 2147483646 w 66"/>
                <a:gd name="T25" fmla="*/ 2147483646 h 92"/>
                <a:gd name="T26" fmla="*/ 2147483646 w 66"/>
                <a:gd name="T27" fmla="*/ 2147483646 h 92"/>
                <a:gd name="T28" fmla="*/ 2147483646 w 66"/>
                <a:gd name="T29" fmla="*/ 0 h 9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6" h="92">
                  <a:moveTo>
                    <a:pt x="4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64" y="86"/>
                  </a:lnTo>
                  <a:lnTo>
                    <a:pt x="66" y="88"/>
                  </a:lnTo>
                  <a:lnTo>
                    <a:pt x="64" y="90"/>
                  </a:lnTo>
                  <a:lnTo>
                    <a:pt x="63" y="92"/>
                  </a:lnTo>
                  <a:lnTo>
                    <a:pt x="62" y="92"/>
                  </a:lnTo>
                  <a:lnTo>
                    <a:pt x="60" y="92"/>
                  </a:lnTo>
                  <a:lnTo>
                    <a:pt x="59" y="90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3121D"/>
            </a:solidFill>
            <a:ln w="0">
              <a:solidFill>
                <a:srgbClr val="F3121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48" name="Freeform 408">
              <a:extLst>
                <a:ext uri="{FF2B5EF4-FFF2-40B4-BE49-F238E27FC236}">
                  <a16:creationId xmlns:a16="http://schemas.microsoft.com/office/drawing/2014/main" id="{2A92B390-A4CA-404E-B7C9-23922271B3BA}"/>
                </a:ext>
              </a:extLst>
            </p:cNvPr>
            <p:cNvSpPr/>
            <p:nvPr/>
          </p:nvSpPr>
          <p:spPr bwMode="auto">
            <a:xfrm>
              <a:off x="6623050" y="1963738"/>
              <a:ext cx="104775" cy="147638"/>
            </a:xfrm>
            <a:custGeom>
              <a:gdLst>
                <a:gd name="T0" fmla="*/ 2147483646 w 66"/>
                <a:gd name="T1" fmla="*/ 0 h 93"/>
                <a:gd name="T2" fmla="*/ 2147483646 w 66"/>
                <a:gd name="T3" fmla="*/ 2147483646 h 93"/>
                <a:gd name="T4" fmla="*/ 2147483646 w 66"/>
                <a:gd name="T5" fmla="*/ 2147483646 h 93"/>
                <a:gd name="T6" fmla="*/ 2147483646 w 66"/>
                <a:gd name="T7" fmla="*/ 2147483646 h 93"/>
                <a:gd name="T8" fmla="*/ 2147483646 w 66"/>
                <a:gd name="T9" fmla="*/ 2147483646 h 93"/>
                <a:gd name="T10" fmla="*/ 2147483646 w 66"/>
                <a:gd name="T11" fmla="*/ 2147483646 h 93"/>
                <a:gd name="T12" fmla="*/ 2147483646 w 66"/>
                <a:gd name="T13" fmla="*/ 2147483646 h 93"/>
                <a:gd name="T14" fmla="*/ 2147483646 w 66"/>
                <a:gd name="T15" fmla="*/ 2147483646 h 93"/>
                <a:gd name="T16" fmla="*/ 2147483646 w 66"/>
                <a:gd name="T17" fmla="*/ 2147483646 h 93"/>
                <a:gd name="T18" fmla="*/ 2147483646 w 66"/>
                <a:gd name="T19" fmla="*/ 2147483646 h 93"/>
                <a:gd name="T20" fmla="*/ 2147483646 w 66"/>
                <a:gd name="T21" fmla="*/ 2147483646 h 93"/>
                <a:gd name="T22" fmla="*/ 0 w 66"/>
                <a:gd name="T23" fmla="*/ 2147483646 h 93"/>
                <a:gd name="T24" fmla="*/ 2147483646 w 66"/>
                <a:gd name="T25" fmla="*/ 2147483646 h 93"/>
                <a:gd name="T26" fmla="*/ 2147483646 w 66"/>
                <a:gd name="T27" fmla="*/ 2147483646 h 93"/>
                <a:gd name="T28" fmla="*/ 2147483646 w 66"/>
                <a:gd name="T29" fmla="*/ 0 h 9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6" h="93">
                  <a:moveTo>
                    <a:pt x="4" y="0"/>
                  </a:moveTo>
                  <a:lnTo>
                    <a:pt x="5" y="1"/>
                  </a:lnTo>
                  <a:lnTo>
                    <a:pt x="7" y="3"/>
                  </a:lnTo>
                  <a:lnTo>
                    <a:pt x="64" y="88"/>
                  </a:lnTo>
                  <a:lnTo>
                    <a:pt x="66" y="89"/>
                  </a:lnTo>
                  <a:lnTo>
                    <a:pt x="64" y="90"/>
                  </a:lnTo>
                  <a:lnTo>
                    <a:pt x="63" y="92"/>
                  </a:lnTo>
                  <a:lnTo>
                    <a:pt x="62" y="93"/>
                  </a:lnTo>
                  <a:lnTo>
                    <a:pt x="60" y="92"/>
                  </a:lnTo>
                  <a:lnTo>
                    <a:pt x="59" y="90"/>
                  </a:lnTo>
                  <a:lnTo>
                    <a:pt x="1" y="7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3121D"/>
            </a:solidFill>
            <a:ln w="0">
              <a:solidFill>
                <a:srgbClr val="F3121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49" name="Freeform 409">
              <a:extLst>
                <a:ext uri="{FF2B5EF4-FFF2-40B4-BE49-F238E27FC236}">
                  <a16:creationId xmlns:a16="http://schemas.microsoft.com/office/drawing/2014/main" id="{52E18AB4-1A66-41A5-AA45-C3B7D1C21C00}"/>
                </a:ext>
              </a:extLst>
            </p:cNvPr>
            <p:cNvSpPr/>
            <p:nvPr/>
          </p:nvSpPr>
          <p:spPr bwMode="auto">
            <a:xfrm>
              <a:off x="6689725" y="1920876"/>
              <a:ext cx="103188" cy="144463"/>
            </a:xfrm>
            <a:custGeom>
              <a:gdLst>
                <a:gd name="T0" fmla="*/ 2147483646 w 65"/>
                <a:gd name="T1" fmla="*/ 0 h 91"/>
                <a:gd name="T2" fmla="*/ 2147483646 w 65"/>
                <a:gd name="T3" fmla="*/ 0 h 91"/>
                <a:gd name="T4" fmla="*/ 2147483646 w 65"/>
                <a:gd name="T5" fmla="*/ 2147483646 h 91"/>
                <a:gd name="T6" fmla="*/ 2147483646 w 65"/>
                <a:gd name="T7" fmla="*/ 2147483646 h 91"/>
                <a:gd name="T8" fmla="*/ 2147483646 w 65"/>
                <a:gd name="T9" fmla="*/ 2147483646 h 91"/>
                <a:gd name="T10" fmla="*/ 2147483646 w 65"/>
                <a:gd name="T11" fmla="*/ 2147483646 h 91"/>
                <a:gd name="T12" fmla="*/ 2147483646 w 65"/>
                <a:gd name="T13" fmla="*/ 2147483646 h 91"/>
                <a:gd name="T14" fmla="*/ 2147483646 w 65"/>
                <a:gd name="T15" fmla="*/ 2147483646 h 91"/>
                <a:gd name="T16" fmla="*/ 2147483646 w 65"/>
                <a:gd name="T17" fmla="*/ 2147483646 h 91"/>
                <a:gd name="T18" fmla="*/ 2147483646 w 65"/>
                <a:gd name="T19" fmla="*/ 2147483646 h 91"/>
                <a:gd name="T20" fmla="*/ 2147483646 w 65"/>
                <a:gd name="T21" fmla="*/ 2147483646 h 91"/>
                <a:gd name="T22" fmla="*/ 0 w 65"/>
                <a:gd name="T23" fmla="*/ 2147483646 h 91"/>
                <a:gd name="T24" fmla="*/ 2147483646 w 65"/>
                <a:gd name="T25" fmla="*/ 2147483646 h 91"/>
                <a:gd name="T26" fmla="*/ 2147483646 w 65"/>
                <a:gd name="T27" fmla="*/ 0 h 91"/>
                <a:gd name="T28" fmla="*/ 2147483646 w 65"/>
                <a:gd name="T29" fmla="*/ 0 h 9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5" h="91">
                  <a:moveTo>
                    <a:pt x="4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64" y="86"/>
                  </a:lnTo>
                  <a:lnTo>
                    <a:pt x="65" y="87"/>
                  </a:lnTo>
                  <a:lnTo>
                    <a:pt x="64" y="89"/>
                  </a:lnTo>
                  <a:lnTo>
                    <a:pt x="63" y="91"/>
                  </a:lnTo>
                  <a:lnTo>
                    <a:pt x="61" y="91"/>
                  </a:lnTo>
                  <a:lnTo>
                    <a:pt x="60" y="91"/>
                  </a:lnTo>
                  <a:lnTo>
                    <a:pt x="59" y="90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3121D"/>
            </a:solidFill>
            <a:ln w="0">
              <a:solidFill>
                <a:srgbClr val="F3121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50" name="Freeform 410">
              <a:extLst>
                <a:ext uri="{FF2B5EF4-FFF2-40B4-BE49-F238E27FC236}">
                  <a16:creationId xmlns:a16="http://schemas.microsoft.com/office/drawing/2014/main" id="{67B5D8E9-345A-4A0F-B51C-3CBF0D71E911}"/>
                </a:ext>
              </a:extLst>
            </p:cNvPr>
            <p:cNvSpPr/>
            <p:nvPr/>
          </p:nvSpPr>
          <p:spPr bwMode="auto">
            <a:xfrm>
              <a:off x="6756400" y="1874838"/>
              <a:ext cx="103188" cy="144463"/>
            </a:xfrm>
            <a:custGeom>
              <a:gdLst>
                <a:gd name="T0" fmla="*/ 2147483646 w 65"/>
                <a:gd name="T1" fmla="*/ 0 h 91"/>
                <a:gd name="T2" fmla="*/ 2147483646 w 65"/>
                <a:gd name="T3" fmla="*/ 0 h 91"/>
                <a:gd name="T4" fmla="*/ 2147483646 w 65"/>
                <a:gd name="T5" fmla="*/ 2147483646 h 91"/>
                <a:gd name="T6" fmla="*/ 2147483646 w 65"/>
                <a:gd name="T7" fmla="*/ 2147483646 h 91"/>
                <a:gd name="T8" fmla="*/ 2147483646 w 65"/>
                <a:gd name="T9" fmla="*/ 2147483646 h 91"/>
                <a:gd name="T10" fmla="*/ 2147483646 w 65"/>
                <a:gd name="T11" fmla="*/ 2147483646 h 91"/>
                <a:gd name="T12" fmla="*/ 2147483646 w 65"/>
                <a:gd name="T13" fmla="*/ 2147483646 h 91"/>
                <a:gd name="T14" fmla="*/ 2147483646 w 65"/>
                <a:gd name="T15" fmla="*/ 2147483646 h 91"/>
                <a:gd name="T16" fmla="*/ 2147483646 w 65"/>
                <a:gd name="T17" fmla="*/ 2147483646 h 91"/>
                <a:gd name="T18" fmla="*/ 2147483646 w 65"/>
                <a:gd name="T19" fmla="*/ 2147483646 h 91"/>
                <a:gd name="T20" fmla="*/ 2147483646 w 65"/>
                <a:gd name="T21" fmla="*/ 2147483646 h 91"/>
                <a:gd name="T22" fmla="*/ 0 w 65"/>
                <a:gd name="T23" fmla="*/ 2147483646 h 91"/>
                <a:gd name="T24" fmla="*/ 2147483646 w 65"/>
                <a:gd name="T25" fmla="*/ 2147483646 h 91"/>
                <a:gd name="T26" fmla="*/ 2147483646 w 65"/>
                <a:gd name="T27" fmla="*/ 2147483646 h 91"/>
                <a:gd name="T28" fmla="*/ 2147483646 w 65"/>
                <a:gd name="T29" fmla="*/ 0 h 9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5" h="91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4" y="86"/>
                  </a:lnTo>
                  <a:lnTo>
                    <a:pt x="65" y="89"/>
                  </a:lnTo>
                  <a:lnTo>
                    <a:pt x="64" y="90"/>
                  </a:lnTo>
                  <a:lnTo>
                    <a:pt x="63" y="91"/>
                  </a:lnTo>
                  <a:lnTo>
                    <a:pt x="61" y="91"/>
                  </a:lnTo>
                  <a:lnTo>
                    <a:pt x="60" y="91"/>
                  </a:lnTo>
                  <a:lnTo>
                    <a:pt x="59" y="90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3121D"/>
            </a:solidFill>
            <a:ln w="0">
              <a:solidFill>
                <a:srgbClr val="F3121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51" name="Freeform 411">
              <a:extLst>
                <a:ext uri="{FF2B5EF4-FFF2-40B4-BE49-F238E27FC236}">
                  <a16:creationId xmlns:a16="http://schemas.microsoft.com/office/drawing/2014/main" id="{90D7D681-2CD0-473A-B5C0-72359098C355}"/>
                </a:ext>
              </a:extLst>
            </p:cNvPr>
            <p:cNvSpPr/>
            <p:nvPr/>
          </p:nvSpPr>
          <p:spPr bwMode="auto">
            <a:xfrm>
              <a:off x="6823075" y="1830388"/>
              <a:ext cx="101600" cy="146050"/>
            </a:xfrm>
            <a:custGeom>
              <a:gdLst>
                <a:gd name="T0" fmla="*/ 2147483646 w 64"/>
                <a:gd name="T1" fmla="*/ 0 h 92"/>
                <a:gd name="T2" fmla="*/ 2147483646 w 64"/>
                <a:gd name="T3" fmla="*/ 0 h 92"/>
                <a:gd name="T4" fmla="*/ 2147483646 w 64"/>
                <a:gd name="T5" fmla="*/ 2147483646 h 92"/>
                <a:gd name="T6" fmla="*/ 2147483646 w 64"/>
                <a:gd name="T7" fmla="*/ 2147483646 h 92"/>
                <a:gd name="T8" fmla="*/ 2147483646 w 64"/>
                <a:gd name="T9" fmla="*/ 2147483646 h 92"/>
                <a:gd name="T10" fmla="*/ 2147483646 w 64"/>
                <a:gd name="T11" fmla="*/ 2147483646 h 92"/>
                <a:gd name="T12" fmla="*/ 2147483646 w 64"/>
                <a:gd name="T13" fmla="*/ 2147483646 h 92"/>
                <a:gd name="T14" fmla="*/ 2147483646 w 64"/>
                <a:gd name="T15" fmla="*/ 2147483646 h 92"/>
                <a:gd name="T16" fmla="*/ 2147483646 w 64"/>
                <a:gd name="T17" fmla="*/ 2147483646 h 92"/>
                <a:gd name="T18" fmla="*/ 2147483646 w 64"/>
                <a:gd name="T19" fmla="*/ 2147483646 h 92"/>
                <a:gd name="T20" fmla="*/ 2147483646 w 64"/>
                <a:gd name="T21" fmla="*/ 2147483646 h 92"/>
                <a:gd name="T22" fmla="*/ 0 w 64"/>
                <a:gd name="T23" fmla="*/ 2147483646 h 92"/>
                <a:gd name="T24" fmla="*/ 2147483646 w 64"/>
                <a:gd name="T25" fmla="*/ 2147483646 h 92"/>
                <a:gd name="T26" fmla="*/ 2147483646 w 64"/>
                <a:gd name="T27" fmla="*/ 0 h 92"/>
                <a:gd name="T28" fmla="*/ 2147483646 w 64"/>
                <a:gd name="T29" fmla="*/ 0 h 9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4" h="92">
                  <a:moveTo>
                    <a:pt x="4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64" y="87"/>
                  </a:lnTo>
                  <a:lnTo>
                    <a:pt x="64" y="88"/>
                  </a:lnTo>
                  <a:lnTo>
                    <a:pt x="64" y="89"/>
                  </a:lnTo>
                  <a:lnTo>
                    <a:pt x="63" y="91"/>
                  </a:lnTo>
                  <a:lnTo>
                    <a:pt x="61" y="92"/>
                  </a:lnTo>
                  <a:lnTo>
                    <a:pt x="60" y="91"/>
                  </a:lnTo>
                  <a:lnTo>
                    <a:pt x="59" y="91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3121D"/>
            </a:solidFill>
            <a:ln w="0">
              <a:solidFill>
                <a:srgbClr val="F3121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52" name="Freeform 412">
              <a:extLst>
                <a:ext uri="{FF2B5EF4-FFF2-40B4-BE49-F238E27FC236}">
                  <a16:creationId xmlns:a16="http://schemas.microsoft.com/office/drawing/2014/main" id="{9472B7AE-AE46-4A71-B502-88E4A71EC1E8}"/>
                </a:ext>
              </a:extLst>
            </p:cNvPr>
            <p:cNvSpPr/>
            <p:nvPr/>
          </p:nvSpPr>
          <p:spPr bwMode="auto">
            <a:xfrm>
              <a:off x="6889750" y="1785938"/>
              <a:ext cx="101600" cy="144463"/>
            </a:xfrm>
            <a:custGeom>
              <a:gdLst>
                <a:gd name="T0" fmla="*/ 2147483646 w 64"/>
                <a:gd name="T1" fmla="*/ 0 h 91"/>
                <a:gd name="T2" fmla="*/ 2147483646 w 64"/>
                <a:gd name="T3" fmla="*/ 0 h 91"/>
                <a:gd name="T4" fmla="*/ 2147483646 w 64"/>
                <a:gd name="T5" fmla="*/ 2147483646 h 91"/>
                <a:gd name="T6" fmla="*/ 2147483646 w 64"/>
                <a:gd name="T7" fmla="*/ 2147483646 h 91"/>
                <a:gd name="T8" fmla="*/ 2147483646 w 64"/>
                <a:gd name="T9" fmla="*/ 2147483646 h 91"/>
                <a:gd name="T10" fmla="*/ 2147483646 w 64"/>
                <a:gd name="T11" fmla="*/ 2147483646 h 91"/>
                <a:gd name="T12" fmla="*/ 2147483646 w 64"/>
                <a:gd name="T13" fmla="*/ 2147483646 h 91"/>
                <a:gd name="T14" fmla="*/ 2147483646 w 64"/>
                <a:gd name="T15" fmla="*/ 2147483646 h 91"/>
                <a:gd name="T16" fmla="*/ 2147483646 w 64"/>
                <a:gd name="T17" fmla="*/ 2147483646 h 91"/>
                <a:gd name="T18" fmla="*/ 2147483646 w 64"/>
                <a:gd name="T19" fmla="*/ 2147483646 h 91"/>
                <a:gd name="T20" fmla="*/ 2147483646 w 64"/>
                <a:gd name="T21" fmla="*/ 2147483646 h 91"/>
                <a:gd name="T22" fmla="*/ 0 w 64"/>
                <a:gd name="T23" fmla="*/ 2147483646 h 91"/>
                <a:gd name="T24" fmla="*/ 2147483646 w 64"/>
                <a:gd name="T25" fmla="*/ 2147483646 h 91"/>
                <a:gd name="T26" fmla="*/ 2147483646 w 64"/>
                <a:gd name="T27" fmla="*/ 0 h 91"/>
                <a:gd name="T28" fmla="*/ 2147483646 w 64"/>
                <a:gd name="T29" fmla="*/ 0 h 9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4" h="91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4" y="86"/>
                  </a:lnTo>
                  <a:lnTo>
                    <a:pt x="64" y="87"/>
                  </a:lnTo>
                  <a:lnTo>
                    <a:pt x="64" y="90"/>
                  </a:lnTo>
                  <a:lnTo>
                    <a:pt x="62" y="91"/>
                  </a:lnTo>
                  <a:lnTo>
                    <a:pt x="61" y="91"/>
                  </a:lnTo>
                  <a:lnTo>
                    <a:pt x="60" y="91"/>
                  </a:lnTo>
                  <a:lnTo>
                    <a:pt x="59" y="90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3121D"/>
            </a:solidFill>
            <a:ln w="0">
              <a:solidFill>
                <a:srgbClr val="F3121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53" name="Freeform 413">
              <a:extLst>
                <a:ext uri="{FF2B5EF4-FFF2-40B4-BE49-F238E27FC236}">
                  <a16:creationId xmlns:a16="http://schemas.microsoft.com/office/drawing/2014/main" id="{A2C17E76-AD5F-4965-8552-716B8B6D0480}"/>
                </a:ext>
              </a:extLst>
            </p:cNvPr>
            <p:cNvSpPr/>
            <p:nvPr/>
          </p:nvSpPr>
          <p:spPr bwMode="auto">
            <a:xfrm>
              <a:off x="6956425" y="1739901"/>
              <a:ext cx="101600" cy="144463"/>
            </a:xfrm>
            <a:custGeom>
              <a:gdLst>
                <a:gd name="T0" fmla="*/ 2147483646 w 64"/>
                <a:gd name="T1" fmla="*/ 0 h 91"/>
                <a:gd name="T2" fmla="*/ 2147483646 w 64"/>
                <a:gd name="T3" fmla="*/ 0 h 91"/>
                <a:gd name="T4" fmla="*/ 2147483646 w 64"/>
                <a:gd name="T5" fmla="*/ 2147483646 h 91"/>
                <a:gd name="T6" fmla="*/ 2147483646 w 64"/>
                <a:gd name="T7" fmla="*/ 2147483646 h 91"/>
                <a:gd name="T8" fmla="*/ 2147483646 w 64"/>
                <a:gd name="T9" fmla="*/ 2147483646 h 91"/>
                <a:gd name="T10" fmla="*/ 2147483646 w 64"/>
                <a:gd name="T11" fmla="*/ 2147483646 h 91"/>
                <a:gd name="T12" fmla="*/ 2147483646 w 64"/>
                <a:gd name="T13" fmla="*/ 2147483646 h 91"/>
                <a:gd name="T14" fmla="*/ 2147483646 w 64"/>
                <a:gd name="T15" fmla="*/ 2147483646 h 91"/>
                <a:gd name="T16" fmla="*/ 2147483646 w 64"/>
                <a:gd name="T17" fmla="*/ 2147483646 h 91"/>
                <a:gd name="T18" fmla="*/ 2147483646 w 64"/>
                <a:gd name="T19" fmla="*/ 2147483646 h 91"/>
                <a:gd name="T20" fmla="*/ 2147483646 w 64"/>
                <a:gd name="T21" fmla="*/ 2147483646 h 91"/>
                <a:gd name="T22" fmla="*/ 0 w 64"/>
                <a:gd name="T23" fmla="*/ 2147483646 h 91"/>
                <a:gd name="T24" fmla="*/ 0 w 64"/>
                <a:gd name="T25" fmla="*/ 2147483646 h 91"/>
                <a:gd name="T26" fmla="*/ 2147483646 w 64"/>
                <a:gd name="T27" fmla="*/ 2147483646 h 91"/>
                <a:gd name="T28" fmla="*/ 2147483646 w 64"/>
                <a:gd name="T29" fmla="*/ 0 h 9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4" h="91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4" y="86"/>
                  </a:lnTo>
                  <a:lnTo>
                    <a:pt x="64" y="89"/>
                  </a:lnTo>
                  <a:lnTo>
                    <a:pt x="64" y="90"/>
                  </a:lnTo>
                  <a:lnTo>
                    <a:pt x="62" y="91"/>
                  </a:lnTo>
                  <a:lnTo>
                    <a:pt x="61" y="91"/>
                  </a:lnTo>
                  <a:lnTo>
                    <a:pt x="60" y="91"/>
                  </a:lnTo>
                  <a:lnTo>
                    <a:pt x="58" y="90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3121D"/>
            </a:solidFill>
            <a:ln w="0">
              <a:solidFill>
                <a:srgbClr val="F3121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54" name="Freeform 414">
              <a:extLst>
                <a:ext uri="{FF2B5EF4-FFF2-40B4-BE49-F238E27FC236}">
                  <a16:creationId xmlns:a16="http://schemas.microsoft.com/office/drawing/2014/main" id="{9B097A3E-12C8-49E2-8FAD-FCE4E6EA5FEE}"/>
                </a:ext>
              </a:extLst>
            </p:cNvPr>
            <p:cNvSpPr/>
            <p:nvPr/>
          </p:nvSpPr>
          <p:spPr bwMode="auto">
            <a:xfrm>
              <a:off x="7021513" y="1695451"/>
              <a:ext cx="103188" cy="146050"/>
            </a:xfrm>
            <a:custGeom>
              <a:gdLst>
                <a:gd name="T0" fmla="*/ 2147483646 w 65"/>
                <a:gd name="T1" fmla="*/ 0 h 92"/>
                <a:gd name="T2" fmla="*/ 2147483646 w 65"/>
                <a:gd name="T3" fmla="*/ 0 h 92"/>
                <a:gd name="T4" fmla="*/ 2147483646 w 65"/>
                <a:gd name="T5" fmla="*/ 2147483646 h 92"/>
                <a:gd name="T6" fmla="*/ 2147483646 w 65"/>
                <a:gd name="T7" fmla="*/ 2147483646 h 92"/>
                <a:gd name="T8" fmla="*/ 2147483646 w 65"/>
                <a:gd name="T9" fmla="*/ 2147483646 h 92"/>
                <a:gd name="T10" fmla="*/ 2147483646 w 65"/>
                <a:gd name="T11" fmla="*/ 2147483646 h 92"/>
                <a:gd name="T12" fmla="*/ 2147483646 w 65"/>
                <a:gd name="T13" fmla="*/ 2147483646 h 92"/>
                <a:gd name="T14" fmla="*/ 2147483646 w 65"/>
                <a:gd name="T15" fmla="*/ 2147483646 h 92"/>
                <a:gd name="T16" fmla="*/ 2147483646 w 65"/>
                <a:gd name="T17" fmla="*/ 2147483646 h 92"/>
                <a:gd name="T18" fmla="*/ 2147483646 w 65"/>
                <a:gd name="T19" fmla="*/ 2147483646 h 92"/>
                <a:gd name="T20" fmla="*/ 2147483646 w 65"/>
                <a:gd name="T21" fmla="*/ 2147483646 h 92"/>
                <a:gd name="T22" fmla="*/ 0 w 65"/>
                <a:gd name="T23" fmla="*/ 2147483646 h 92"/>
                <a:gd name="T24" fmla="*/ 0 w 65"/>
                <a:gd name="T25" fmla="*/ 2147483646 h 92"/>
                <a:gd name="T26" fmla="*/ 2147483646 w 65"/>
                <a:gd name="T27" fmla="*/ 0 h 92"/>
                <a:gd name="T28" fmla="*/ 2147483646 w 65"/>
                <a:gd name="T29" fmla="*/ 0 h 9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5" h="92"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65" y="87"/>
                  </a:lnTo>
                  <a:lnTo>
                    <a:pt x="65" y="88"/>
                  </a:lnTo>
                  <a:lnTo>
                    <a:pt x="65" y="89"/>
                  </a:lnTo>
                  <a:lnTo>
                    <a:pt x="63" y="91"/>
                  </a:lnTo>
                  <a:lnTo>
                    <a:pt x="62" y="92"/>
                  </a:lnTo>
                  <a:lnTo>
                    <a:pt x="61" y="91"/>
                  </a:lnTo>
                  <a:lnTo>
                    <a:pt x="59" y="91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3121D"/>
            </a:solidFill>
            <a:ln w="0">
              <a:solidFill>
                <a:srgbClr val="F3121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55" name="Freeform 415">
              <a:extLst>
                <a:ext uri="{FF2B5EF4-FFF2-40B4-BE49-F238E27FC236}">
                  <a16:creationId xmlns:a16="http://schemas.microsoft.com/office/drawing/2014/main" id="{7E9D4252-B537-42F6-87DB-B1CB4343A223}"/>
                </a:ext>
              </a:extLst>
            </p:cNvPr>
            <p:cNvSpPr/>
            <p:nvPr/>
          </p:nvSpPr>
          <p:spPr bwMode="auto">
            <a:xfrm>
              <a:off x="7088188" y="1649413"/>
              <a:ext cx="101600" cy="146050"/>
            </a:xfrm>
            <a:custGeom>
              <a:gdLst>
                <a:gd name="T0" fmla="*/ 2147483646 w 64"/>
                <a:gd name="T1" fmla="*/ 0 h 92"/>
                <a:gd name="T2" fmla="*/ 2147483646 w 64"/>
                <a:gd name="T3" fmla="*/ 0 h 92"/>
                <a:gd name="T4" fmla="*/ 2147483646 w 64"/>
                <a:gd name="T5" fmla="*/ 2147483646 h 92"/>
                <a:gd name="T6" fmla="*/ 2147483646 w 64"/>
                <a:gd name="T7" fmla="*/ 2147483646 h 92"/>
                <a:gd name="T8" fmla="*/ 2147483646 w 64"/>
                <a:gd name="T9" fmla="*/ 2147483646 h 92"/>
                <a:gd name="T10" fmla="*/ 2147483646 w 64"/>
                <a:gd name="T11" fmla="*/ 2147483646 h 92"/>
                <a:gd name="T12" fmla="*/ 2147483646 w 64"/>
                <a:gd name="T13" fmla="*/ 2147483646 h 92"/>
                <a:gd name="T14" fmla="*/ 2147483646 w 64"/>
                <a:gd name="T15" fmla="*/ 2147483646 h 92"/>
                <a:gd name="T16" fmla="*/ 2147483646 w 64"/>
                <a:gd name="T17" fmla="*/ 2147483646 h 92"/>
                <a:gd name="T18" fmla="*/ 2147483646 w 64"/>
                <a:gd name="T19" fmla="*/ 2147483646 h 92"/>
                <a:gd name="T20" fmla="*/ 2147483646 w 64"/>
                <a:gd name="T21" fmla="*/ 2147483646 h 92"/>
                <a:gd name="T22" fmla="*/ 0 w 64"/>
                <a:gd name="T23" fmla="*/ 2147483646 h 92"/>
                <a:gd name="T24" fmla="*/ 0 w 64"/>
                <a:gd name="T25" fmla="*/ 2147483646 h 92"/>
                <a:gd name="T26" fmla="*/ 2147483646 w 64"/>
                <a:gd name="T27" fmla="*/ 0 h 92"/>
                <a:gd name="T28" fmla="*/ 2147483646 w 64"/>
                <a:gd name="T29" fmla="*/ 0 h 9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4" h="92"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64" y="87"/>
                  </a:lnTo>
                  <a:lnTo>
                    <a:pt x="64" y="88"/>
                  </a:lnTo>
                  <a:lnTo>
                    <a:pt x="64" y="91"/>
                  </a:lnTo>
                  <a:lnTo>
                    <a:pt x="63" y="92"/>
                  </a:lnTo>
                  <a:lnTo>
                    <a:pt x="62" y="92"/>
                  </a:lnTo>
                  <a:lnTo>
                    <a:pt x="61" y="92"/>
                  </a:lnTo>
                  <a:lnTo>
                    <a:pt x="59" y="91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3121D"/>
            </a:solidFill>
            <a:ln w="0">
              <a:solidFill>
                <a:srgbClr val="F3121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56" name="Freeform 416">
              <a:extLst>
                <a:ext uri="{FF2B5EF4-FFF2-40B4-BE49-F238E27FC236}">
                  <a16:creationId xmlns:a16="http://schemas.microsoft.com/office/drawing/2014/main" id="{C28954E6-556C-4B28-99D5-49D3C00376A5}"/>
                </a:ext>
              </a:extLst>
            </p:cNvPr>
            <p:cNvSpPr/>
            <p:nvPr/>
          </p:nvSpPr>
          <p:spPr bwMode="auto">
            <a:xfrm>
              <a:off x="7154863" y="1604963"/>
              <a:ext cx="101600" cy="144463"/>
            </a:xfrm>
            <a:custGeom>
              <a:gdLst>
                <a:gd name="T0" fmla="*/ 2147483646 w 64"/>
                <a:gd name="T1" fmla="*/ 0 h 91"/>
                <a:gd name="T2" fmla="*/ 2147483646 w 64"/>
                <a:gd name="T3" fmla="*/ 2147483646 h 91"/>
                <a:gd name="T4" fmla="*/ 2147483646 w 64"/>
                <a:gd name="T5" fmla="*/ 2147483646 h 91"/>
                <a:gd name="T6" fmla="*/ 2147483646 w 64"/>
                <a:gd name="T7" fmla="*/ 2147483646 h 91"/>
                <a:gd name="T8" fmla="*/ 2147483646 w 64"/>
                <a:gd name="T9" fmla="*/ 2147483646 h 91"/>
                <a:gd name="T10" fmla="*/ 2147483646 w 64"/>
                <a:gd name="T11" fmla="*/ 2147483646 h 91"/>
                <a:gd name="T12" fmla="*/ 2147483646 w 64"/>
                <a:gd name="T13" fmla="*/ 2147483646 h 91"/>
                <a:gd name="T14" fmla="*/ 2147483646 w 64"/>
                <a:gd name="T15" fmla="*/ 2147483646 h 91"/>
                <a:gd name="T16" fmla="*/ 2147483646 w 64"/>
                <a:gd name="T17" fmla="*/ 2147483646 h 91"/>
                <a:gd name="T18" fmla="*/ 2147483646 w 64"/>
                <a:gd name="T19" fmla="*/ 2147483646 h 91"/>
                <a:gd name="T20" fmla="*/ 2147483646 w 64"/>
                <a:gd name="T21" fmla="*/ 2147483646 h 91"/>
                <a:gd name="T22" fmla="*/ 0 w 64"/>
                <a:gd name="T23" fmla="*/ 2147483646 h 91"/>
                <a:gd name="T24" fmla="*/ 0 w 64"/>
                <a:gd name="T25" fmla="*/ 2147483646 h 91"/>
                <a:gd name="T26" fmla="*/ 2147483646 w 64"/>
                <a:gd name="T27" fmla="*/ 2147483646 h 91"/>
                <a:gd name="T28" fmla="*/ 2147483646 w 64"/>
                <a:gd name="T29" fmla="*/ 0 h 9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4" h="91">
                  <a:moveTo>
                    <a:pt x="4" y="0"/>
                  </a:moveTo>
                  <a:lnTo>
                    <a:pt x="5" y="1"/>
                  </a:lnTo>
                  <a:lnTo>
                    <a:pt x="7" y="1"/>
                  </a:lnTo>
                  <a:lnTo>
                    <a:pt x="64" y="86"/>
                  </a:lnTo>
                  <a:lnTo>
                    <a:pt x="64" y="89"/>
                  </a:lnTo>
                  <a:lnTo>
                    <a:pt x="64" y="90"/>
                  </a:lnTo>
                  <a:lnTo>
                    <a:pt x="63" y="91"/>
                  </a:lnTo>
                  <a:lnTo>
                    <a:pt x="62" y="91"/>
                  </a:lnTo>
                  <a:lnTo>
                    <a:pt x="60" y="91"/>
                  </a:lnTo>
                  <a:lnTo>
                    <a:pt x="59" y="90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3121D"/>
            </a:solidFill>
            <a:ln w="0">
              <a:solidFill>
                <a:srgbClr val="F3121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57" name="Freeform 417">
              <a:extLst>
                <a:ext uri="{FF2B5EF4-FFF2-40B4-BE49-F238E27FC236}">
                  <a16:creationId xmlns:a16="http://schemas.microsoft.com/office/drawing/2014/main" id="{BAA222B9-F93B-48D6-8D25-E769BB1CC890}"/>
                </a:ext>
              </a:extLst>
            </p:cNvPr>
            <p:cNvSpPr/>
            <p:nvPr/>
          </p:nvSpPr>
          <p:spPr bwMode="auto">
            <a:xfrm>
              <a:off x="6096000" y="1185863"/>
              <a:ext cx="887413" cy="611188"/>
            </a:xfrm>
            <a:custGeom>
              <a:gdLst>
                <a:gd name="T0" fmla="*/ 2147483646 w 559"/>
                <a:gd name="T1" fmla="*/ 0 h 385"/>
                <a:gd name="T2" fmla="*/ 2147483646 w 559"/>
                <a:gd name="T3" fmla="*/ 2147483646 h 385"/>
                <a:gd name="T4" fmla="*/ 2147483646 w 559"/>
                <a:gd name="T5" fmla="*/ 2147483646 h 385"/>
                <a:gd name="T6" fmla="*/ 0 w 559"/>
                <a:gd name="T7" fmla="*/ 2147483646 h 385"/>
                <a:gd name="T8" fmla="*/ 2147483646 w 559"/>
                <a:gd name="T9" fmla="*/ 0 h 3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9" h="385">
                  <a:moveTo>
                    <a:pt x="553" y="0"/>
                  </a:moveTo>
                  <a:lnTo>
                    <a:pt x="559" y="10"/>
                  </a:lnTo>
                  <a:lnTo>
                    <a:pt x="5" y="385"/>
                  </a:lnTo>
                  <a:lnTo>
                    <a:pt x="0" y="376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rgbClr val="C2001B"/>
            </a:solidFill>
            <a:ln w="0">
              <a:solidFill>
                <a:srgbClr val="C2001B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58" name="Freeform 440">
              <a:extLst>
                <a:ext uri="{FF2B5EF4-FFF2-40B4-BE49-F238E27FC236}">
                  <a16:creationId xmlns:a16="http://schemas.microsoft.com/office/drawing/2014/main" id="{4E9FF94E-6DA0-4072-8631-80B66E020758}"/>
                </a:ext>
              </a:extLst>
            </p:cNvPr>
            <p:cNvSpPr/>
            <p:nvPr/>
          </p:nvSpPr>
          <p:spPr bwMode="auto">
            <a:xfrm>
              <a:off x="6732588" y="1163638"/>
              <a:ext cx="292100" cy="187325"/>
            </a:xfrm>
            <a:custGeom>
              <a:gdLst>
                <a:gd name="T0" fmla="*/ 2147483646 w 184"/>
                <a:gd name="T1" fmla="*/ 0 h 118"/>
                <a:gd name="T2" fmla="*/ 2147483646 w 184"/>
                <a:gd name="T3" fmla="*/ 2147483646 h 118"/>
                <a:gd name="T4" fmla="*/ 2147483646 w 184"/>
                <a:gd name="T5" fmla="*/ 2147483646 h 118"/>
                <a:gd name="T6" fmla="*/ 2147483646 w 184"/>
                <a:gd name="T7" fmla="*/ 2147483646 h 118"/>
                <a:gd name="T8" fmla="*/ 2147483646 w 184"/>
                <a:gd name="T9" fmla="*/ 2147483646 h 118"/>
                <a:gd name="T10" fmla="*/ 2147483646 w 184"/>
                <a:gd name="T11" fmla="*/ 2147483646 h 118"/>
                <a:gd name="T12" fmla="*/ 2147483646 w 184"/>
                <a:gd name="T13" fmla="*/ 2147483646 h 118"/>
                <a:gd name="T14" fmla="*/ 2147483646 w 184"/>
                <a:gd name="T15" fmla="*/ 2147483646 h 118"/>
                <a:gd name="T16" fmla="*/ 2147483646 w 184"/>
                <a:gd name="T17" fmla="*/ 2147483646 h 118"/>
                <a:gd name="T18" fmla="*/ 2147483646 w 184"/>
                <a:gd name="T19" fmla="*/ 2147483646 h 118"/>
                <a:gd name="T20" fmla="*/ 2147483646 w 184"/>
                <a:gd name="T21" fmla="*/ 2147483646 h 118"/>
                <a:gd name="T22" fmla="*/ 2147483646 w 184"/>
                <a:gd name="T23" fmla="*/ 2147483646 h 118"/>
                <a:gd name="T24" fmla="*/ 2147483646 w 184"/>
                <a:gd name="T25" fmla="*/ 2147483646 h 118"/>
                <a:gd name="T26" fmla="*/ 2147483646 w 184"/>
                <a:gd name="T27" fmla="*/ 2147483646 h 118"/>
                <a:gd name="T28" fmla="*/ 2147483646 w 184"/>
                <a:gd name="T29" fmla="*/ 2147483646 h 118"/>
                <a:gd name="T30" fmla="*/ 2147483646 w 184"/>
                <a:gd name="T31" fmla="*/ 2147483646 h 118"/>
                <a:gd name="T32" fmla="*/ 2147483646 w 184"/>
                <a:gd name="T33" fmla="*/ 2147483646 h 118"/>
                <a:gd name="T34" fmla="*/ 2147483646 w 184"/>
                <a:gd name="T35" fmla="*/ 2147483646 h 118"/>
                <a:gd name="T36" fmla="*/ 2147483646 w 184"/>
                <a:gd name="T37" fmla="*/ 2147483646 h 118"/>
                <a:gd name="T38" fmla="*/ 2147483646 w 184"/>
                <a:gd name="T39" fmla="*/ 2147483646 h 118"/>
                <a:gd name="T40" fmla="*/ 2147483646 w 184"/>
                <a:gd name="T41" fmla="*/ 2147483646 h 118"/>
                <a:gd name="T42" fmla="*/ 2147483646 w 184"/>
                <a:gd name="T43" fmla="*/ 2147483646 h 118"/>
                <a:gd name="T44" fmla="*/ 2147483646 w 184"/>
                <a:gd name="T45" fmla="*/ 2147483646 h 118"/>
                <a:gd name="T46" fmla="*/ 2147483646 w 184"/>
                <a:gd name="T47" fmla="*/ 2147483646 h 118"/>
                <a:gd name="T48" fmla="*/ 2147483646 w 184"/>
                <a:gd name="T49" fmla="*/ 2147483646 h 118"/>
                <a:gd name="T50" fmla="*/ 2147483646 w 184"/>
                <a:gd name="T51" fmla="*/ 2147483646 h 118"/>
                <a:gd name="T52" fmla="*/ 2147483646 w 184"/>
                <a:gd name="T53" fmla="*/ 2147483646 h 118"/>
                <a:gd name="T54" fmla="*/ 2147483646 w 184"/>
                <a:gd name="T55" fmla="*/ 2147483646 h 118"/>
                <a:gd name="T56" fmla="*/ 2147483646 w 184"/>
                <a:gd name="T57" fmla="*/ 2147483646 h 118"/>
                <a:gd name="T58" fmla="*/ 2147483646 w 184"/>
                <a:gd name="T59" fmla="*/ 2147483646 h 118"/>
                <a:gd name="T60" fmla="*/ 0 w 184"/>
                <a:gd name="T61" fmla="*/ 2147483646 h 118"/>
                <a:gd name="T62" fmla="*/ 2147483646 w 184"/>
                <a:gd name="T63" fmla="*/ 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84" h="118">
                  <a:moveTo>
                    <a:pt x="97" y="0"/>
                  </a:moveTo>
                  <a:lnTo>
                    <a:pt x="99" y="3"/>
                  </a:lnTo>
                  <a:lnTo>
                    <a:pt x="100" y="8"/>
                  </a:lnTo>
                  <a:lnTo>
                    <a:pt x="101" y="17"/>
                  </a:lnTo>
                  <a:lnTo>
                    <a:pt x="101" y="26"/>
                  </a:lnTo>
                  <a:lnTo>
                    <a:pt x="97" y="34"/>
                  </a:lnTo>
                  <a:lnTo>
                    <a:pt x="113" y="35"/>
                  </a:lnTo>
                  <a:lnTo>
                    <a:pt x="127" y="38"/>
                  </a:lnTo>
                  <a:lnTo>
                    <a:pt x="142" y="42"/>
                  </a:lnTo>
                  <a:lnTo>
                    <a:pt x="154" y="38"/>
                  </a:lnTo>
                  <a:lnTo>
                    <a:pt x="165" y="35"/>
                  </a:lnTo>
                  <a:lnTo>
                    <a:pt x="176" y="37"/>
                  </a:lnTo>
                  <a:lnTo>
                    <a:pt x="184" y="42"/>
                  </a:lnTo>
                  <a:lnTo>
                    <a:pt x="182" y="42"/>
                  </a:lnTo>
                  <a:lnTo>
                    <a:pt x="182" y="45"/>
                  </a:lnTo>
                  <a:lnTo>
                    <a:pt x="182" y="46"/>
                  </a:lnTo>
                  <a:lnTo>
                    <a:pt x="181" y="49"/>
                  </a:lnTo>
                  <a:lnTo>
                    <a:pt x="177" y="50"/>
                  </a:lnTo>
                  <a:lnTo>
                    <a:pt x="168" y="54"/>
                  </a:lnTo>
                  <a:lnTo>
                    <a:pt x="155" y="59"/>
                  </a:lnTo>
                  <a:lnTo>
                    <a:pt x="139" y="67"/>
                  </a:lnTo>
                  <a:lnTo>
                    <a:pt x="120" y="75"/>
                  </a:lnTo>
                  <a:lnTo>
                    <a:pt x="100" y="84"/>
                  </a:lnTo>
                  <a:lnTo>
                    <a:pt x="80" y="92"/>
                  </a:lnTo>
                  <a:lnTo>
                    <a:pt x="62" y="100"/>
                  </a:lnTo>
                  <a:lnTo>
                    <a:pt x="46" y="107"/>
                  </a:lnTo>
                  <a:lnTo>
                    <a:pt x="33" y="113"/>
                  </a:lnTo>
                  <a:lnTo>
                    <a:pt x="24" y="117"/>
                  </a:lnTo>
                  <a:lnTo>
                    <a:pt x="21" y="118"/>
                  </a:lnTo>
                  <a:lnTo>
                    <a:pt x="0" y="54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C65359"/>
            </a:solidFill>
            <a:ln w="0">
              <a:solidFill>
                <a:srgbClr val="C6535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59" name="Freeform 441">
              <a:extLst>
                <a:ext uri="{FF2B5EF4-FFF2-40B4-BE49-F238E27FC236}">
                  <a16:creationId xmlns:a16="http://schemas.microsoft.com/office/drawing/2014/main" id="{1EB8E2FB-4C2E-4EEA-9F3B-4E03C846345C}"/>
                </a:ext>
              </a:extLst>
            </p:cNvPr>
            <p:cNvSpPr/>
            <p:nvPr/>
          </p:nvSpPr>
          <p:spPr bwMode="auto">
            <a:xfrm>
              <a:off x="6738938" y="434976"/>
              <a:ext cx="1254125" cy="1004888"/>
            </a:xfrm>
            <a:custGeom>
              <a:gdLst>
                <a:gd name="T0" fmla="*/ 2147483646 w 790"/>
                <a:gd name="T1" fmla="*/ 2147483646 h 633"/>
                <a:gd name="T2" fmla="*/ 2147483646 w 790"/>
                <a:gd name="T3" fmla="*/ 2147483646 h 633"/>
                <a:gd name="T4" fmla="*/ 2147483646 w 790"/>
                <a:gd name="T5" fmla="*/ 2147483646 h 633"/>
                <a:gd name="T6" fmla="*/ 2147483646 w 790"/>
                <a:gd name="T7" fmla="*/ 2147483646 h 633"/>
                <a:gd name="T8" fmla="*/ 2147483646 w 790"/>
                <a:gd name="T9" fmla="*/ 2147483646 h 633"/>
                <a:gd name="T10" fmla="*/ 2147483646 w 790"/>
                <a:gd name="T11" fmla="*/ 2147483646 h 633"/>
                <a:gd name="T12" fmla="*/ 2147483646 w 790"/>
                <a:gd name="T13" fmla="*/ 2147483646 h 633"/>
                <a:gd name="T14" fmla="*/ 2147483646 w 790"/>
                <a:gd name="T15" fmla="*/ 2147483646 h 633"/>
                <a:gd name="T16" fmla="*/ 2147483646 w 790"/>
                <a:gd name="T17" fmla="*/ 2147483646 h 633"/>
                <a:gd name="T18" fmla="*/ 2147483646 w 790"/>
                <a:gd name="T19" fmla="*/ 2147483646 h 633"/>
                <a:gd name="T20" fmla="*/ 2147483646 w 790"/>
                <a:gd name="T21" fmla="*/ 2147483646 h 633"/>
                <a:gd name="T22" fmla="*/ 2147483646 w 790"/>
                <a:gd name="T23" fmla="*/ 2147483646 h 633"/>
                <a:gd name="T24" fmla="*/ 2147483646 w 790"/>
                <a:gd name="T25" fmla="*/ 2147483646 h 633"/>
                <a:gd name="T26" fmla="*/ 2147483646 w 790"/>
                <a:gd name="T27" fmla="*/ 2147483646 h 633"/>
                <a:gd name="T28" fmla="*/ 2147483646 w 790"/>
                <a:gd name="T29" fmla="*/ 2147483646 h 633"/>
                <a:gd name="T30" fmla="*/ 2147483646 w 790"/>
                <a:gd name="T31" fmla="*/ 2147483646 h 633"/>
                <a:gd name="T32" fmla="*/ 2147483646 w 790"/>
                <a:gd name="T33" fmla="*/ 2147483646 h 633"/>
                <a:gd name="T34" fmla="*/ 2147483646 w 790"/>
                <a:gd name="T35" fmla="*/ 2147483646 h 633"/>
                <a:gd name="T36" fmla="*/ 2147483646 w 790"/>
                <a:gd name="T37" fmla="*/ 2147483646 h 633"/>
                <a:gd name="T38" fmla="*/ 2147483646 w 790"/>
                <a:gd name="T39" fmla="*/ 2147483646 h 633"/>
                <a:gd name="T40" fmla="*/ 2147483646 w 790"/>
                <a:gd name="T41" fmla="*/ 2147483646 h 633"/>
                <a:gd name="T42" fmla="*/ 2147483646 w 790"/>
                <a:gd name="T43" fmla="*/ 2147483646 h 633"/>
                <a:gd name="T44" fmla="*/ 2147483646 w 790"/>
                <a:gd name="T45" fmla="*/ 2147483646 h 633"/>
                <a:gd name="T46" fmla="*/ 2147483646 w 790"/>
                <a:gd name="T47" fmla="*/ 2147483646 h 633"/>
                <a:gd name="T48" fmla="*/ 2147483646 w 790"/>
                <a:gd name="T49" fmla="*/ 2147483646 h 633"/>
                <a:gd name="T50" fmla="*/ 2147483646 w 790"/>
                <a:gd name="T51" fmla="*/ 2147483646 h 633"/>
                <a:gd name="T52" fmla="*/ 2147483646 w 790"/>
                <a:gd name="T53" fmla="*/ 2147483646 h 633"/>
                <a:gd name="T54" fmla="*/ 2147483646 w 790"/>
                <a:gd name="T55" fmla="*/ 2147483646 h 633"/>
                <a:gd name="T56" fmla="*/ 2147483646 w 790"/>
                <a:gd name="T57" fmla="*/ 2147483646 h 633"/>
                <a:gd name="T58" fmla="*/ 2147483646 w 790"/>
                <a:gd name="T59" fmla="*/ 2147483646 h 633"/>
                <a:gd name="T60" fmla="*/ 2147483646 w 790"/>
                <a:gd name="T61" fmla="*/ 2147483646 h 633"/>
                <a:gd name="T62" fmla="*/ 2147483646 w 790"/>
                <a:gd name="T63" fmla="*/ 2147483646 h 633"/>
                <a:gd name="T64" fmla="*/ 2147483646 w 790"/>
                <a:gd name="T65" fmla="*/ 2147483646 h 633"/>
                <a:gd name="T66" fmla="*/ 2147483646 w 790"/>
                <a:gd name="T67" fmla="*/ 2147483646 h 633"/>
                <a:gd name="T68" fmla="*/ 2147483646 w 790"/>
                <a:gd name="T69" fmla="*/ 2147483646 h 633"/>
                <a:gd name="T70" fmla="*/ 2147483646 w 790"/>
                <a:gd name="T71" fmla="*/ 2147483646 h 633"/>
                <a:gd name="T72" fmla="*/ 2147483646 w 790"/>
                <a:gd name="T73" fmla="*/ 2147483646 h 633"/>
                <a:gd name="T74" fmla="*/ 2147483646 w 790"/>
                <a:gd name="T75" fmla="*/ 2147483646 h 633"/>
                <a:gd name="T76" fmla="*/ 2147483646 w 790"/>
                <a:gd name="T77" fmla="*/ 2147483646 h 633"/>
                <a:gd name="T78" fmla="*/ 2147483646 w 790"/>
                <a:gd name="T79" fmla="*/ 2147483646 h 633"/>
                <a:gd name="T80" fmla="*/ 2147483646 w 790"/>
                <a:gd name="T81" fmla="*/ 2147483646 h 633"/>
                <a:gd name="T82" fmla="*/ 2147483646 w 790"/>
                <a:gd name="T83" fmla="*/ 2147483646 h 633"/>
                <a:gd name="T84" fmla="*/ 2147483646 w 790"/>
                <a:gd name="T85" fmla="*/ 2147483646 h 633"/>
                <a:gd name="T86" fmla="*/ 2147483646 w 790"/>
                <a:gd name="T87" fmla="*/ 2147483646 h 633"/>
                <a:gd name="T88" fmla="*/ 2147483646 w 790"/>
                <a:gd name="T89" fmla="*/ 2147483646 h 633"/>
                <a:gd name="T90" fmla="*/ 2147483646 w 790"/>
                <a:gd name="T91" fmla="*/ 2147483646 h 633"/>
                <a:gd name="T92" fmla="*/ 2147483646 w 790"/>
                <a:gd name="T93" fmla="*/ 2147483646 h 633"/>
                <a:gd name="T94" fmla="*/ 2147483646 w 790"/>
                <a:gd name="T95" fmla="*/ 2147483646 h 633"/>
                <a:gd name="T96" fmla="*/ 2147483646 w 790"/>
                <a:gd name="T97" fmla="*/ 2147483646 h 633"/>
                <a:gd name="T98" fmla="*/ 2147483646 w 790"/>
                <a:gd name="T99" fmla="*/ 2147483646 h 633"/>
                <a:gd name="T100" fmla="*/ 2147483646 w 790"/>
                <a:gd name="T101" fmla="*/ 2147483646 h 633"/>
                <a:gd name="T102" fmla="*/ 2147483646 w 790"/>
                <a:gd name="T103" fmla="*/ 2147483646 h 633"/>
                <a:gd name="T104" fmla="*/ 2147483646 w 790"/>
                <a:gd name="T105" fmla="*/ 2147483646 h 633"/>
                <a:gd name="T106" fmla="*/ 2147483646 w 790"/>
                <a:gd name="T107" fmla="*/ 2147483646 h 633"/>
                <a:gd name="T108" fmla="*/ 2147483646 w 790"/>
                <a:gd name="T109" fmla="*/ 2147483646 h 633"/>
                <a:gd name="T110" fmla="*/ 2147483646 w 790"/>
                <a:gd name="T111" fmla="*/ 2147483646 h 63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90" h="633">
                  <a:moveTo>
                    <a:pt x="790" y="0"/>
                  </a:moveTo>
                  <a:lnTo>
                    <a:pt x="790" y="223"/>
                  </a:lnTo>
                  <a:lnTo>
                    <a:pt x="760" y="235"/>
                  </a:lnTo>
                  <a:lnTo>
                    <a:pt x="728" y="248"/>
                  </a:lnTo>
                  <a:lnTo>
                    <a:pt x="698" y="260"/>
                  </a:lnTo>
                  <a:lnTo>
                    <a:pt x="671" y="271"/>
                  </a:lnTo>
                  <a:lnTo>
                    <a:pt x="647" y="281"/>
                  </a:lnTo>
                  <a:lnTo>
                    <a:pt x="629" y="289"/>
                  </a:lnTo>
                  <a:lnTo>
                    <a:pt x="604" y="301"/>
                  </a:lnTo>
                  <a:lnTo>
                    <a:pt x="580" y="314"/>
                  </a:lnTo>
                  <a:lnTo>
                    <a:pt x="558" y="326"/>
                  </a:lnTo>
                  <a:lnTo>
                    <a:pt x="538" y="337"/>
                  </a:lnTo>
                  <a:lnTo>
                    <a:pt x="521" y="347"/>
                  </a:lnTo>
                  <a:lnTo>
                    <a:pt x="508" y="354"/>
                  </a:lnTo>
                  <a:lnTo>
                    <a:pt x="500" y="360"/>
                  </a:lnTo>
                  <a:lnTo>
                    <a:pt x="497" y="362"/>
                  </a:lnTo>
                  <a:lnTo>
                    <a:pt x="494" y="364"/>
                  </a:lnTo>
                  <a:lnTo>
                    <a:pt x="486" y="367"/>
                  </a:lnTo>
                  <a:lnTo>
                    <a:pt x="476" y="373"/>
                  </a:lnTo>
                  <a:lnTo>
                    <a:pt x="462" y="381"/>
                  </a:lnTo>
                  <a:lnTo>
                    <a:pt x="451" y="388"/>
                  </a:lnTo>
                  <a:lnTo>
                    <a:pt x="440" y="398"/>
                  </a:lnTo>
                  <a:lnTo>
                    <a:pt x="430" y="407"/>
                  </a:lnTo>
                  <a:lnTo>
                    <a:pt x="418" y="420"/>
                  </a:lnTo>
                  <a:lnTo>
                    <a:pt x="404" y="433"/>
                  </a:lnTo>
                  <a:lnTo>
                    <a:pt x="390" y="449"/>
                  </a:lnTo>
                  <a:lnTo>
                    <a:pt x="376" y="462"/>
                  </a:lnTo>
                  <a:lnTo>
                    <a:pt x="364" y="475"/>
                  </a:lnTo>
                  <a:lnTo>
                    <a:pt x="355" y="484"/>
                  </a:lnTo>
                  <a:lnTo>
                    <a:pt x="345" y="492"/>
                  </a:lnTo>
                  <a:lnTo>
                    <a:pt x="332" y="502"/>
                  </a:lnTo>
                  <a:lnTo>
                    <a:pt x="318" y="513"/>
                  </a:lnTo>
                  <a:lnTo>
                    <a:pt x="304" y="522"/>
                  </a:lnTo>
                  <a:lnTo>
                    <a:pt x="292" y="530"/>
                  </a:lnTo>
                  <a:lnTo>
                    <a:pt x="284" y="536"/>
                  </a:lnTo>
                  <a:lnTo>
                    <a:pt x="273" y="545"/>
                  </a:lnTo>
                  <a:lnTo>
                    <a:pt x="264" y="551"/>
                  </a:lnTo>
                  <a:lnTo>
                    <a:pt x="253" y="557"/>
                  </a:lnTo>
                  <a:lnTo>
                    <a:pt x="243" y="561"/>
                  </a:lnTo>
                  <a:lnTo>
                    <a:pt x="227" y="566"/>
                  </a:lnTo>
                  <a:lnTo>
                    <a:pt x="210" y="573"/>
                  </a:lnTo>
                  <a:lnTo>
                    <a:pt x="195" y="580"/>
                  </a:lnTo>
                  <a:lnTo>
                    <a:pt x="184" y="585"/>
                  </a:lnTo>
                  <a:lnTo>
                    <a:pt x="163" y="594"/>
                  </a:lnTo>
                  <a:lnTo>
                    <a:pt x="142" y="603"/>
                  </a:lnTo>
                  <a:lnTo>
                    <a:pt x="130" y="610"/>
                  </a:lnTo>
                  <a:lnTo>
                    <a:pt x="122" y="612"/>
                  </a:lnTo>
                  <a:lnTo>
                    <a:pt x="116" y="615"/>
                  </a:lnTo>
                  <a:lnTo>
                    <a:pt x="108" y="617"/>
                  </a:lnTo>
                  <a:lnTo>
                    <a:pt x="96" y="620"/>
                  </a:lnTo>
                  <a:lnTo>
                    <a:pt x="82" y="623"/>
                  </a:lnTo>
                  <a:lnTo>
                    <a:pt x="67" y="625"/>
                  </a:lnTo>
                  <a:lnTo>
                    <a:pt x="55" y="627"/>
                  </a:lnTo>
                  <a:lnTo>
                    <a:pt x="44" y="628"/>
                  </a:lnTo>
                  <a:lnTo>
                    <a:pt x="36" y="631"/>
                  </a:lnTo>
                  <a:lnTo>
                    <a:pt x="27" y="633"/>
                  </a:lnTo>
                  <a:lnTo>
                    <a:pt x="17" y="632"/>
                  </a:lnTo>
                  <a:lnTo>
                    <a:pt x="10" y="627"/>
                  </a:lnTo>
                  <a:lnTo>
                    <a:pt x="4" y="621"/>
                  </a:lnTo>
                  <a:lnTo>
                    <a:pt x="3" y="617"/>
                  </a:lnTo>
                  <a:lnTo>
                    <a:pt x="0" y="611"/>
                  </a:lnTo>
                  <a:lnTo>
                    <a:pt x="0" y="602"/>
                  </a:lnTo>
                  <a:lnTo>
                    <a:pt x="2" y="590"/>
                  </a:lnTo>
                  <a:lnTo>
                    <a:pt x="10" y="578"/>
                  </a:lnTo>
                  <a:lnTo>
                    <a:pt x="20" y="568"/>
                  </a:lnTo>
                  <a:lnTo>
                    <a:pt x="29" y="561"/>
                  </a:lnTo>
                  <a:lnTo>
                    <a:pt x="36" y="557"/>
                  </a:lnTo>
                  <a:lnTo>
                    <a:pt x="42" y="556"/>
                  </a:lnTo>
                  <a:lnTo>
                    <a:pt x="45" y="553"/>
                  </a:lnTo>
                  <a:lnTo>
                    <a:pt x="51" y="551"/>
                  </a:lnTo>
                  <a:lnTo>
                    <a:pt x="63" y="548"/>
                  </a:lnTo>
                  <a:lnTo>
                    <a:pt x="75" y="545"/>
                  </a:lnTo>
                  <a:lnTo>
                    <a:pt x="84" y="543"/>
                  </a:lnTo>
                  <a:lnTo>
                    <a:pt x="92" y="540"/>
                  </a:lnTo>
                  <a:lnTo>
                    <a:pt x="101" y="538"/>
                  </a:lnTo>
                  <a:lnTo>
                    <a:pt x="110" y="535"/>
                  </a:lnTo>
                  <a:lnTo>
                    <a:pt x="117" y="532"/>
                  </a:lnTo>
                  <a:lnTo>
                    <a:pt x="122" y="530"/>
                  </a:lnTo>
                  <a:lnTo>
                    <a:pt x="133" y="525"/>
                  </a:lnTo>
                  <a:lnTo>
                    <a:pt x="146" y="518"/>
                  </a:lnTo>
                  <a:lnTo>
                    <a:pt x="159" y="511"/>
                  </a:lnTo>
                  <a:lnTo>
                    <a:pt x="171" y="505"/>
                  </a:lnTo>
                  <a:lnTo>
                    <a:pt x="176" y="502"/>
                  </a:lnTo>
                  <a:lnTo>
                    <a:pt x="180" y="501"/>
                  </a:lnTo>
                  <a:lnTo>
                    <a:pt x="182" y="498"/>
                  </a:lnTo>
                  <a:lnTo>
                    <a:pt x="184" y="497"/>
                  </a:lnTo>
                  <a:lnTo>
                    <a:pt x="184" y="496"/>
                  </a:lnTo>
                  <a:lnTo>
                    <a:pt x="184" y="494"/>
                  </a:lnTo>
                  <a:lnTo>
                    <a:pt x="184" y="493"/>
                  </a:lnTo>
                  <a:lnTo>
                    <a:pt x="182" y="491"/>
                  </a:lnTo>
                  <a:lnTo>
                    <a:pt x="178" y="485"/>
                  </a:lnTo>
                  <a:lnTo>
                    <a:pt x="176" y="475"/>
                  </a:lnTo>
                  <a:lnTo>
                    <a:pt x="176" y="463"/>
                  </a:lnTo>
                  <a:lnTo>
                    <a:pt x="173" y="460"/>
                  </a:lnTo>
                  <a:lnTo>
                    <a:pt x="171" y="456"/>
                  </a:lnTo>
                  <a:lnTo>
                    <a:pt x="169" y="454"/>
                  </a:lnTo>
                  <a:lnTo>
                    <a:pt x="167" y="453"/>
                  </a:lnTo>
                  <a:lnTo>
                    <a:pt x="165" y="451"/>
                  </a:lnTo>
                  <a:lnTo>
                    <a:pt x="165" y="450"/>
                  </a:lnTo>
                  <a:lnTo>
                    <a:pt x="164" y="450"/>
                  </a:lnTo>
                  <a:lnTo>
                    <a:pt x="163" y="450"/>
                  </a:lnTo>
                  <a:lnTo>
                    <a:pt x="159" y="450"/>
                  </a:lnTo>
                  <a:lnTo>
                    <a:pt x="155" y="449"/>
                  </a:lnTo>
                  <a:lnTo>
                    <a:pt x="151" y="447"/>
                  </a:lnTo>
                  <a:lnTo>
                    <a:pt x="146" y="445"/>
                  </a:lnTo>
                  <a:lnTo>
                    <a:pt x="131" y="451"/>
                  </a:lnTo>
                  <a:lnTo>
                    <a:pt x="112" y="455"/>
                  </a:lnTo>
                  <a:lnTo>
                    <a:pt x="109" y="456"/>
                  </a:lnTo>
                  <a:lnTo>
                    <a:pt x="101" y="462"/>
                  </a:lnTo>
                  <a:lnTo>
                    <a:pt x="89" y="467"/>
                  </a:lnTo>
                  <a:lnTo>
                    <a:pt x="76" y="472"/>
                  </a:lnTo>
                  <a:lnTo>
                    <a:pt x="62" y="479"/>
                  </a:lnTo>
                  <a:lnTo>
                    <a:pt x="54" y="485"/>
                  </a:lnTo>
                  <a:lnTo>
                    <a:pt x="53" y="488"/>
                  </a:lnTo>
                  <a:lnTo>
                    <a:pt x="38" y="404"/>
                  </a:lnTo>
                  <a:lnTo>
                    <a:pt x="32" y="371"/>
                  </a:lnTo>
                  <a:lnTo>
                    <a:pt x="33" y="370"/>
                  </a:lnTo>
                  <a:lnTo>
                    <a:pt x="37" y="364"/>
                  </a:lnTo>
                  <a:lnTo>
                    <a:pt x="42" y="354"/>
                  </a:lnTo>
                  <a:lnTo>
                    <a:pt x="49" y="341"/>
                  </a:lnTo>
                  <a:lnTo>
                    <a:pt x="54" y="326"/>
                  </a:lnTo>
                  <a:lnTo>
                    <a:pt x="61" y="316"/>
                  </a:lnTo>
                  <a:lnTo>
                    <a:pt x="70" y="311"/>
                  </a:lnTo>
                  <a:lnTo>
                    <a:pt x="80" y="309"/>
                  </a:lnTo>
                  <a:lnTo>
                    <a:pt x="89" y="307"/>
                  </a:lnTo>
                  <a:lnTo>
                    <a:pt x="93" y="307"/>
                  </a:lnTo>
                  <a:lnTo>
                    <a:pt x="97" y="307"/>
                  </a:lnTo>
                  <a:lnTo>
                    <a:pt x="108" y="306"/>
                  </a:lnTo>
                  <a:lnTo>
                    <a:pt x="123" y="305"/>
                  </a:lnTo>
                  <a:lnTo>
                    <a:pt x="143" y="302"/>
                  </a:lnTo>
                  <a:lnTo>
                    <a:pt x="165" y="299"/>
                  </a:lnTo>
                  <a:lnTo>
                    <a:pt x="188" y="297"/>
                  </a:lnTo>
                  <a:lnTo>
                    <a:pt x="211" y="293"/>
                  </a:lnTo>
                  <a:lnTo>
                    <a:pt x="231" y="289"/>
                  </a:lnTo>
                  <a:lnTo>
                    <a:pt x="248" y="285"/>
                  </a:lnTo>
                  <a:lnTo>
                    <a:pt x="273" y="280"/>
                  </a:lnTo>
                  <a:lnTo>
                    <a:pt x="300" y="272"/>
                  </a:lnTo>
                  <a:lnTo>
                    <a:pt x="329" y="265"/>
                  </a:lnTo>
                  <a:lnTo>
                    <a:pt x="355" y="259"/>
                  </a:lnTo>
                  <a:lnTo>
                    <a:pt x="379" y="251"/>
                  </a:lnTo>
                  <a:lnTo>
                    <a:pt x="396" y="244"/>
                  </a:lnTo>
                  <a:lnTo>
                    <a:pt x="411" y="234"/>
                  </a:lnTo>
                  <a:lnTo>
                    <a:pt x="423" y="225"/>
                  </a:lnTo>
                  <a:lnTo>
                    <a:pt x="434" y="217"/>
                  </a:lnTo>
                  <a:lnTo>
                    <a:pt x="444" y="210"/>
                  </a:lnTo>
                  <a:lnTo>
                    <a:pt x="453" y="206"/>
                  </a:lnTo>
                  <a:lnTo>
                    <a:pt x="468" y="200"/>
                  </a:lnTo>
                  <a:lnTo>
                    <a:pt x="486" y="192"/>
                  </a:lnTo>
                  <a:lnTo>
                    <a:pt x="504" y="183"/>
                  </a:lnTo>
                  <a:lnTo>
                    <a:pt x="523" y="174"/>
                  </a:lnTo>
                  <a:lnTo>
                    <a:pt x="538" y="165"/>
                  </a:lnTo>
                  <a:lnTo>
                    <a:pt x="550" y="157"/>
                  </a:lnTo>
                  <a:lnTo>
                    <a:pt x="555" y="153"/>
                  </a:lnTo>
                  <a:lnTo>
                    <a:pt x="567" y="146"/>
                  </a:lnTo>
                  <a:lnTo>
                    <a:pt x="582" y="136"/>
                  </a:lnTo>
                  <a:lnTo>
                    <a:pt x="600" y="124"/>
                  </a:lnTo>
                  <a:lnTo>
                    <a:pt x="620" y="111"/>
                  </a:lnTo>
                  <a:lnTo>
                    <a:pt x="642" y="96"/>
                  </a:lnTo>
                  <a:lnTo>
                    <a:pt x="665" y="82"/>
                  </a:lnTo>
                  <a:lnTo>
                    <a:pt x="688" y="66"/>
                  </a:lnTo>
                  <a:lnTo>
                    <a:pt x="710" y="52"/>
                  </a:lnTo>
                  <a:lnTo>
                    <a:pt x="731" y="39"/>
                  </a:lnTo>
                  <a:lnTo>
                    <a:pt x="750" y="26"/>
                  </a:lnTo>
                  <a:lnTo>
                    <a:pt x="766" y="15"/>
                  </a:lnTo>
                  <a:lnTo>
                    <a:pt x="779" y="7"/>
                  </a:lnTo>
                  <a:lnTo>
                    <a:pt x="787" y="2"/>
                  </a:lnTo>
                  <a:lnTo>
                    <a:pt x="790" y="0"/>
                  </a:lnTo>
                  <a:close/>
                </a:path>
              </a:pathLst>
            </a:custGeom>
            <a:solidFill>
              <a:srgbClr val="D79C8E"/>
            </a:solidFill>
            <a:ln w="0">
              <a:solidFill>
                <a:srgbClr val="D79C8E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0" name="Freeform 442">
              <a:extLst>
                <a:ext uri="{FF2B5EF4-FFF2-40B4-BE49-F238E27FC236}">
                  <a16:creationId xmlns:a16="http://schemas.microsoft.com/office/drawing/2014/main" id="{B5E0D64F-E9A1-4BA8-8F9A-FCA54374C473}"/>
                </a:ext>
              </a:extLst>
            </p:cNvPr>
            <p:cNvSpPr/>
            <p:nvPr/>
          </p:nvSpPr>
          <p:spPr bwMode="auto">
            <a:xfrm>
              <a:off x="6623050" y="1082676"/>
              <a:ext cx="176213" cy="414338"/>
            </a:xfrm>
            <a:custGeom>
              <a:gdLst>
                <a:gd name="T0" fmla="*/ 2147483646 w 111"/>
                <a:gd name="T1" fmla="*/ 0 h 261"/>
                <a:gd name="T2" fmla="*/ 2147483646 w 111"/>
                <a:gd name="T3" fmla="*/ 2147483646 h 261"/>
                <a:gd name="T4" fmla="*/ 2147483646 w 111"/>
                <a:gd name="T5" fmla="*/ 2147483646 h 261"/>
                <a:gd name="T6" fmla="*/ 2147483646 w 111"/>
                <a:gd name="T7" fmla="*/ 2147483646 h 261"/>
                <a:gd name="T8" fmla="*/ 2147483646 w 111"/>
                <a:gd name="T9" fmla="*/ 2147483646 h 261"/>
                <a:gd name="T10" fmla="*/ 2147483646 w 111"/>
                <a:gd name="T11" fmla="*/ 2147483646 h 261"/>
                <a:gd name="T12" fmla="*/ 2147483646 w 111"/>
                <a:gd name="T13" fmla="*/ 2147483646 h 261"/>
                <a:gd name="T14" fmla="*/ 2147483646 w 111"/>
                <a:gd name="T15" fmla="*/ 2147483646 h 261"/>
                <a:gd name="T16" fmla="*/ 2147483646 w 111"/>
                <a:gd name="T17" fmla="*/ 2147483646 h 261"/>
                <a:gd name="T18" fmla="*/ 2147483646 w 111"/>
                <a:gd name="T19" fmla="*/ 2147483646 h 261"/>
                <a:gd name="T20" fmla="*/ 2147483646 w 111"/>
                <a:gd name="T21" fmla="*/ 2147483646 h 261"/>
                <a:gd name="T22" fmla="*/ 2147483646 w 111"/>
                <a:gd name="T23" fmla="*/ 2147483646 h 261"/>
                <a:gd name="T24" fmla="*/ 2147483646 w 111"/>
                <a:gd name="T25" fmla="*/ 2147483646 h 261"/>
                <a:gd name="T26" fmla="*/ 2147483646 w 111"/>
                <a:gd name="T27" fmla="*/ 2147483646 h 261"/>
                <a:gd name="T28" fmla="*/ 2147483646 w 111"/>
                <a:gd name="T29" fmla="*/ 2147483646 h 261"/>
                <a:gd name="T30" fmla="*/ 2147483646 w 111"/>
                <a:gd name="T31" fmla="*/ 2147483646 h 261"/>
                <a:gd name="T32" fmla="*/ 2147483646 w 111"/>
                <a:gd name="T33" fmla="*/ 2147483646 h 261"/>
                <a:gd name="T34" fmla="*/ 2147483646 w 111"/>
                <a:gd name="T35" fmla="*/ 2147483646 h 261"/>
                <a:gd name="T36" fmla="*/ 2147483646 w 111"/>
                <a:gd name="T37" fmla="*/ 2147483646 h 261"/>
                <a:gd name="T38" fmla="*/ 2147483646 w 111"/>
                <a:gd name="T39" fmla="*/ 2147483646 h 261"/>
                <a:gd name="T40" fmla="*/ 2147483646 w 111"/>
                <a:gd name="T41" fmla="*/ 2147483646 h 261"/>
                <a:gd name="T42" fmla="*/ 2147483646 w 111"/>
                <a:gd name="T43" fmla="*/ 2147483646 h 261"/>
                <a:gd name="T44" fmla="*/ 2147483646 w 111"/>
                <a:gd name="T45" fmla="*/ 2147483646 h 261"/>
                <a:gd name="T46" fmla="*/ 2147483646 w 111"/>
                <a:gd name="T47" fmla="*/ 2147483646 h 261"/>
                <a:gd name="T48" fmla="*/ 2147483646 w 111"/>
                <a:gd name="T49" fmla="*/ 2147483646 h 261"/>
                <a:gd name="T50" fmla="*/ 2147483646 w 111"/>
                <a:gd name="T51" fmla="*/ 2147483646 h 261"/>
                <a:gd name="T52" fmla="*/ 2147483646 w 111"/>
                <a:gd name="T53" fmla="*/ 2147483646 h 261"/>
                <a:gd name="T54" fmla="*/ 2147483646 w 111"/>
                <a:gd name="T55" fmla="*/ 2147483646 h 261"/>
                <a:gd name="T56" fmla="*/ 2147483646 w 111"/>
                <a:gd name="T57" fmla="*/ 2147483646 h 261"/>
                <a:gd name="T58" fmla="*/ 2147483646 w 111"/>
                <a:gd name="T59" fmla="*/ 2147483646 h 261"/>
                <a:gd name="T60" fmla="*/ 2147483646 w 111"/>
                <a:gd name="T61" fmla="*/ 2147483646 h 261"/>
                <a:gd name="T62" fmla="*/ 2147483646 w 111"/>
                <a:gd name="T63" fmla="*/ 2147483646 h 261"/>
                <a:gd name="T64" fmla="*/ 2147483646 w 111"/>
                <a:gd name="T65" fmla="*/ 2147483646 h 261"/>
                <a:gd name="T66" fmla="*/ 2147483646 w 111"/>
                <a:gd name="T67" fmla="*/ 2147483646 h 261"/>
                <a:gd name="T68" fmla="*/ 2147483646 w 111"/>
                <a:gd name="T69" fmla="*/ 2147483646 h 261"/>
                <a:gd name="T70" fmla="*/ 2147483646 w 111"/>
                <a:gd name="T71" fmla="*/ 2147483646 h 261"/>
                <a:gd name="T72" fmla="*/ 2147483646 w 111"/>
                <a:gd name="T73" fmla="*/ 2147483646 h 261"/>
                <a:gd name="T74" fmla="*/ 2147483646 w 111"/>
                <a:gd name="T75" fmla="*/ 2147483646 h 261"/>
                <a:gd name="T76" fmla="*/ 2147483646 w 111"/>
                <a:gd name="T77" fmla="*/ 2147483646 h 261"/>
                <a:gd name="T78" fmla="*/ 2147483646 w 111"/>
                <a:gd name="T79" fmla="*/ 2147483646 h 261"/>
                <a:gd name="T80" fmla="*/ 2147483646 w 111"/>
                <a:gd name="T81" fmla="*/ 2147483646 h 261"/>
                <a:gd name="T82" fmla="*/ 2147483646 w 111"/>
                <a:gd name="T83" fmla="*/ 2147483646 h 261"/>
                <a:gd name="T84" fmla="*/ 0 w 111"/>
                <a:gd name="T85" fmla="*/ 2147483646 h 261"/>
                <a:gd name="T86" fmla="*/ 0 w 111"/>
                <a:gd name="T87" fmla="*/ 2147483646 h 261"/>
                <a:gd name="T88" fmla="*/ 0 w 111"/>
                <a:gd name="T89" fmla="*/ 2147483646 h 261"/>
                <a:gd name="T90" fmla="*/ 2147483646 w 111"/>
                <a:gd name="T91" fmla="*/ 2147483646 h 261"/>
                <a:gd name="T92" fmla="*/ 2147483646 w 111"/>
                <a:gd name="T93" fmla="*/ 2147483646 h 261"/>
                <a:gd name="T94" fmla="*/ 2147483646 w 111"/>
                <a:gd name="T95" fmla="*/ 2147483646 h 261"/>
                <a:gd name="T96" fmla="*/ 2147483646 w 111"/>
                <a:gd name="T97" fmla="*/ 2147483646 h 261"/>
                <a:gd name="T98" fmla="*/ 2147483646 w 111"/>
                <a:gd name="T99" fmla="*/ 2147483646 h 261"/>
                <a:gd name="T100" fmla="*/ 2147483646 w 111"/>
                <a:gd name="T101" fmla="*/ 2147483646 h 261"/>
                <a:gd name="T102" fmla="*/ 2147483646 w 111"/>
                <a:gd name="T103" fmla="*/ 2147483646 h 261"/>
                <a:gd name="T104" fmla="*/ 2147483646 w 111"/>
                <a:gd name="T105" fmla="*/ 2147483646 h 261"/>
                <a:gd name="T106" fmla="*/ 2147483646 w 111"/>
                <a:gd name="T107" fmla="*/ 2147483646 h 261"/>
                <a:gd name="T108" fmla="*/ 2147483646 w 111"/>
                <a:gd name="T109" fmla="*/ 2147483646 h 261"/>
                <a:gd name="T110" fmla="*/ 2147483646 w 111"/>
                <a:gd name="T111" fmla="*/ 0 h 26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0" h="261">
                  <a:moveTo>
                    <a:pt x="73" y="0"/>
                  </a:moveTo>
                  <a:lnTo>
                    <a:pt x="90" y="101"/>
                  </a:lnTo>
                  <a:lnTo>
                    <a:pt x="86" y="102"/>
                  </a:lnTo>
                  <a:lnTo>
                    <a:pt x="84" y="103"/>
                  </a:lnTo>
                  <a:lnTo>
                    <a:pt x="81" y="105"/>
                  </a:lnTo>
                  <a:lnTo>
                    <a:pt x="80" y="106"/>
                  </a:lnTo>
                  <a:lnTo>
                    <a:pt x="77" y="106"/>
                  </a:lnTo>
                  <a:lnTo>
                    <a:pt x="86" y="122"/>
                  </a:lnTo>
                  <a:lnTo>
                    <a:pt x="90" y="136"/>
                  </a:lnTo>
                  <a:lnTo>
                    <a:pt x="92" y="149"/>
                  </a:lnTo>
                  <a:lnTo>
                    <a:pt x="92" y="157"/>
                  </a:lnTo>
                  <a:lnTo>
                    <a:pt x="92" y="161"/>
                  </a:lnTo>
                  <a:lnTo>
                    <a:pt x="111" y="223"/>
                  </a:lnTo>
                  <a:lnTo>
                    <a:pt x="110" y="236"/>
                  </a:lnTo>
                  <a:lnTo>
                    <a:pt x="106" y="245"/>
                  </a:lnTo>
                  <a:lnTo>
                    <a:pt x="100" y="251"/>
                  </a:lnTo>
                  <a:lnTo>
                    <a:pt x="94" y="255"/>
                  </a:lnTo>
                  <a:lnTo>
                    <a:pt x="92" y="257"/>
                  </a:lnTo>
                  <a:lnTo>
                    <a:pt x="92" y="258"/>
                  </a:lnTo>
                  <a:lnTo>
                    <a:pt x="93" y="258"/>
                  </a:lnTo>
                  <a:lnTo>
                    <a:pt x="93" y="259"/>
                  </a:lnTo>
                  <a:lnTo>
                    <a:pt x="92" y="261"/>
                  </a:lnTo>
                  <a:lnTo>
                    <a:pt x="89" y="261"/>
                  </a:lnTo>
                  <a:lnTo>
                    <a:pt x="81" y="250"/>
                  </a:lnTo>
                  <a:lnTo>
                    <a:pt x="75" y="238"/>
                  </a:lnTo>
                  <a:lnTo>
                    <a:pt x="69" y="228"/>
                  </a:lnTo>
                  <a:lnTo>
                    <a:pt x="67" y="221"/>
                  </a:lnTo>
                  <a:lnTo>
                    <a:pt x="60" y="213"/>
                  </a:lnTo>
                  <a:lnTo>
                    <a:pt x="51" y="200"/>
                  </a:lnTo>
                  <a:lnTo>
                    <a:pt x="39" y="183"/>
                  </a:lnTo>
                  <a:lnTo>
                    <a:pt x="34" y="172"/>
                  </a:lnTo>
                  <a:lnTo>
                    <a:pt x="29" y="156"/>
                  </a:lnTo>
                  <a:lnTo>
                    <a:pt x="24" y="140"/>
                  </a:lnTo>
                  <a:lnTo>
                    <a:pt x="18" y="124"/>
                  </a:lnTo>
                  <a:lnTo>
                    <a:pt x="13" y="111"/>
                  </a:lnTo>
                  <a:lnTo>
                    <a:pt x="9" y="103"/>
                  </a:lnTo>
                  <a:lnTo>
                    <a:pt x="5" y="100"/>
                  </a:lnTo>
                  <a:lnTo>
                    <a:pt x="3" y="96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0" y="90"/>
                  </a:lnTo>
                  <a:lnTo>
                    <a:pt x="0" y="88"/>
                  </a:lnTo>
                  <a:lnTo>
                    <a:pt x="1" y="80"/>
                  </a:lnTo>
                  <a:lnTo>
                    <a:pt x="4" y="71"/>
                  </a:lnTo>
                  <a:lnTo>
                    <a:pt x="9" y="63"/>
                  </a:lnTo>
                  <a:lnTo>
                    <a:pt x="14" y="56"/>
                  </a:lnTo>
                  <a:lnTo>
                    <a:pt x="24" y="48"/>
                  </a:lnTo>
                  <a:lnTo>
                    <a:pt x="34" y="38"/>
                  </a:lnTo>
                  <a:lnTo>
                    <a:pt x="45" y="28"/>
                  </a:lnTo>
                  <a:lnTo>
                    <a:pt x="55" y="17"/>
                  </a:lnTo>
                  <a:lnTo>
                    <a:pt x="64" y="9"/>
                  </a:lnTo>
                  <a:lnTo>
                    <a:pt x="71" y="3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D79C8E"/>
            </a:solidFill>
            <a:ln w="0">
              <a:solidFill>
                <a:srgbClr val="D79C8E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1" name="Freeform 443">
              <a:extLst>
                <a:ext uri="{FF2B5EF4-FFF2-40B4-BE49-F238E27FC236}">
                  <a16:creationId xmlns:a16="http://schemas.microsoft.com/office/drawing/2014/main" id="{99DF37E0-F947-4175-82EE-7C8A1FBB6340}"/>
                </a:ext>
              </a:extLst>
            </p:cNvPr>
            <p:cNvSpPr/>
            <p:nvPr/>
          </p:nvSpPr>
          <p:spPr bwMode="auto">
            <a:xfrm>
              <a:off x="6958013" y="1363663"/>
              <a:ext cx="79375" cy="42863"/>
            </a:xfrm>
            <a:custGeom>
              <a:gdLst>
                <a:gd name="T0" fmla="*/ 2147483646 w 50"/>
                <a:gd name="T1" fmla="*/ 0 h 27"/>
                <a:gd name="T2" fmla="*/ 2147483646 w 50"/>
                <a:gd name="T3" fmla="*/ 0 h 27"/>
                <a:gd name="T4" fmla="*/ 2147483646 w 50"/>
                <a:gd name="T5" fmla="*/ 2147483646 h 27"/>
                <a:gd name="T6" fmla="*/ 2147483646 w 50"/>
                <a:gd name="T7" fmla="*/ 2147483646 h 27"/>
                <a:gd name="T8" fmla="*/ 2147483646 w 50"/>
                <a:gd name="T9" fmla="*/ 2147483646 h 27"/>
                <a:gd name="T10" fmla="*/ 2147483646 w 50"/>
                <a:gd name="T11" fmla="*/ 2147483646 h 27"/>
                <a:gd name="T12" fmla="*/ 2147483646 w 50"/>
                <a:gd name="T13" fmla="*/ 2147483646 h 27"/>
                <a:gd name="T14" fmla="*/ 2147483646 w 50"/>
                <a:gd name="T15" fmla="*/ 2147483646 h 27"/>
                <a:gd name="T16" fmla="*/ 2147483646 w 50"/>
                <a:gd name="T17" fmla="*/ 2147483646 h 27"/>
                <a:gd name="T18" fmla="*/ 2147483646 w 50"/>
                <a:gd name="T19" fmla="*/ 2147483646 h 27"/>
                <a:gd name="T20" fmla="*/ 2147483646 w 50"/>
                <a:gd name="T21" fmla="*/ 2147483646 h 27"/>
                <a:gd name="T22" fmla="*/ 2147483646 w 50"/>
                <a:gd name="T23" fmla="*/ 2147483646 h 27"/>
                <a:gd name="T24" fmla="*/ 2147483646 w 50"/>
                <a:gd name="T25" fmla="*/ 2147483646 h 27"/>
                <a:gd name="T26" fmla="*/ 2147483646 w 50"/>
                <a:gd name="T27" fmla="*/ 2147483646 h 27"/>
                <a:gd name="T28" fmla="*/ 2147483646 w 50"/>
                <a:gd name="T29" fmla="*/ 2147483646 h 27"/>
                <a:gd name="T30" fmla="*/ 2147483646 w 50"/>
                <a:gd name="T31" fmla="*/ 2147483646 h 27"/>
                <a:gd name="T32" fmla="*/ 2147483646 w 50"/>
                <a:gd name="T33" fmla="*/ 2147483646 h 27"/>
                <a:gd name="T34" fmla="*/ 0 w 50"/>
                <a:gd name="T35" fmla="*/ 2147483646 h 27"/>
                <a:gd name="T36" fmla="*/ 2147483646 w 50"/>
                <a:gd name="T37" fmla="*/ 2147483646 h 27"/>
                <a:gd name="T38" fmla="*/ 2147483646 w 50"/>
                <a:gd name="T39" fmla="*/ 2147483646 h 27"/>
                <a:gd name="T40" fmla="*/ 2147483646 w 50"/>
                <a:gd name="T41" fmla="*/ 2147483646 h 27"/>
                <a:gd name="T42" fmla="*/ 2147483646 w 50"/>
                <a:gd name="T43" fmla="*/ 2147483646 h 27"/>
                <a:gd name="T44" fmla="*/ 2147483646 w 50"/>
                <a:gd name="T45" fmla="*/ 2147483646 h 27"/>
                <a:gd name="T46" fmla="*/ 2147483646 w 50"/>
                <a:gd name="T47" fmla="*/ 0 h 2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50" h="27">
                  <a:moveTo>
                    <a:pt x="40" y="0"/>
                  </a:moveTo>
                  <a:lnTo>
                    <a:pt x="44" y="0"/>
                  </a:lnTo>
                  <a:lnTo>
                    <a:pt x="44" y="5"/>
                  </a:lnTo>
                  <a:lnTo>
                    <a:pt x="44" y="9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5"/>
                  </a:lnTo>
                  <a:lnTo>
                    <a:pt x="46" y="17"/>
                  </a:lnTo>
                  <a:lnTo>
                    <a:pt x="47" y="17"/>
                  </a:lnTo>
                  <a:lnTo>
                    <a:pt x="48" y="19"/>
                  </a:lnTo>
                  <a:lnTo>
                    <a:pt x="50" y="21"/>
                  </a:lnTo>
                  <a:lnTo>
                    <a:pt x="50" y="23"/>
                  </a:lnTo>
                  <a:lnTo>
                    <a:pt x="48" y="27"/>
                  </a:lnTo>
                  <a:lnTo>
                    <a:pt x="38" y="26"/>
                  </a:lnTo>
                  <a:lnTo>
                    <a:pt x="25" y="25"/>
                  </a:lnTo>
                  <a:lnTo>
                    <a:pt x="12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2" y="18"/>
                  </a:lnTo>
                  <a:lnTo>
                    <a:pt x="8" y="15"/>
                  </a:lnTo>
                  <a:lnTo>
                    <a:pt x="17" y="10"/>
                  </a:lnTo>
                  <a:lnTo>
                    <a:pt x="26" y="5"/>
                  </a:lnTo>
                  <a:lnTo>
                    <a:pt x="34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C65359"/>
            </a:solidFill>
            <a:ln w="0">
              <a:solidFill>
                <a:srgbClr val="C6535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2" name="Freeform 444">
              <a:extLst>
                <a:ext uri="{FF2B5EF4-FFF2-40B4-BE49-F238E27FC236}">
                  <a16:creationId xmlns:a16="http://schemas.microsoft.com/office/drawing/2014/main" id="{4DF2EF7D-E60C-4F87-8447-A68CCEEFE0F8}"/>
                </a:ext>
              </a:extLst>
            </p:cNvPr>
            <p:cNvSpPr/>
            <p:nvPr/>
          </p:nvSpPr>
          <p:spPr bwMode="auto">
            <a:xfrm>
              <a:off x="6724650" y="974726"/>
              <a:ext cx="114300" cy="354013"/>
            </a:xfrm>
            <a:custGeom>
              <a:gdLst>
                <a:gd name="T0" fmla="*/ 2147483646 w 72"/>
                <a:gd name="T1" fmla="*/ 0 h 223"/>
                <a:gd name="T2" fmla="*/ 2147483646 w 72"/>
                <a:gd name="T3" fmla="*/ 0 h 223"/>
                <a:gd name="T4" fmla="*/ 2147483646 w 72"/>
                <a:gd name="T5" fmla="*/ 2147483646 h 223"/>
                <a:gd name="T6" fmla="*/ 2147483646 w 72"/>
                <a:gd name="T7" fmla="*/ 2147483646 h 223"/>
                <a:gd name="T8" fmla="*/ 2147483646 w 72"/>
                <a:gd name="T9" fmla="*/ 2147483646 h 223"/>
                <a:gd name="T10" fmla="*/ 2147483646 w 72"/>
                <a:gd name="T11" fmla="*/ 2147483646 h 223"/>
                <a:gd name="T12" fmla="*/ 2147483646 w 72"/>
                <a:gd name="T13" fmla="*/ 2147483646 h 223"/>
                <a:gd name="T14" fmla="*/ 2147483646 w 72"/>
                <a:gd name="T15" fmla="*/ 2147483646 h 223"/>
                <a:gd name="T16" fmla="*/ 2147483646 w 72"/>
                <a:gd name="T17" fmla="*/ 2147483646 h 223"/>
                <a:gd name="T18" fmla="*/ 2147483646 w 72"/>
                <a:gd name="T19" fmla="*/ 2147483646 h 223"/>
                <a:gd name="T20" fmla="*/ 2147483646 w 72"/>
                <a:gd name="T21" fmla="*/ 2147483646 h 223"/>
                <a:gd name="T22" fmla="*/ 2147483646 w 72"/>
                <a:gd name="T23" fmla="*/ 2147483646 h 223"/>
                <a:gd name="T24" fmla="*/ 2147483646 w 72"/>
                <a:gd name="T25" fmla="*/ 2147483646 h 223"/>
                <a:gd name="T26" fmla="*/ 2147483646 w 72"/>
                <a:gd name="T27" fmla="*/ 2147483646 h 223"/>
                <a:gd name="T28" fmla="*/ 2147483646 w 72"/>
                <a:gd name="T29" fmla="*/ 2147483646 h 223"/>
                <a:gd name="T30" fmla="*/ 2147483646 w 72"/>
                <a:gd name="T31" fmla="*/ 2147483646 h 223"/>
                <a:gd name="T32" fmla="*/ 2147483646 w 72"/>
                <a:gd name="T33" fmla="*/ 2147483646 h 223"/>
                <a:gd name="T34" fmla="*/ 2147483646 w 72"/>
                <a:gd name="T35" fmla="*/ 2147483646 h 223"/>
                <a:gd name="T36" fmla="*/ 2147483646 w 72"/>
                <a:gd name="T37" fmla="*/ 2147483646 h 223"/>
                <a:gd name="T38" fmla="*/ 2147483646 w 72"/>
                <a:gd name="T39" fmla="*/ 2147483646 h 223"/>
                <a:gd name="T40" fmla="*/ 2147483646 w 72"/>
                <a:gd name="T41" fmla="*/ 2147483646 h 223"/>
                <a:gd name="T42" fmla="*/ 2147483646 w 72"/>
                <a:gd name="T43" fmla="*/ 2147483646 h 223"/>
                <a:gd name="T44" fmla="*/ 2147483646 w 72"/>
                <a:gd name="T45" fmla="*/ 2147483646 h 223"/>
                <a:gd name="T46" fmla="*/ 2147483646 w 72"/>
                <a:gd name="T47" fmla="*/ 2147483646 h 223"/>
                <a:gd name="T48" fmla="*/ 0 w 72"/>
                <a:gd name="T49" fmla="*/ 2147483646 h 223"/>
                <a:gd name="T50" fmla="*/ 2147483646 w 72"/>
                <a:gd name="T51" fmla="*/ 2147483646 h 223"/>
                <a:gd name="T52" fmla="*/ 2147483646 w 72"/>
                <a:gd name="T53" fmla="*/ 2147483646 h 223"/>
                <a:gd name="T54" fmla="*/ 2147483646 w 72"/>
                <a:gd name="T55" fmla="*/ 2147483646 h 223"/>
                <a:gd name="T56" fmla="*/ 2147483646 w 72"/>
                <a:gd name="T57" fmla="*/ 2147483646 h 223"/>
                <a:gd name="T58" fmla="*/ 2147483646 w 72"/>
                <a:gd name="T59" fmla="*/ 0 h 223"/>
                <a:gd name="T60" fmla="*/ 2147483646 w 72"/>
                <a:gd name="T61" fmla="*/ 0 h 22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72" h="223">
                  <a:moveTo>
                    <a:pt x="20" y="0"/>
                  </a:moveTo>
                  <a:lnTo>
                    <a:pt x="24" y="0"/>
                  </a:lnTo>
                  <a:lnTo>
                    <a:pt x="26" y="1"/>
                  </a:lnTo>
                  <a:lnTo>
                    <a:pt x="29" y="3"/>
                  </a:lnTo>
                  <a:lnTo>
                    <a:pt x="33" y="4"/>
                  </a:lnTo>
                  <a:lnTo>
                    <a:pt x="36" y="7"/>
                  </a:lnTo>
                  <a:lnTo>
                    <a:pt x="72" y="208"/>
                  </a:lnTo>
                  <a:lnTo>
                    <a:pt x="70" y="209"/>
                  </a:lnTo>
                  <a:lnTo>
                    <a:pt x="63" y="212"/>
                  </a:lnTo>
                  <a:lnTo>
                    <a:pt x="54" y="215"/>
                  </a:lnTo>
                  <a:lnTo>
                    <a:pt x="46" y="219"/>
                  </a:lnTo>
                  <a:lnTo>
                    <a:pt x="38" y="221"/>
                  </a:lnTo>
                  <a:lnTo>
                    <a:pt x="36" y="223"/>
                  </a:lnTo>
                  <a:lnTo>
                    <a:pt x="34" y="219"/>
                  </a:lnTo>
                  <a:lnTo>
                    <a:pt x="33" y="207"/>
                  </a:lnTo>
                  <a:lnTo>
                    <a:pt x="30" y="190"/>
                  </a:lnTo>
                  <a:lnTo>
                    <a:pt x="26" y="169"/>
                  </a:lnTo>
                  <a:lnTo>
                    <a:pt x="22" y="145"/>
                  </a:lnTo>
                  <a:lnTo>
                    <a:pt x="17" y="119"/>
                  </a:lnTo>
                  <a:lnTo>
                    <a:pt x="13" y="94"/>
                  </a:lnTo>
                  <a:lnTo>
                    <a:pt x="9" y="69"/>
                  </a:lnTo>
                  <a:lnTo>
                    <a:pt x="5" y="48"/>
                  </a:lnTo>
                  <a:lnTo>
                    <a:pt x="3" y="31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3" y="8"/>
                  </a:lnTo>
                  <a:lnTo>
                    <a:pt x="7" y="4"/>
                  </a:lnTo>
                  <a:lnTo>
                    <a:pt x="11" y="1"/>
                  </a:lnTo>
                  <a:lnTo>
                    <a:pt x="16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20098"/>
            </a:solidFill>
            <a:ln w="0">
              <a:solidFill>
                <a:srgbClr val="82009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3" name="Freeform 445">
              <a:extLst>
                <a:ext uri="{FF2B5EF4-FFF2-40B4-BE49-F238E27FC236}">
                  <a16:creationId xmlns:a16="http://schemas.microsoft.com/office/drawing/2014/main" id="{A8B57C68-804D-4067-8DF0-BC9905D18D5A}"/>
                </a:ext>
              </a:extLst>
            </p:cNvPr>
            <p:cNvSpPr/>
            <p:nvPr/>
          </p:nvSpPr>
          <p:spPr bwMode="auto">
            <a:xfrm>
              <a:off x="6810375" y="1481138"/>
              <a:ext cx="60325" cy="131763"/>
            </a:xfrm>
            <a:custGeom>
              <a:gdLst>
                <a:gd name="T0" fmla="*/ 2147483646 w 38"/>
                <a:gd name="T1" fmla="*/ 0 h 83"/>
                <a:gd name="T2" fmla="*/ 2147483646 w 38"/>
                <a:gd name="T3" fmla="*/ 2147483646 h 83"/>
                <a:gd name="T4" fmla="*/ 0 w 38"/>
                <a:gd name="T5" fmla="*/ 2147483646 h 83"/>
                <a:gd name="T6" fmla="*/ 2147483646 w 38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83">
                  <a:moveTo>
                    <a:pt x="38" y="0"/>
                  </a:moveTo>
                  <a:lnTo>
                    <a:pt x="33" y="83"/>
                  </a:lnTo>
                  <a:lnTo>
                    <a:pt x="0" y="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7C7C"/>
            </a:solidFill>
            <a:ln w="0">
              <a:solidFill>
                <a:srgbClr val="D07C7C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4" name="Freeform 446">
              <a:extLst>
                <a:ext uri="{FF2B5EF4-FFF2-40B4-BE49-F238E27FC236}">
                  <a16:creationId xmlns:a16="http://schemas.microsoft.com/office/drawing/2014/main" id="{693C9CE0-6A73-46A0-827F-EE1D4F05050F}"/>
                </a:ext>
              </a:extLst>
            </p:cNvPr>
            <p:cNvSpPr/>
            <p:nvPr/>
          </p:nvSpPr>
          <p:spPr bwMode="auto">
            <a:xfrm>
              <a:off x="6824663" y="1485901"/>
              <a:ext cx="38100" cy="127000"/>
            </a:xfrm>
            <a:custGeom>
              <a:gdLst>
                <a:gd name="T0" fmla="*/ 2147483646 w 24"/>
                <a:gd name="T1" fmla="*/ 0 h 80"/>
                <a:gd name="T2" fmla="*/ 2147483646 w 24"/>
                <a:gd name="T3" fmla="*/ 2147483646 h 80"/>
                <a:gd name="T4" fmla="*/ 0 w 24"/>
                <a:gd name="T5" fmla="*/ 2147483646 h 80"/>
                <a:gd name="T6" fmla="*/ 2147483646 w 24"/>
                <a:gd name="T7" fmla="*/ 0 h 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80">
                  <a:moveTo>
                    <a:pt x="21" y="0"/>
                  </a:moveTo>
                  <a:lnTo>
                    <a:pt x="24" y="80"/>
                  </a:lnTo>
                  <a:lnTo>
                    <a:pt x="0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D79C8E"/>
            </a:solidFill>
            <a:ln w="0">
              <a:solidFill>
                <a:srgbClr val="D79C8E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5" name="Freeform 447">
              <a:extLst>
                <a:ext uri="{FF2B5EF4-FFF2-40B4-BE49-F238E27FC236}">
                  <a16:creationId xmlns:a16="http://schemas.microsoft.com/office/drawing/2014/main" id="{649F6B70-004F-4DB2-8D73-7BE8674EC192}"/>
                </a:ext>
              </a:extLst>
            </p:cNvPr>
            <p:cNvSpPr/>
            <p:nvPr/>
          </p:nvSpPr>
          <p:spPr bwMode="auto">
            <a:xfrm>
              <a:off x="6799263" y="1423988"/>
              <a:ext cx="71438" cy="76200"/>
            </a:xfrm>
            <a:custGeom>
              <a:gdLst>
                <a:gd name="T0" fmla="*/ 2147483646 w 45"/>
                <a:gd name="T1" fmla="*/ 0 h 48"/>
                <a:gd name="T2" fmla="*/ 2147483646 w 45"/>
                <a:gd name="T3" fmla="*/ 2147483646 h 48"/>
                <a:gd name="T4" fmla="*/ 2147483646 w 45"/>
                <a:gd name="T5" fmla="*/ 2147483646 h 48"/>
                <a:gd name="T6" fmla="*/ 2147483646 w 45"/>
                <a:gd name="T7" fmla="*/ 2147483646 h 48"/>
                <a:gd name="T8" fmla="*/ 2147483646 w 45"/>
                <a:gd name="T9" fmla="*/ 2147483646 h 48"/>
                <a:gd name="T10" fmla="*/ 2147483646 w 45"/>
                <a:gd name="T11" fmla="*/ 2147483646 h 48"/>
                <a:gd name="T12" fmla="*/ 2147483646 w 45"/>
                <a:gd name="T13" fmla="*/ 2147483646 h 48"/>
                <a:gd name="T14" fmla="*/ 2147483646 w 45"/>
                <a:gd name="T15" fmla="*/ 2147483646 h 48"/>
                <a:gd name="T16" fmla="*/ 2147483646 w 45"/>
                <a:gd name="T17" fmla="*/ 2147483646 h 48"/>
                <a:gd name="T18" fmla="*/ 2147483646 w 45"/>
                <a:gd name="T19" fmla="*/ 2147483646 h 48"/>
                <a:gd name="T20" fmla="*/ 2147483646 w 45"/>
                <a:gd name="T21" fmla="*/ 2147483646 h 48"/>
                <a:gd name="T22" fmla="*/ 0 w 45"/>
                <a:gd name="T23" fmla="*/ 2147483646 h 48"/>
                <a:gd name="T24" fmla="*/ 2147483646 w 45"/>
                <a:gd name="T25" fmla="*/ 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5" h="48">
                  <a:moveTo>
                    <a:pt x="40" y="0"/>
                  </a:moveTo>
                  <a:lnTo>
                    <a:pt x="45" y="36"/>
                  </a:lnTo>
                  <a:lnTo>
                    <a:pt x="45" y="38"/>
                  </a:lnTo>
                  <a:lnTo>
                    <a:pt x="44" y="39"/>
                  </a:lnTo>
                  <a:lnTo>
                    <a:pt x="41" y="42"/>
                  </a:lnTo>
                  <a:lnTo>
                    <a:pt x="38" y="44"/>
                  </a:lnTo>
                  <a:lnTo>
                    <a:pt x="33" y="46"/>
                  </a:lnTo>
                  <a:lnTo>
                    <a:pt x="28" y="48"/>
                  </a:lnTo>
                  <a:lnTo>
                    <a:pt x="17" y="48"/>
                  </a:lnTo>
                  <a:lnTo>
                    <a:pt x="10" y="46"/>
                  </a:lnTo>
                  <a:lnTo>
                    <a:pt x="7" y="44"/>
                  </a:lnTo>
                  <a:lnTo>
                    <a:pt x="0" y="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820098"/>
            </a:solidFill>
            <a:ln w="0">
              <a:solidFill>
                <a:srgbClr val="820098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6" name="Freeform 448">
              <a:extLst>
                <a:ext uri="{FF2B5EF4-FFF2-40B4-BE49-F238E27FC236}">
                  <a16:creationId xmlns:a16="http://schemas.microsoft.com/office/drawing/2014/main" id="{833D0D85-FCA5-4646-8CD4-829F97E120C0}"/>
                </a:ext>
              </a:extLst>
            </p:cNvPr>
            <p:cNvSpPr/>
            <p:nvPr/>
          </p:nvSpPr>
          <p:spPr bwMode="auto">
            <a:xfrm>
              <a:off x="6724650" y="982663"/>
              <a:ext cx="71438" cy="346075"/>
            </a:xfrm>
            <a:custGeom>
              <a:gdLst>
                <a:gd name="T0" fmla="*/ 2147483646 w 45"/>
                <a:gd name="T1" fmla="*/ 0 h 218"/>
                <a:gd name="T2" fmla="*/ 2147483646 w 45"/>
                <a:gd name="T3" fmla="*/ 2147483646 h 218"/>
                <a:gd name="T4" fmla="*/ 2147483646 w 45"/>
                <a:gd name="T5" fmla="*/ 2147483646 h 218"/>
                <a:gd name="T6" fmla="*/ 2147483646 w 45"/>
                <a:gd name="T7" fmla="*/ 2147483646 h 218"/>
                <a:gd name="T8" fmla="*/ 2147483646 w 45"/>
                <a:gd name="T9" fmla="*/ 2147483646 h 218"/>
                <a:gd name="T10" fmla="*/ 2147483646 w 45"/>
                <a:gd name="T11" fmla="*/ 2147483646 h 218"/>
                <a:gd name="T12" fmla="*/ 2147483646 w 45"/>
                <a:gd name="T13" fmla="*/ 2147483646 h 218"/>
                <a:gd name="T14" fmla="*/ 2147483646 w 45"/>
                <a:gd name="T15" fmla="*/ 2147483646 h 218"/>
                <a:gd name="T16" fmla="*/ 2147483646 w 45"/>
                <a:gd name="T17" fmla="*/ 2147483646 h 218"/>
                <a:gd name="T18" fmla="*/ 2147483646 w 45"/>
                <a:gd name="T19" fmla="*/ 2147483646 h 218"/>
                <a:gd name="T20" fmla="*/ 2147483646 w 45"/>
                <a:gd name="T21" fmla="*/ 2147483646 h 218"/>
                <a:gd name="T22" fmla="*/ 2147483646 w 45"/>
                <a:gd name="T23" fmla="*/ 2147483646 h 218"/>
                <a:gd name="T24" fmla="*/ 2147483646 w 45"/>
                <a:gd name="T25" fmla="*/ 2147483646 h 218"/>
                <a:gd name="T26" fmla="*/ 2147483646 w 45"/>
                <a:gd name="T27" fmla="*/ 2147483646 h 218"/>
                <a:gd name="T28" fmla="*/ 2147483646 w 45"/>
                <a:gd name="T29" fmla="*/ 2147483646 h 218"/>
                <a:gd name="T30" fmla="*/ 2147483646 w 45"/>
                <a:gd name="T31" fmla="*/ 2147483646 h 218"/>
                <a:gd name="T32" fmla="*/ 2147483646 w 45"/>
                <a:gd name="T33" fmla="*/ 2147483646 h 218"/>
                <a:gd name="T34" fmla="*/ 2147483646 w 45"/>
                <a:gd name="T35" fmla="*/ 2147483646 h 218"/>
                <a:gd name="T36" fmla="*/ 2147483646 w 45"/>
                <a:gd name="T37" fmla="*/ 2147483646 h 218"/>
                <a:gd name="T38" fmla="*/ 2147483646 w 45"/>
                <a:gd name="T39" fmla="*/ 2147483646 h 218"/>
                <a:gd name="T40" fmla="*/ 2147483646 w 45"/>
                <a:gd name="T41" fmla="*/ 2147483646 h 218"/>
                <a:gd name="T42" fmla="*/ 2147483646 w 45"/>
                <a:gd name="T43" fmla="*/ 2147483646 h 218"/>
                <a:gd name="T44" fmla="*/ 2147483646 w 45"/>
                <a:gd name="T45" fmla="*/ 2147483646 h 218"/>
                <a:gd name="T46" fmla="*/ 2147483646 w 45"/>
                <a:gd name="T47" fmla="*/ 2147483646 h 218"/>
                <a:gd name="T48" fmla="*/ 2147483646 w 45"/>
                <a:gd name="T49" fmla="*/ 2147483646 h 218"/>
                <a:gd name="T50" fmla="*/ 0 w 45"/>
                <a:gd name="T51" fmla="*/ 2147483646 h 218"/>
                <a:gd name="T52" fmla="*/ 2147483646 w 45"/>
                <a:gd name="T53" fmla="*/ 2147483646 h 218"/>
                <a:gd name="T54" fmla="*/ 2147483646 w 45"/>
                <a:gd name="T55" fmla="*/ 2147483646 h 218"/>
                <a:gd name="T56" fmla="*/ 2147483646 w 45"/>
                <a:gd name="T57" fmla="*/ 0 h 21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5" h="218">
                  <a:moveTo>
                    <a:pt x="7" y="0"/>
                  </a:moveTo>
                  <a:lnTo>
                    <a:pt x="9" y="16"/>
                  </a:lnTo>
                  <a:lnTo>
                    <a:pt x="13" y="38"/>
                  </a:lnTo>
                  <a:lnTo>
                    <a:pt x="17" y="64"/>
                  </a:lnTo>
                  <a:lnTo>
                    <a:pt x="22" y="93"/>
                  </a:lnTo>
                  <a:lnTo>
                    <a:pt x="29" y="123"/>
                  </a:lnTo>
                  <a:lnTo>
                    <a:pt x="33" y="152"/>
                  </a:lnTo>
                  <a:lnTo>
                    <a:pt x="38" y="178"/>
                  </a:lnTo>
                  <a:lnTo>
                    <a:pt x="42" y="199"/>
                  </a:lnTo>
                  <a:lnTo>
                    <a:pt x="45" y="214"/>
                  </a:lnTo>
                  <a:lnTo>
                    <a:pt x="41" y="216"/>
                  </a:lnTo>
                  <a:lnTo>
                    <a:pt x="38" y="216"/>
                  </a:lnTo>
                  <a:lnTo>
                    <a:pt x="37" y="218"/>
                  </a:lnTo>
                  <a:lnTo>
                    <a:pt x="36" y="218"/>
                  </a:lnTo>
                  <a:lnTo>
                    <a:pt x="34" y="214"/>
                  </a:lnTo>
                  <a:lnTo>
                    <a:pt x="33" y="203"/>
                  </a:lnTo>
                  <a:lnTo>
                    <a:pt x="30" y="186"/>
                  </a:lnTo>
                  <a:lnTo>
                    <a:pt x="26" y="164"/>
                  </a:lnTo>
                  <a:lnTo>
                    <a:pt x="22" y="140"/>
                  </a:lnTo>
                  <a:lnTo>
                    <a:pt x="17" y="114"/>
                  </a:lnTo>
                  <a:lnTo>
                    <a:pt x="13" y="89"/>
                  </a:lnTo>
                  <a:lnTo>
                    <a:pt x="9" y="64"/>
                  </a:lnTo>
                  <a:lnTo>
                    <a:pt x="5" y="43"/>
                  </a:lnTo>
                  <a:lnTo>
                    <a:pt x="3" y="26"/>
                  </a:lnTo>
                  <a:lnTo>
                    <a:pt x="2" y="16"/>
                  </a:lnTo>
                  <a:lnTo>
                    <a:pt x="0" y="11"/>
                  </a:lnTo>
                  <a:lnTo>
                    <a:pt x="2" y="7"/>
                  </a:lnTo>
                  <a:lnTo>
                    <a:pt x="3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D0062"/>
            </a:solidFill>
            <a:ln w="0">
              <a:solidFill>
                <a:srgbClr val="1D0062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7" name="Freeform 449">
              <a:extLst>
                <a:ext uri="{FF2B5EF4-FFF2-40B4-BE49-F238E27FC236}">
                  <a16:creationId xmlns:a16="http://schemas.microsoft.com/office/drawing/2014/main" id="{95ADBE54-3BE1-46D8-AAC7-290D38055A81}"/>
                </a:ext>
              </a:extLst>
            </p:cNvPr>
            <p:cNvSpPr/>
            <p:nvPr/>
          </p:nvSpPr>
          <p:spPr bwMode="auto">
            <a:xfrm>
              <a:off x="6764338" y="974726"/>
              <a:ext cx="74613" cy="336550"/>
            </a:xfrm>
            <a:custGeom>
              <a:gdLst>
                <a:gd name="T0" fmla="*/ 0 w 47"/>
                <a:gd name="T1" fmla="*/ 0 h 212"/>
                <a:gd name="T2" fmla="*/ 2147483646 w 47"/>
                <a:gd name="T3" fmla="*/ 2147483646 h 212"/>
                <a:gd name="T4" fmla="*/ 2147483646 w 47"/>
                <a:gd name="T5" fmla="*/ 2147483646 h 212"/>
                <a:gd name="T6" fmla="*/ 2147483646 w 47"/>
                <a:gd name="T7" fmla="*/ 2147483646 h 212"/>
                <a:gd name="T8" fmla="*/ 2147483646 w 47"/>
                <a:gd name="T9" fmla="*/ 2147483646 h 212"/>
                <a:gd name="T10" fmla="*/ 2147483646 w 47"/>
                <a:gd name="T11" fmla="*/ 2147483646 h 212"/>
                <a:gd name="T12" fmla="*/ 2147483646 w 47"/>
                <a:gd name="T13" fmla="*/ 2147483646 h 212"/>
                <a:gd name="T14" fmla="*/ 2147483646 w 47"/>
                <a:gd name="T15" fmla="*/ 2147483646 h 212"/>
                <a:gd name="T16" fmla="*/ 2147483646 w 47"/>
                <a:gd name="T17" fmla="*/ 2147483646 h 212"/>
                <a:gd name="T18" fmla="*/ 0 w 47"/>
                <a:gd name="T19" fmla="*/ 0 h 2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7" h="211">
                  <a:moveTo>
                    <a:pt x="0" y="0"/>
                  </a:moveTo>
                  <a:lnTo>
                    <a:pt x="3" y="1"/>
                  </a:lnTo>
                  <a:lnTo>
                    <a:pt x="7" y="4"/>
                  </a:lnTo>
                  <a:lnTo>
                    <a:pt x="11" y="7"/>
                  </a:lnTo>
                  <a:lnTo>
                    <a:pt x="47" y="208"/>
                  </a:lnTo>
                  <a:lnTo>
                    <a:pt x="46" y="209"/>
                  </a:lnTo>
                  <a:lnTo>
                    <a:pt x="42" y="211"/>
                  </a:lnTo>
                  <a:lnTo>
                    <a:pt x="39" y="2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0062"/>
            </a:solidFill>
            <a:ln w="0">
              <a:solidFill>
                <a:srgbClr val="1D0062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8" name="Freeform 450">
              <a:extLst>
                <a:ext uri="{FF2B5EF4-FFF2-40B4-BE49-F238E27FC236}">
                  <a16:creationId xmlns:a16="http://schemas.microsoft.com/office/drawing/2014/main" id="{A1A9F150-987E-454E-8ACC-BFC3A5766DB4}"/>
                </a:ext>
              </a:extLst>
            </p:cNvPr>
            <p:cNvSpPr/>
            <p:nvPr/>
          </p:nvSpPr>
          <p:spPr bwMode="auto">
            <a:xfrm>
              <a:off x="6799263" y="1431926"/>
              <a:ext cx="23813" cy="68263"/>
            </a:xfrm>
            <a:custGeom>
              <a:gdLst>
                <a:gd name="T0" fmla="*/ 2147483646 w 15"/>
                <a:gd name="T1" fmla="*/ 0 h 43"/>
                <a:gd name="T2" fmla="*/ 2147483646 w 15"/>
                <a:gd name="T3" fmla="*/ 2147483646 h 43"/>
                <a:gd name="T4" fmla="*/ 2147483646 w 15"/>
                <a:gd name="T5" fmla="*/ 2147483646 h 43"/>
                <a:gd name="T6" fmla="*/ 2147483646 w 15"/>
                <a:gd name="T7" fmla="*/ 2147483646 h 43"/>
                <a:gd name="T8" fmla="*/ 2147483646 w 15"/>
                <a:gd name="T9" fmla="*/ 2147483646 h 43"/>
                <a:gd name="T10" fmla="*/ 2147483646 w 15"/>
                <a:gd name="T11" fmla="*/ 2147483646 h 43"/>
                <a:gd name="T12" fmla="*/ 0 w 15"/>
                <a:gd name="T13" fmla="*/ 2147483646 h 43"/>
                <a:gd name="T14" fmla="*/ 2147483646 w 15"/>
                <a:gd name="T15" fmla="*/ 0 h 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" h="43">
                  <a:moveTo>
                    <a:pt x="10" y="0"/>
                  </a:moveTo>
                  <a:lnTo>
                    <a:pt x="15" y="43"/>
                  </a:lnTo>
                  <a:lnTo>
                    <a:pt x="12" y="42"/>
                  </a:lnTo>
                  <a:lnTo>
                    <a:pt x="10" y="41"/>
                  </a:lnTo>
                  <a:lnTo>
                    <a:pt x="7" y="39"/>
                  </a:lnTo>
                  <a:lnTo>
                    <a:pt x="0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1D0062"/>
            </a:solidFill>
            <a:ln w="0">
              <a:solidFill>
                <a:srgbClr val="1D0062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69" name="Freeform 451">
              <a:extLst>
                <a:ext uri="{FF2B5EF4-FFF2-40B4-BE49-F238E27FC236}">
                  <a16:creationId xmlns:a16="http://schemas.microsoft.com/office/drawing/2014/main" id="{FB43F802-313C-4F48-BE49-C56A6AF5A96A}"/>
                </a:ext>
              </a:extLst>
            </p:cNvPr>
            <p:cNvSpPr/>
            <p:nvPr/>
          </p:nvSpPr>
          <p:spPr bwMode="auto">
            <a:xfrm>
              <a:off x="6845300" y="1423988"/>
              <a:ext cx="25400" cy="69850"/>
            </a:xfrm>
            <a:custGeom>
              <a:gdLst>
                <a:gd name="T0" fmla="*/ 2147483646 w 16"/>
                <a:gd name="T1" fmla="*/ 0 h 44"/>
                <a:gd name="T2" fmla="*/ 2147483646 w 16"/>
                <a:gd name="T3" fmla="*/ 2147483646 h 44"/>
                <a:gd name="T4" fmla="*/ 2147483646 w 16"/>
                <a:gd name="T5" fmla="*/ 2147483646 h 44"/>
                <a:gd name="T6" fmla="*/ 2147483646 w 16"/>
                <a:gd name="T7" fmla="*/ 2147483646 h 44"/>
                <a:gd name="T8" fmla="*/ 2147483646 w 16"/>
                <a:gd name="T9" fmla="*/ 2147483646 h 44"/>
                <a:gd name="T10" fmla="*/ 2147483646 w 16"/>
                <a:gd name="T11" fmla="*/ 2147483646 h 44"/>
                <a:gd name="T12" fmla="*/ 0 w 16"/>
                <a:gd name="T13" fmla="*/ 2147483646 h 44"/>
                <a:gd name="T14" fmla="*/ 2147483646 w 16"/>
                <a:gd name="T15" fmla="*/ 0 h 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" h="44">
                  <a:moveTo>
                    <a:pt x="11" y="0"/>
                  </a:moveTo>
                  <a:lnTo>
                    <a:pt x="16" y="36"/>
                  </a:lnTo>
                  <a:lnTo>
                    <a:pt x="16" y="38"/>
                  </a:lnTo>
                  <a:lnTo>
                    <a:pt x="15" y="39"/>
                  </a:lnTo>
                  <a:lnTo>
                    <a:pt x="12" y="42"/>
                  </a:lnTo>
                  <a:lnTo>
                    <a:pt x="8" y="44"/>
                  </a:lnTo>
                  <a:lnTo>
                    <a:pt x="0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D0062"/>
            </a:solidFill>
            <a:ln w="0">
              <a:solidFill>
                <a:srgbClr val="1D0062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0" name="Freeform 452">
              <a:extLst>
                <a:ext uri="{FF2B5EF4-FFF2-40B4-BE49-F238E27FC236}">
                  <a16:creationId xmlns:a16="http://schemas.microsoft.com/office/drawing/2014/main" id="{A8C3C367-D037-42A7-9A4F-ED0C9EBBF757}"/>
                </a:ext>
              </a:extLst>
            </p:cNvPr>
            <p:cNvSpPr/>
            <p:nvPr/>
          </p:nvSpPr>
          <p:spPr bwMode="auto">
            <a:xfrm>
              <a:off x="6845300" y="1571626"/>
              <a:ext cx="20638" cy="41275"/>
            </a:xfrm>
            <a:custGeom>
              <a:gdLst>
                <a:gd name="T0" fmla="*/ 2147483646 w 13"/>
                <a:gd name="T1" fmla="*/ 0 h 26"/>
                <a:gd name="T2" fmla="*/ 2147483646 w 13"/>
                <a:gd name="T3" fmla="*/ 2147483646 h 26"/>
                <a:gd name="T4" fmla="*/ 0 w 13"/>
                <a:gd name="T5" fmla="*/ 2147483646 h 26"/>
                <a:gd name="T6" fmla="*/ 0 w 13"/>
                <a:gd name="T7" fmla="*/ 2147483646 h 26"/>
                <a:gd name="T8" fmla="*/ 2147483646 w 13"/>
                <a:gd name="T9" fmla="*/ 2147483646 h 26"/>
                <a:gd name="T10" fmla="*/ 2147483646 w 13"/>
                <a:gd name="T11" fmla="*/ 2147483646 h 26"/>
                <a:gd name="T12" fmla="*/ 2147483646 w 13"/>
                <a:gd name="T13" fmla="*/ 2147483646 h 26"/>
                <a:gd name="T14" fmla="*/ 2147483646 w 13"/>
                <a:gd name="T15" fmla="*/ 2147483646 h 26"/>
                <a:gd name="T16" fmla="*/ 2147483646 w 13"/>
                <a:gd name="T17" fmla="*/ 2147483646 h 26"/>
                <a:gd name="T18" fmla="*/ 2147483646 w 13"/>
                <a:gd name="T19" fmla="*/ 0 h 26"/>
                <a:gd name="T20" fmla="*/ 2147483646 w 13"/>
                <a:gd name="T21" fmla="*/ 0 h 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3" h="26">
                  <a:moveTo>
                    <a:pt x="13" y="0"/>
                  </a:moveTo>
                  <a:lnTo>
                    <a:pt x="11" y="26"/>
                  </a:lnTo>
                  <a:lnTo>
                    <a:pt x="0" y="2"/>
                  </a:lnTo>
                  <a:lnTo>
                    <a:pt x="1" y="4"/>
                  </a:lnTo>
                  <a:lnTo>
                    <a:pt x="4" y="4"/>
                  </a:lnTo>
                  <a:lnTo>
                    <a:pt x="7" y="4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A0000"/>
            </a:solidFill>
            <a:ln w="0">
              <a:solidFill>
                <a:srgbClr val="0A000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1" name="Freeform 704">
              <a:extLst>
                <a:ext uri="{FF2B5EF4-FFF2-40B4-BE49-F238E27FC236}">
                  <a16:creationId xmlns:a16="http://schemas.microsoft.com/office/drawing/2014/main" id="{753FB479-2614-4F9B-BC09-A78C05979A82}"/>
                </a:ext>
              </a:extLst>
            </p:cNvPr>
            <p:cNvSpPr/>
            <p:nvPr/>
          </p:nvSpPr>
          <p:spPr bwMode="auto">
            <a:xfrm>
              <a:off x="7367588" y="296863"/>
              <a:ext cx="625475" cy="727075"/>
            </a:xfrm>
            <a:custGeom>
              <a:gdLst>
                <a:gd name="T0" fmla="*/ 2147483646 w 394"/>
                <a:gd name="T1" fmla="*/ 0 h 458"/>
                <a:gd name="T2" fmla="*/ 2147483646 w 394"/>
                <a:gd name="T3" fmla="*/ 2147483646 h 458"/>
                <a:gd name="T4" fmla="*/ 2147483646 w 394"/>
                <a:gd name="T5" fmla="*/ 2147483646 h 458"/>
                <a:gd name="T6" fmla="*/ 2147483646 w 394"/>
                <a:gd name="T7" fmla="*/ 2147483646 h 458"/>
                <a:gd name="T8" fmla="*/ 2147483646 w 394"/>
                <a:gd name="T9" fmla="*/ 2147483646 h 458"/>
                <a:gd name="T10" fmla="*/ 2147483646 w 394"/>
                <a:gd name="T11" fmla="*/ 2147483646 h 458"/>
                <a:gd name="T12" fmla="*/ 2147483646 w 394"/>
                <a:gd name="T13" fmla="*/ 2147483646 h 458"/>
                <a:gd name="T14" fmla="*/ 2147483646 w 394"/>
                <a:gd name="T15" fmla="*/ 2147483646 h 458"/>
                <a:gd name="T16" fmla="*/ 2147483646 w 394"/>
                <a:gd name="T17" fmla="*/ 2147483646 h 458"/>
                <a:gd name="T18" fmla="*/ 2147483646 w 394"/>
                <a:gd name="T19" fmla="*/ 2147483646 h 458"/>
                <a:gd name="T20" fmla="*/ 2147483646 w 394"/>
                <a:gd name="T21" fmla="*/ 2147483646 h 458"/>
                <a:gd name="T22" fmla="*/ 2147483646 w 394"/>
                <a:gd name="T23" fmla="*/ 2147483646 h 458"/>
                <a:gd name="T24" fmla="*/ 2147483646 w 394"/>
                <a:gd name="T25" fmla="*/ 2147483646 h 458"/>
                <a:gd name="T26" fmla="*/ 2147483646 w 394"/>
                <a:gd name="T27" fmla="*/ 2147483646 h 458"/>
                <a:gd name="T28" fmla="*/ 2147483646 w 394"/>
                <a:gd name="T29" fmla="*/ 2147483646 h 458"/>
                <a:gd name="T30" fmla="*/ 2147483646 w 394"/>
                <a:gd name="T31" fmla="*/ 2147483646 h 458"/>
                <a:gd name="T32" fmla="*/ 2147483646 w 394"/>
                <a:gd name="T33" fmla="*/ 2147483646 h 458"/>
                <a:gd name="T34" fmla="*/ 2147483646 w 394"/>
                <a:gd name="T35" fmla="*/ 2147483646 h 458"/>
                <a:gd name="T36" fmla="*/ 2147483646 w 394"/>
                <a:gd name="T37" fmla="*/ 2147483646 h 458"/>
                <a:gd name="T38" fmla="*/ 2147483646 w 394"/>
                <a:gd name="T39" fmla="*/ 2147483646 h 458"/>
                <a:gd name="T40" fmla="*/ 0 w 394"/>
                <a:gd name="T41" fmla="*/ 2147483646 h 458"/>
                <a:gd name="T42" fmla="*/ 2147483646 w 394"/>
                <a:gd name="T43" fmla="*/ 2147483646 h 458"/>
                <a:gd name="T44" fmla="*/ 2147483646 w 394"/>
                <a:gd name="T45" fmla="*/ 2147483646 h 458"/>
                <a:gd name="T46" fmla="*/ 2147483646 w 394"/>
                <a:gd name="T47" fmla="*/ 2147483646 h 458"/>
                <a:gd name="T48" fmla="*/ 2147483646 w 394"/>
                <a:gd name="T49" fmla="*/ 2147483646 h 458"/>
                <a:gd name="T50" fmla="*/ 2147483646 w 394"/>
                <a:gd name="T51" fmla="*/ 2147483646 h 458"/>
                <a:gd name="T52" fmla="*/ 2147483646 w 394"/>
                <a:gd name="T53" fmla="*/ 2147483646 h 458"/>
                <a:gd name="T54" fmla="*/ 2147483646 w 394"/>
                <a:gd name="T55" fmla="*/ 2147483646 h 458"/>
                <a:gd name="T56" fmla="*/ 2147483646 w 394"/>
                <a:gd name="T57" fmla="*/ 2147483646 h 458"/>
                <a:gd name="T58" fmla="*/ 2147483646 w 394"/>
                <a:gd name="T59" fmla="*/ 2147483646 h 458"/>
                <a:gd name="T60" fmla="*/ 2147483646 w 394"/>
                <a:gd name="T61" fmla="*/ 2147483646 h 458"/>
                <a:gd name="T62" fmla="*/ 2147483646 w 394"/>
                <a:gd name="T63" fmla="*/ 2147483646 h 458"/>
                <a:gd name="T64" fmla="*/ 2147483646 w 394"/>
                <a:gd name="T65" fmla="*/ 2147483646 h 458"/>
                <a:gd name="T66" fmla="*/ 2147483646 w 394"/>
                <a:gd name="T67" fmla="*/ 2147483646 h 458"/>
                <a:gd name="T68" fmla="*/ 2147483646 w 394"/>
                <a:gd name="T69" fmla="*/ 2147483646 h 458"/>
                <a:gd name="T70" fmla="*/ 2147483646 w 394"/>
                <a:gd name="T71" fmla="*/ 2147483646 h 458"/>
                <a:gd name="T72" fmla="*/ 2147483646 w 394"/>
                <a:gd name="T73" fmla="*/ 2147483646 h 458"/>
                <a:gd name="T74" fmla="*/ 2147483646 w 394"/>
                <a:gd name="T75" fmla="*/ 2147483646 h 458"/>
                <a:gd name="T76" fmla="*/ 2147483646 w 394"/>
                <a:gd name="T77" fmla="*/ 2147483646 h 458"/>
                <a:gd name="T78" fmla="*/ 2147483646 w 394"/>
                <a:gd name="T79" fmla="*/ 2147483646 h 458"/>
                <a:gd name="T80" fmla="*/ 2147483646 w 394"/>
                <a:gd name="T81" fmla="*/ 2147483646 h 458"/>
                <a:gd name="T82" fmla="*/ 2147483646 w 394"/>
                <a:gd name="T83" fmla="*/ 2147483646 h 458"/>
                <a:gd name="T84" fmla="*/ 2147483646 w 394"/>
                <a:gd name="T85" fmla="*/ 2147483646 h 458"/>
                <a:gd name="T86" fmla="*/ 2147483646 w 394"/>
                <a:gd name="T87" fmla="*/ 2147483646 h 458"/>
                <a:gd name="T88" fmla="*/ 2147483646 w 394"/>
                <a:gd name="T89" fmla="*/ 2147483646 h 458"/>
                <a:gd name="T90" fmla="*/ 2147483646 w 394"/>
                <a:gd name="T91" fmla="*/ 0 h 45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4" h="458">
                  <a:moveTo>
                    <a:pt x="394" y="0"/>
                  </a:moveTo>
                  <a:lnTo>
                    <a:pt x="394" y="368"/>
                  </a:lnTo>
                  <a:lnTo>
                    <a:pt x="392" y="371"/>
                  </a:lnTo>
                  <a:lnTo>
                    <a:pt x="387" y="376"/>
                  </a:lnTo>
                  <a:lnTo>
                    <a:pt x="378" y="385"/>
                  </a:lnTo>
                  <a:lnTo>
                    <a:pt x="362" y="397"/>
                  </a:lnTo>
                  <a:lnTo>
                    <a:pt x="341" y="410"/>
                  </a:lnTo>
                  <a:lnTo>
                    <a:pt x="314" y="424"/>
                  </a:lnTo>
                  <a:lnTo>
                    <a:pt x="277" y="439"/>
                  </a:lnTo>
                  <a:lnTo>
                    <a:pt x="256" y="445"/>
                  </a:lnTo>
                  <a:lnTo>
                    <a:pt x="238" y="447"/>
                  </a:lnTo>
                  <a:lnTo>
                    <a:pt x="224" y="444"/>
                  </a:lnTo>
                  <a:lnTo>
                    <a:pt x="213" y="439"/>
                  </a:lnTo>
                  <a:lnTo>
                    <a:pt x="205" y="432"/>
                  </a:lnTo>
                  <a:lnTo>
                    <a:pt x="199" y="424"/>
                  </a:lnTo>
                  <a:lnTo>
                    <a:pt x="195" y="416"/>
                  </a:lnTo>
                  <a:lnTo>
                    <a:pt x="192" y="409"/>
                  </a:lnTo>
                  <a:lnTo>
                    <a:pt x="191" y="405"/>
                  </a:lnTo>
                  <a:lnTo>
                    <a:pt x="191" y="402"/>
                  </a:lnTo>
                  <a:lnTo>
                    <a:pt x="86" y="458"/>
                  </a:lnTo>
                  <a:lnTo>
                    <a:pt x="0" y="312"/>
                  </a:lnTo>
                  <a:lnTo>
                    <a:pt x="174" y="223"/>
                  </a:lnTo>
                  <a:lnTo>
                    <a:pt x="156" y="212"/>
                  </a:lnTo>
                  <a:lnTo>
                    <a:pt x="145" y="200"/>
                  </a:lnTo>
                  <a:lnTo>
                    <a:pt x="140" y="189"/>
                  </a:lnTo>
                  <a:lnTo>
                    <a:pt x="141" y="177"/>
                  </a:lnTo>
                  <a:lnTo>
                    <a:pt x="145" y="165"/>
                  </a:lnTo>
                  <a:lnTo>
                    <a:pt x="152" y="153"/>
                  </a:lnTo>
                  <a:lnTo>
                    <a:pt x="159" y="144"/>
                  </a:lnTo>
                  <a:lnTo>
                    <a:pt x="169" y="135"/>
                  </a:lnTo>
                  <a:lnTo>
                    <a:pt x="176" y="128"/>
                  </a:lnTo>
                  <a:lnTo>
                    <a:pt x="182" y="125"/>
                  </a:lnTo>
                  <a:lnTo>
                    <a:pt x="183" y="122"/>
                  </a:lnTo>
                  <a:lnTo>
                    <a:pt x="186" y="121"/>
                  </a:lnTo>
                  <a:lnTo>
                    <a:pt x="193" y="115"/>
                  </a:lnTo>
                  <a:lnTo>
                    <a:pt x="205" y="109"/>
                  </a:lnTo>
                  <a:lnTo>
                    <a:pt x="221" y="98"/>
                  </a:lnTo>
                  <a:lnTo>
                    <a:pt x="238" y="88"/>
                  </a:lnTo>
                  <a:lnTo>
                    <a:pt x="259" y="75"/>
                  </a:lnTo>
                  <a:lnTo>
                    <a:pt x="280" y="62"/>
                  </a:lnTo>
                  <a:lnTo>
                    <a:pt x="301" y="49"/>
                  </a:lnTo>
                  <a:lnTo>
                    <a:pt x="323" y="37"/>
                  </a:lnTo>
                  <a:lnTo>
                    <a:pt x="344" y="25"/>
                  </a:lnTo>
                  <a:lnTo>
                    <a:pt x="362" y="15"/>
                  </a:lnTo>
                  <a:lnTo>
                    <a:pt x="379" y="7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rgbClr val="873FC7"/>
            </a:solidFill>
            <a:ln w="0">
              <a:solidFill>
                <a:srgbClr val="873FC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72" name="Freeform 705">
              <a:extLst>
                <a:ext uri="{FF2B5EF4-FFF2-40B4-BE49-F238E27FC236}">
                  <a16:creationId xmlns:a16="http://schemas.microsoft.com/office/drawing/2014/main" id="{7D0BF25E-C16C-4F56-A108-D4A6CD9D0991}"/>
                </a:ext>
              </a:extLst>
            </p:cNvPr>
            <p:cNvSpPr/>
            <p:nvPr/>
          </p:nvSpPr>
          <p:spPr bwMode="auto">
            <a:xfrm>
              <a:off x="7367588" y="296863"/>
              <a:ext cx="625475" cy="727075"/>
            </a:xfrm>
            <a:custGeom>
              <a:gdLst>
                <a:gd name="T0" fmla="*/ 2147483646 w 394"/>
                <a:gd name="T1" fmla="*/ 0 h 458"/>
                <a:gd name="T2" fmla="*/ 2147483646 w 394"/>
                <a:gd name="T3" fmla="*/ 2147483646 h 458"/>
                <a:gd name="T4" fmla="*/ 0 w 394"/>
                <a:gd name="T5" fmla="*/ 2147483646 h 458"/>
                <a:gd name="T6" fmla="*/ 2147483646 w 394"/>
                <a:gd name="T7" fmla="*/ 2147483646 h 458"/>
                <a:gd name="T8" fmla="*/ 2147483646 w 394"/>
                <a:gd name="T9" fmla="*/ 2147483646 h 458"/>
                <a:gd name="T10" fmla="*/ 2147483646 w 394"/>
                <a:gd name="T11" fmla="*/ 2147483646 h 458"/>
                <a:gd name="T12" fmla="*/ 2147483646 w 394"/>
                <a:gd name="T13" fmla="*/ 2147483646 h 458"/>
                <a:gd name="T14" fmla="*/ 2147483646 w 394"/>
                <a:gd name="T15" fmla="*/ 2147483646 h 458"/>
                <a:gd name="T16" fmla="*/ 2147483646 w 394"/>
                <a:gd name="T17" fmla="*/ 2147483646 h 458"/>
                <a:gd name="T18" fmla="*/ 2147483646 w 394"/>
                <a:gd name="T19" fmla="*/ 2147483646 h 458"/>
                <a:gd name="T20" fmla="*/ 2147483646 w 394"/>
                <a:gd name="T21" fmla="*/ 2147483646 h 458"/>
                <a:gd name="T22" fmla="*/ 2147483646 w 394"/>
                <a:gd name="T23" fmla="*/ 2147483646 h 458"/>
                <a:gd name="T24" fmla="*/ 2147483646 w 394"/>
                <a:gd name="T25" fmla="*/ 2147483646 h 458"/>
                <a:gd name="T26" fmla="*/ 2147483646 w 394"/>
                <a:gd name="T27" fmla="*/ 2147483646 h 458"/>
                <a:gd name="T28" fmla="*/ 2147483646 w 394"/>
                <a:gd name="T29" fmla="*/ 2147483646 h 458"/>
                <a:gd name="T30" fmla="*/ 2147483646 w 394"/>
                <a:gd name="T31" fmla="*/ 2147483646 h 458"/>
                <a:gd name="T32" fmla="*/ 2147483646 w 394"/>
                <a:gd name="T33" fmla="*/ 2147483646 h 458"/>
                <a:gd name="T34" fmla="*/ 2147483646 w 394"/>
                <a:gd name="T35" fmla="*/ 2147483646 h 458"/>
                <a:gd name="T36" fmla="*/ 2147483646 w 394"/>
                <a:gd name="T37" fmla="*/ 2147483646 h 458"/>
                <a:gd name="T38" fmla="*/ 2147483646 w 394"/>
                <a:gd name="T39" fmla="*/ 2147483646 h 458"/>
                <a:gd name="T40" fmla="*/ 2147483646 w 394"/>
                <a:gd name="T41" fmla="*/ 2147483646 h 458"/>
                <a:gd name="T42" fmla="*/ 2147483646 w 394"/>
                <a:gd name="T43" fmla="*/ 2147483646 h 458"/>
                <a:gd name="T44" fmla="*/ 2147483646 w 394"/>
                <a:gd name="T45" fmla="*/ 2147483646 h 458"/>
                <a:gd name="T46" fmla="*/ 2147483646 w 394"/>
                <a:gd name="T47" fmla="*/ 2147483646 h 458"/>
                <a:gd name="T48" fmla="*/ 2147483646 w 394"/>
                <a:gd name="T49" fmla="*/ 2147483646 h 458"/>
                <a:gd name="T50" fmla="*/ 2147483646 w 394"/>
                <a:gd name="T51" fmla="*/ 2147483646 h 458"/>
                <a:gd name="T52" fmla="*/ 2147483646 w 394"/>
                <a:gd name="T53" fmla="*/ 2147483646 h 458"/>
                <a:gd name="T54" fmla="*/ 2147483646 w 394"/>
                <a:gd name="T55" fmla="*/ 0 h 45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94" h="458">
                  <a:moveTo>
                    <a:pt x="394" y="0"/>
                  </a:moveTo>
                  <a:lnTo>
                    <a:pt x="86" y="458"/>
                  </a:lnTo>
                  <a:lnTo>
                    <a:pt x="0" y="312"/>
                  </a:lnTo>
                  <a:lnTo>
                    <a:pt x="174" y="223"/>
                  </a:lnTo>
                  <a:lnTo>
                    <a:pt x="156" y="212"/>
                  </a:lnTo>
                  <a:lnTo>
                    <a:pt x="145" y="200"/>
                  </a:lnTo>
                  <a:lnTo>
                    <a:pt x="140" y="189"/>
                  </a:lnTo>
                  <a:lnTo>
                    <a:pt x="141" y="177"/>
                  </a:lnTo>
                  <a:lnTo>
                    <a:pt x="145" y="165"/>
                  </a:lnTo>
                  <a:lnTo>
                    <a:pt x="152" y="153"/>
                  </a:lnTo>
                  <a:lnTo>
                    <a:pt x="159" y="144"/>
                  </a:lnTo>
                  <a:lnTo>
                    <a:pt x="169" y="135"/>
                  </a:lnTo>
                  <a:lnTo>
                    <a:pt x="176" y="128"/>
                  </a:lnTo>
                  <a:lnTo>
                    <a:pt x="182" y="125"/>
                  </a:lnTo>
                  <a:lnTo>
                    <a:pt x="183" y="122"/>
                  </a:lnTo>
                  <a:lnTo>
                    <a:pt x="186" y="121"/>
                  </a:lnTo>
                  <a:lnTo>
                    <a:pt x="193" y="115"/>
                  </a:lnTo>
                  <a:lnTo>
                    <a:pt x="205" y="109"/>
                  </a:lnTo>
                  <a:lnTo>
                    <a:pt x="221" y="98"/>
                  </a:lnTo>
                  <a:lnTo>
                    <a:pt x="238" y="88"/>
                  </a:lnTo>
                  <a:lnTo>
                    <a:pt x="259" y="75"/>
                  </a:lnTo>
                  <a:lnTo>
                    <a:pt x="280" y="62"/>
                  </a:lnTo>
                  <a:lnTo>
                    <a:pt x="301" y="49"/>
                  </a:lnTo>
                  <a:lnTo>
                    <a:pt x="323" y="37"/>
                  </a:lnTo>
                  <a:lnTo>
                    <a:pt x="344" y="25"/>
                  </a:lnTo>
                  <a:lnTo>
                    <a:pt x="362" y="15"/>
                  </a:lnTo>
                  <a:lnTo>
                    <a:pt x="379" y="7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rgbClr val="3F16BB"/>
            </a:solidFill>
            <a:ln w="0">
              <a:solidFill>
                <a:srgbClr val="3F16BB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226" name="组合 664">
            <a:extLst>
              <a:ext uri="{FF2B5EF4-FFF2-40B4-BE49-F238E27FC236}">
                <a16:creationId xmlns:a16="http://schemas.microsoft.com/office/drawing/2014/main" id="{0C3F9ACD-F31B-4515-93D8-2C1C788B4383}"/>
              </a:ext>
            </a:extLst>
          </p:cNvPr>
          <p:cNvGrpSpPr/>
          <p:nvPr/>
        </p:nvGrpSpPr>
        <p:grpSpPr>
          <a:xfrm rot="2633349">
            <a:off x="809625" y="898525"/>
            <a:ext cx="601663" cy="398463"/>
            <a:chOff x="1522413" y="5992813"/>
            <a:chExt cx="1311276" cy="865188"/>
          </a:xfrm>
        </p:grpSpPr>
        <p:sp>
          <p:nvSpPr>
            <p:cNvPr id="9261" name="Freeform 531">
              <a:extLst>
                <a:ext uri="{FF2B5EF4-FFF2-40B4-BE49-F238E27FC236}">
                  <a16:creationId xmlns:a16="http://schemas.microsoft.com/office/drawing/2014/main" id="{A743BD12-4C86-46F5-9749-6C4467CD98B6}"/>
                </a:ext>
              </a:extLst>
            </p:cNvPr>
            <p:cNvSpPr/>
            <p:nvPr/>
          </p:nvSpPr>
          <p:spPr bwMode="auto">
            <a:xfrm>
              <a:off x="2752726" y="6799263"/>
              <a:ext cx="80963" cy="58738"/>
            </a:xfrm>
            <a:custGeom>
              <a:gdLst>
                <a:gd name="T0" fmla="*/ 2147483646 w 51"/>
                <a:gd name="T1" fmla="*/ 0 h 37"/>
                <a:gd name="T2" fmla="*/ 2147483646 w 51"/>
                <a:gd name="T3" fmla="*/ 2147483646 h 37"/>
                <a:gd name="T4" fmla="*/ 2147483646 w 51"/>
                <a:gd name="T5" fmla="*/ 2147483646 h 37"/>
                <a:gd name="T6" fmla="*/ 2147483646 w 51"/>
                <a:gd name="T7" fmla="*/ 2147483646 h 37"/>
                <a:gd name="T8" fmla="*/ 2147483646 w 51"/>
                <a:gd name="T9" fmla="*/ 2147483646 h 37"/>
                <a:gd name="T10" fmla="*/ 2147483646 w 51"/>
                <a:gd name="T11" fmla="*/ 2147483646 h 37"/>
                <a:gd name="T12" fmla="*/ 2147483646 w 51"/>
                <a:gd name="T13" fmla="*/ 2147483646 h 37"/>
                <a:gd name="T14" fmla="*/ 2147483646 w 51"/>
                <a:gd name="T15" fmla="*/ 2147483646 h 37"/>
                <a:gd name="T16" fmla="*/ 2147483646 w 51"/>
                <a:gd name="T17" fmla="*/ 2147483646 h 37"/>
                <a:gd name="T18" fmla="*/ 2147483646 w 51"/>
                <a:gd name="T19" fmla="*/ 2147483646 h 37"/>
                <a:gd name="T20" fmla="*/ 2147483646 w 51"/>
                <a:gd name="T21" fmla="*/ 2147483646 h 37"/>
                <a:gd name="T22" fmla="*/ 2147483646 w 51"/>
                <a:gd name="T23" fmla="*/ 2147483646 h 37"/>
                <a:gd name="T24" fmla="*/ 2147483646 w 51"/>
                <a:gd name="T25" fmla="*/ 2147483646 h 37"/>
                <a:gd name="T26" fmla="*/ 2147483646 w 51"/>
                <a:gd name="T27" fmla="*/ 2147483646 h 37"/>
                <a:gd name="T28" fmla="*/ 2147483646 w 51"/>
                <a:gd name="T29" fmla="*/ 2147483646 h 37"/>
                <a:gd name="T30" fmla="*/ 2147483646 w 51"/>
                <a:gd name="T31" fmla="*/ 2147483646 h 37"/>
                <a:gd name="T32" fmla="*/ 0 w 51"/>
                <a:gd name="T33" fmla="*/ 2147483646 h 37"/>
                <a:gd name="T34" fmla="*/ 0 w 51"/>
                <a:gd name="T35" fmla="*/ 2147483646 h 37"/>
                <a:gd name="T36" fmla="*/ 0 w 51"/>
                <a:gd name="T37" fmla="*/ 2147483646 h 37"/>
                <a:gd name="T38" fmla="*/ 2147483646 w 51"/>
                <a:gd name="T39" fmla="*/ 2147483646 h 37"/>
                <a:gd name="T40" fmla="*/ 2147483646 w 51"/>
                <a:gd name="T41" fmla="*/ 0 h 37"/>
                <a:gd name="T42" fmla="*/ 2147483646 w 51"/>
                <a:gd name="T43" fmla="*/ 0 h 3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1" h="37">
                  <a:moveTo>
                    <a:pt x="7" y="0"/>
                  </a:moveTo>
                  <a:lnTo>
                    <a:pt x="9" y="2"/>
                  </a:lnTo>
                  <a:lnTo>
                    <a:pt x="24" y="11"/>
                  </a:lnTo>
                  <a:lnTo>
                    <a:pt x="36" y="20"/>
                  </a:lnTo>
                  <a:lnTo>
                    <a:pt x="45" y="28"/>
                  </a:lnTo>
                  <a:lnTo>
                    <a:pt x="50" y="33"/>
                  </a:lnTo>
                  <a:lnTo>
                    <a:pt x="51" y="37"/>
                  </a:lnTo>
                  <a:lnTo>
                    <a:pt x="49" y="37"/>
                  </a:lnTo>
                  <a:lnTo>
                    <a:pt x="41" y="34"/>
                  </a:lnTo>
                  <a:lnTo>
                    <a:pt x="30" y="29"/>
                  </a:lnTo>
                  <a:lnTo>
                    <a:pt x="17" y="21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B5610"/>
            </a:solidFill>
            <a:ln w="0">
              <a:solidFill>
                <a:srgbClr val="FB561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62" name="Freeform 532">
              <a:extLst>
                <a:ext uri="{FF2B5EF4-FFF2-40B4-BE49-F238E27FC236}">
                  <a16:creationId xmlns:a16="http://schemas.microsoft.com/office/drawing/2014/main" id="{3B92B303-D529-4261-AA0E-18AAA753B599}"/>
                </a:ext>
              </a:extLst>
            </p:cNvPr>
            <p:cNvSpPr/>
            <p:nvPr/>
          </p:nvSpPr>
          <p:spPr bwMode="auto">
            <a:xfrm>
              <a:off x="2114551" y="6361113"/>
              <a:ext cx="684213" cy="481013"/>
            </a:xfrm>
            <a:custGeom>
              <a:gdLst>
                <a:gd name="T0" fmla="*/ 2147483646 w 431"/>
                <a:gd name="T1" fmla="*/ 0 h 303"/>
                <a:gd name="T2" fmla="*/ 2147483646 w 431"/>
                <a:gd name="T3" fmla="*/ 2147483646 h 303"/>
                <a:gd name="T4" fmla="*/ 2147483646 w 431"/>
                <a:gd name="T5" fmla="*/ 2147483646 h 303"/>
                <a:gd name="T6" fmla="*/ 2147483646 w 431"/>
                <a:gd name="T7" fmla="*/ 2147483646 h 303"/>
                <a:gd name="T8" fmla="*/ 2147483646 w 431"/>
                <a:gd name="T9" fmla="*/ 2147483646 h 303"/>
                <a:gd name="T10" fmla="*/ 2147483646 w 431"/>
                <a:gd name="T11" fmla="*/ 2147483646 h 303"/>
                <a:gd name="T12" fmla="*/ 2147483646 w 431"/>
                <a:gd name="T13" fmla="*/ 2147483646 h 303"/>
                <a:gd name="T14" fmla="*/ 2147483646 w 431"/>
                <a:gd name="T15" fmla="*/ 2147483646 h 303"/>
                <a:gd name="T16" fmla="*/ 2147483646 w 431"/>
                <a:gd name="T17" fmla="*/ 2147483646 h 303"/>
                <a:gd name="T18" fmla="*/ 2147483646 w 431"/>
                <a:gd name="T19" fmla="*/ 2147483646 h 303"/>
                <a:gd name="T20" fmla="*/ 2147483646 w 431"/>
                <a:gd name="T21" fmla="*/ 2147483646 h 303"/>
                <a:gd name="T22" fmla="*/ 2147483646 w 431"/>
                <a:gd name="T23" fmla="*/ 2147483646 h 303"/>
                <a:gd name="T24" fmla="*/ 2147483646 w 431"/>
                <a:gd name="T25" fmla="*/ 2147483646 h 303"/>
                <a:gd name="T26" fmla="*/ 2147483646 w 431"/>
                <a:gd name="T27" fmla="*/ 2147483646 h 303"/>
                <a:gd name="T28" fmla="*/ 2147483646 w 431"/>
                <a:gd name="T29" fmla="*/ 2147483646 h 303"/>
                <a:gd name="T30" fmla="*/ 2147483646 w 431"/>
                <a:gd name="T31" fmla="*/ 2147483646 h 303"/>
                <a:gd name="T32" fmla="*/ 2147483646 w 431"/>
                <a:gd name="T33" fmla="*/ 2147483646 h 303"/>
                <a:gd name="T34" fmla="*/ 2147483646 w 431"/>
                <a:gd name="T35" fmla="*/ 2147483646 h 303"/>
                <a:gd name="T36" fmla="*/ 2147483646 w 431"/>
                <a:gd name="T37" fmla="*/ 2147483646 h 303"/>
                <a:gd name="T38" fmla="*/ 2147483646 w 431"/>
                <a:gd name="T39" fmla="*/ 2147483646 h 303"/>
                <a:gd name="T40" fmla="*/ 2147483646 w 431"/>
                <a:gd name="T41" fmla="*/ 2147483646 h 303"/>
                <a:gd name="T42" fmla="*/ 2147483646 w 431"/>
                <a:gd name="T43" fmla="*/ 2147483646 h 303"/>
                <a:gd name="T44" fmla="*/ 2147483646 w 431"/>
                <a:gd name="T45" fmla="*/ 2147483646 h 303"/>
                <a:gd name="T46" fmla="*/ 2147483646 w 431"/>
                <a:gd name="T47" fmla="*/ 2147483646 h 303"/>
                <a:gd name="T48" fmla="*/ 2147483646 w 431"/>
                <a:gd name="T49" fmla="*/ 2147483646 h 303"/>
                <a:gd name="T50" fmla="*/ 2147483646 w 431"/>
                <a:gd name="T51" fmla="*/ 2147483646 h 303"/>
                <a:gd name="T52" fmla="*/ 2147483646 w 431"/>
                <a:gd name="T53" fmla="*/ 2147483646 h 303"/>
                <a:gd name="T54" fmla="*/ 2147483646 w 431"/>
                <a:gd name="T55" fmla="*/ 2147483646 h 303"/>
                <a:gd name="T56" fmla="*/ 2147483646 w 431"/>
                <a:gd name="T57" fmla="*/ 2147483646 h 303"/>
                <a:gd name="T58" fmla="*/ 2147483646 w 431"/>
                <a:gd name="T59" fmla="*/ 2147483646 h 303"/>
                <a:gd name="T60" fmla="*/ 2147483646 w 431"/>
                <a:gd name="T61" fmla="*/ 2147483646 h 303"/>
                <a:gd name="T62" fmla="*/ 0 w 431"/>
                <a:gd name="T63" fmla="*/ 2147483646 h 303"/>
                <a:gd name="T64" fmla="*/ 2147483646 w 431"/>
                <a:gd name="T65" fmla="*/ 2147483646 h 303"/>
                <a:gd name="T66" fmla="*/ 2147483646 w 431"/>
                <a:gd name="T67" fmla="*/ 2147483646 h 303"/>
                <a:gd name="T68" fmla="*/ 2147483646 w 431"/>
                <a:gd name="T69" fmla="*/ 2147483646 h 303"/>
                <a:gd name="T70" fmla="*/ 2147483646 w 431"/>
                <a:gd name="T71" fmla="*/ 0 h 30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31" h="303">
                  <a:moveTo>
                    <a:pt x="46" y="0"/>
                  </a:moveTo>
                  <a:lnTo>
                    <a:pt x="58" y="1"/>
                  </a:lnTo>
                  <a:lnTo>
                    <a:pt x="70" y="8"/>
                  </a:lnTo>
                  <a:lnTo>
                    <a:pt x="71" y="8"/>
                  </a:lnTo>
                  <a:lnTo>
                    <a:pt x="125" y="45"/>
                  </a:lnTo>
                  <a:lnTo>
                    <a:pt x="176" y="80"/>
                  </a:lnTo>
                  <a:lnTo>
                    <a:pt x="223" y="115"/>
                  </a:lnTo>
                  <a:lnTo>
                    <a:pt x="266" y="148"/>
                  </a:lnTo>
                  <a:lnTo>
                    <a:pt x="305" y="179"/>
                  </a:lnTo>
                  <a:lnTo>
                    <a:pt x="339" y="207"/>
                  </a:lnTo>
                  <a:lnTo>
                    <a:pt x="370" y="233"/>
                  </a:lnTo>
                  <a:lnTo>
                    <a:pt x="396" y="255"/>
                  </a:lnTo>
                  <a:lnTo>
                    <a:pt x="415" y="272"/>
                  </a:lnTo>
                  <a:lnTo>
                    <a:pt x="431" y="287"/>
                  </a:lnTo>
                  <a:lnTo>
                    <a:pt x="421" y="303"/>
                  </a:lnTo>
                  <a:lnTo>
                    <a:pt x="406" y="296"/>
                  </a:lnTo>
                  <a:lnTo>
                    <a:pt x="385" y="286"/>
                  </a:lnTo>
                  <a:lnTo>
                    <a:pt x="359" y="274"/>
                  </a:lnTo>
                  <a:lnTo>
                    <a:pt x="328" y="258"/>
                  </a:lnTo>
                  <a:lnTo>
                    <a:pt x="292" y="241"/>
                  </a:lnTo>
                  <a:lnTo>
                    <a:pt x="254" y="221"/>
                  </a:lnTo>
                  <a:lnTo>
                    <a:pt x="212" y="199"/>
                  </a:lnTo>
                  <a:lnTo>
                    <a:pt x="167" y="174"/>
                  </a:lnTo>
                  <a:lnTo>
                    <a:pt x="120" y="147"/>
                  </a:lnTo>
                  <a:lnTo>
                    <a:pt x="71" y="117"/>
                  </a:lnTo>
                  <a:lnTo>
                    <a:pt x="20" y="85"/>
                  </a:lnTo>
                  <a:lnTo>
                    <a:pt x="20" y="84"/>
                  </a:lnTo>
                  <a:lnTo>
                    <a:pt x="19" y="84"/>
                  </a:lnTo>
                  <a:lnTo>
                    <a:pt x="10" y="75"/>
                  </a:lnTo>
                  <a:lnTo>
                    <a:pt x="3" y="66"/>
                  </a:lnTo>
                  <a:lnTo>
                    <a:pt x="0" y="56"/>
                  </a:lnTo>
                  <a:lnTo>
                    <a:pt x="3" y="48"/>
                  </a:lnTo>
                  <a:lnTo>
                    <a:pt x="30" y="7"/>
                  </a:lnTo>
                  <a:lnTo>
                    <a:pt x="37" y="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25547A"/>
            </a:solidFill>
            <a:ln w="0">
              <a:solidFill>
                <a:srgbClr val="25547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63" name="Freeform 533">
              <a:extLst>
                <a:ext uri="{FF2B5EF4-FFF2-40B4-BE49-F238E27FC236}">
                  <a16:creationId xmlns:a16="http://schemas.microsoft.com/office/drawing/2014/main" id="{5AE13254-FC2E-4B48-A1A3-1C8840FC2C30}"/>
                </a:ext>
              </a:extLst>
            </p:cNvPr>
            <p:cNvSpPr/>
            <p:nvPr/>
          </p:nvSpPr>
          <p:spPr bwMode="auto">
            <a:xfrm>
              <a:off x="2159001" y="6361113"/>
              <a:ext cx="639763" cy="458788"/>
            </a:xfrm>
            <a:custGeom>
              <a:gdLst>
                <a:gd name="T0" fmla="*/ 2147483646 w 403"/>
                <a:gd name="T1" fmla="*/ 0 h 289"/>
                <a:gd name="T2" fmla="*/ 2147483646 w 403"/>
                <a:gd name="T3" fmla="*/ 2147483646 h 289"/>
                <a:gd name="T4" fmla="*/ 2147483646 w 403"/>
                <a:gd name="T5" fmla="*/ 2147483646 h 289"/>
                <a:gd name="T6" fmla="*/ 2147483646 w 403"/>
                <a:gd name="T7" fmla="*/ 2147483646 h 289"/>
                <a:gd name="T8" fmla="*/ 2147483646 w 403"/>
                <a:gd name="T9" fmla="*/ 2147483646 h 289"/>
                <a:gd name="T10" fmla="*/ 2147483646 w 403"/>
                <a:gd name="T11" fmla="*/ 2147483646 h 289"/>
                <a:gd name="T12" fmla="*/ 2147483646 w 403"/>
                <a:gd name="T13" fmla="*/ 2147483646 h 289"/>
                <a:gd name="T14" fmla="*/ 2147483646 w 403"/>
                <a:gd name="T15" fmla="*/ 2147483646 h 289"/>
                <a:gd name="T16" fmla="*/ 2147483646 w 403"/>
                <a:gd name="T17" fmla="*/ 2147483646 h 289"/>
                <a:gd name="T18" fmla="*/ 2147483646 w 403"/>
                <a:gd name="T19" fmla="*/ 2147483646 h 289"/>
                <a:gd name="T20" fmla="*/ 2147483646 w 403"/>
                <a:gd name="T21" fmla="*/ 2147483646 h 289"/>
                <a:gd name="T22" fmla="*/ 2147483646 w 403"/>
                <a:gd name="T23" fmla="*/ 2147483646 h 289"/>
                <a:gd name="T24" fmla="*/ 2147483646 w 403"/>
                <a:gd name="T25" fmla="*/ 2147483646 h 289"/>
                <a:gd name="T26" fmla="*/ 2147483646 w 403"/>
                <a:gd name="T27" fmla="*/ 2147483646 h 289"/>
                <a:gd name="T28" fmla="*/ 2147483646 w 403"/>
                <a:gd name="T29" fmla="*/ 2147483646 h 289"/>
                <a:gd name="T30" fmla="*/ 2147483646 w 403"/>
                <a:gd name="T31" fmla="*/ 2147483646 h 289"/>
                <a:gd name="T32" fmla="*/ 2147483646 w 403"/>
                <a:gd name="T33" fmla="*/ 2147483646 h 289"/>
                <a:gd name="T34" fmla="*/ 2147483646 w 403"/>
                <a:gd name="T35" fmla="*/ 2147483646 h 289"/>
                <a:gd name="T36" fmla="*/ 2147483646 w 403"/>
                <a:gd name="T37" fmla="*/ 2147483646 h 289"/>
                <a:gd name="T38" fmla="*/ 2147483646 w 403"/>
                <a:gd name="T39" fmla="*/ 2147483646 h 289"/>
                <a:gd name="T40" fmla="*/ 2147483646 w 403"/>
                <a:gd name="T41" fmla="*/ 2147483646 h 289"/>
                <a:gd name="T42" fmla="*/ 2147483646 w 403"/>
                <a:gd name="T43" fmla="*/ 2147483646 h 289"/>
                <a:gd name="T44" fmla="*/ 2147483646 w 403"/>
                <a:gd name="T45" fmla="*/ 2147483646 h 289"/>
                <a:gd name="T46" fmla="*/ 2147483646 w 403"/>
                <a:gd name="T47" fmla="*/ 2147483646 h 289"/>
                <a:gd name="T48" fmla="*/ 2147483646 w 403"/>
                <a:gd name="T49" fmla="*/ 2147483646 h 289"/>
                <a:gd name="T50" fmla="*/ 2147483646 w 403"/>
                <a:gd name="T51" fmla="*/ 2147483646 h 289"/>
                <a:gd name="T52" fmla="*/ 2147483646 w 403"/>
                <a:gd name="T53" fmla="*/ 2147483646 h 289"/>
                <a:gd name="T54" fmla="*/ 2147483646 w 403"/>
                <a:gd name="T55" fmla="*/ 2147483646 h 289"/>
                <a:gd name="T56" fmla="*/ 2147483646 w 403"/>
                <a:gd name="T57" fmla="*/ 2147483646 h 289"/>
                <a:gd name="T58" fmla="*/ 0 w 403"/>
                <a:gd name="T59" fmla="*/ 2147483646 h 289"/>
                <a:gd name="T60" fmla="*/ 2147483646 w 403"/>
                <a:gd name="T61" fmla="*/ 2147483646 h 289"/>
                <a:gd name="T62" fmla="*/ 2147483646 w 403"/>
                <a:gd name="T63" fmla="*/ 2147483646 h 289"/>
                <a:gd name="T64" fmla="*/ 2147483646 w 403"/>
                <a:gd name="T65" fmla="*/ 0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02" h="289">
                  <a:moveTo>
                    <a:pt x="18" y="0"/>
                  </a:moveTo>
                  <a:lnTo>
                    <a:pt x="30" y="1"/>
                  </a:lnTo>
                  <a:lnTo>
                    <a:pt x="42" y="8"/>
                  </a:lnTo>
                  <a:lnTo>
                    <a:pt x="43" y="8"/>
                  </a:lnTo>
                  <a:lnTo>
                    <a:pt x="97" y="45"/>
                  </a:lnTo>
                  <a:lnTo>
                    <a:pt x="148" y="80"/>
                  </a:lnTo>
                  <a:lnTo>
                    <a:pt x="195" y="115"/>
                  </a:lnTo>
                  <a:lnTo>
                    <a:pt x="238" y="148"/>
                  </a:lnTo>
                  <a:lnTo>
                    <a:pt x="277" y="179"/>
                  </a:lnTo>
                  <a:lnTo>
                    <a:pt x="311" y="207"/>
                  </a:lnTo>
                  <a:lnTo>
                    <a:pt x="342" y="233"/>
                  </a:lnTo>
                  <a:lnTo>
                    <a:pt x="368" y="255"/>
                  </a:lnTo>
                  <a:lnTo>
                    <a:pt x="387" y="272"/>
                  </a:lnTo>
                  <a:lnTo>
                    <a:pt x="403" y="287"/>
                  </a:lnTo>
                  <a:lnTo>
                    <a:pt x="402" y="289"/>
                  </a:lnTo>
                  <a:lnTo>
                    <a:pt x="382" y="275"/>
                  </a:lnTo>
                  <a:lnTo>
                    <a:pt x="359" y="257"/>
                  </a:lnTo>
                  <a:lnTo>
                    <a:pt x="330" y="236"/>
                  </a:lnTo>
                  <a:lnTo>
                    <a:pt x="296" y="211"/>
                  </a:lnTo>
                  <a:lnTo>
                    <a:pt x="259" y="183"/>
                  </a:lnTo>
                  <a:lnTo>
                    <a:pt x="217" y="155"/>
                  </a:lnTo>
                  <a:lnTo>
                    <a:pt x="173" y="123"/>
                  </a:lnTo>
                  <a:lnTo>
                    <a:pt x="124" y="90"/>
                  </a:lnTo>
                  <a:lnTo>
                    <a:pt x="73" y="55"/>
                  </a:lnTo>
                  <a:lnTo>
                    <a:pt x="20" y="20"/>
                  </a:lnTo>
                  <a:lnTo>
                    <a:pt x="17" y="18"/>
                  </a:lnTo>
                  <a:lnTo>
                    <a:pt x="9" y="13"/>
                  </a:lnTo>
                  <a:lnTo>
                    <a:pt x="0" y="9"/>
                  </a:lnTo>
                  <a:lnTo>
                    <a:pt x="2" y="7"/>
                  </a:lnTo>
                  <a:lnTo>
                    <a:pt x="9" y="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2C59"/>
            </a:solidFill>
            <a:ln w="0">
              <a:solidFill>
                <a:srgbClr val="002C5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64" name="Freeform 534">
              <a:extLst>
                <a:ext uri="{FF2B5EF4-FFF2-40B4-BE49-F238E27FC236}">
                  <a16:creationId xmlns:a16="http://schemas.microsoft.com/office/drawing/2014/main" id="{9E25C17F-07D7-4101-8181-FECBE3A44749}"/>
                </a:ext>
              </a:extLst>
            </p:cNvPr>
            <p:cNvSpPr/>
            <p:nvPr/>
          </p:nvSpPr>
          <p:spPr bwMode="auto">
            <a:xfrm>
              <a:off x="2114551" y="6434138"/>
              <a:ext cx="671513" cy="407988"/>
            </a:xfrm>
            <a:custGeom>
              <a:gdLst>
                <a:gd name="T0" fmla="*/ 2147483646 w 423"/>
                <a:gd name="T1" fmla="*/ 0 h 257"/>
                <a:gd name="T2" fmla="*/ 2147483646 w 423"/>
                <a:gd name="T3" fmla="*/ 2147483646 h 257"/>
                <a:gd name="T4" fmla="*/ 2147483646 w 423"/>
                <a:gd name="T5" fmla="*/ 2147483646 h 257"/>
                <a:gd name="T6" fmla="*/ 2147483646 w 423"/>
                <a:gd name="T7" fmla="*/ 2147483646 h 257"/>
                <a:gd name="T8" fmla="*/ 2147483646 w 423"/>
                <a:gd name="T9" fmla="*/ 2147483646 h 257"/>
                <a:gd name="T10" fmla="*/ 2147483646 w 423"/>
                <a:gd name="T11" fmla="*/ 2147483646 h 257"/>
                <a:gd name="T12" fmla="*/ 2147483646 w 423"/>
                <a:gd name="T13" fmla="*/ 2147483646 h 257"/>
                <a:gd name="T14" fmla="*/ 2147483646 w 423"/>
                <a:gd name="T15" fmla="*/ 2147483646 h 257"/>
                <a:gd name="T16" fmla="*/ 2147483646 w 423"/>
                <a:gd name="T17" fmla="*/ 2147483646 h 257"/>
                <a:gd name="T18" fmla="*/ 2147483646 w 423"/>
                <a:gd name="T19" fmla="*/ 2147483646 h 257"/>
                <a:gd name="T20" fmla="*/ 2147483646 w 423"/>
                <a:gd name="T21" fmla="*/ 2147483646 h 257"/>
                <a:gd name="T22" fmla="*/ 2147483646 w 423"/>
                <a:gd name="T23" fmla="*/ 2147483646 h 257"/>
                <a:gd name="T24" fmla="*/ 2147483646 w 423"/>
                <a:gd name="T25" fmla="*/ 2147483646 h 257"/>
                <a:gd name="T26" fmla="*/ 2147483646 w 423"/>
                <a:gd name="T27" fmla="*/ 2147483646 h 257"/>
                <a:gd name="T28" fmla="*/ 2147483646 w 423"/>
                <a:gd name="T29" fmla="*/ 2147483646 h 257"/>
                <a:gd name="T30" fmla="*/ 2147483646 w 423"/>
                <a:gd name="T31" fmla="*/ 2147483646 h 257"/>
                <a:gd name="T32" fmla="*/ 2147483646 w 423"/>
                <a:gd name="T33" fmla="*/ 2147483646 h 257"/>
                <a:gd name="T34" fmla="*/ 2147483646 w 423"/>
                <a:gd name="T35" fmla="*/ 2147483646 h 257"/>
                <a:gd name="T36" fmla="*/ 2147483646 w 423"/>
                <a:gd name="T37" fmla="*/ 2147483646 h 257"/>
                <a:gd name="T38" fmla="*/ 2147483646 w 423"/>
                <a:gd name="T39" fmla="*/ 2147483646 h 257"/>
                <a:gd name="T40" fmla="*/ 2147483646 w 423"/>
                <a:gd name="T41" fmla="*/ 2147483646 h 257"/>
                <a:gd name="T42" fmla="*/ 2147483646 w 423"/>
                <a:gd name="T43" fmla="*/ 2147483646 h 257"/>
                <a:gd name="T44" fmla="*/ 2147483646 w 423"/>
                <a:gd name="T45" fmla="*/ 2147483646 h 257"/>
                <a:gd name="T46" fmla="*/ 2147483646 w 423"/>
                <a:gd name="T47" fmla="*/ 2147483646 h 257"/>
                <a:gd name="T48" fmla="*/ 2147483646 w 423"/>
                <a:gd name="T49" fmla="*/ 2147483646 h 257"/>
                <a:gd name="T50" fmla="*/ 2147483646 w 423"/>
                <a:gd name="T51" fmla="*/ 2147483646 h 257"/>
                <a:gd name="T52" fmla="*/ 2147483646 w 423"/>
                <a:gd name="T53" fmla="*/ 2147483646 h 257"/>
                <a:gd name="T54" fmla="*/ 2147483646 w 423"/>
                <a:gd name="T55" fmla="*/ 2147483646 h 257"/>
                <a:gd name="T56" fmla="*/ 2147483646 w 423"/>
                <a:gd name="T57" fmla="*/ 2147483646 h 257"/>
                <a:gd name="T58" fmla="*/ 2147483646 w 423"/>
                <a:gd name="T59" fmla="*/ 2147483646 h 257"/>
                <a:gd name="T60" fmla="*/ 2147483646 w 423"/>
                <a:gd name="T61" fmla="*/ 2147483646 h 257"/>
                <a:gd name="T62" fmla="*/ 0 w 423"/>
                <a:gd name="T63" fmla="*/ 2147483646 h 257"/>
                <a:gd name="T64" fmla="*/ 2147483646 w 423"/>
                <a:gd name="T65" fmla="*/ 2147483646 h 257"/>
                <a:gd name="T66" fmla="*/ 2147483646 w 423"/>
                <a:gd name="T67" fmla="*/ 0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2" h="257">
                  <a:moveTo>
                    <a:pt x="4" y="0"/>
                  </a:moveTo>
                  <a:lnTo>
                    <a:pt x="11" y="5"/>
                  </a:lnTo>
                  <a:lnTo>
                    <a:pt x="20" y="12"/>
                  </a:lnTo>
                  <a:lnTo>
                    <a:pt x="21" y="13"/>
                  </a:lnTo>
                  <a:lnTo>
                    <a:pt x="75" y="48"/>
                  </a:lnTo>
                  <a:lnTo>
                    <a:pt x="129" y="81"/>
                  </a:lnTo>
                  <a:lnTo>
                    <a:pt x="178" y="112"/>
                  </a:lnTo>
                  <a:lnTo>
                    <a:pt x="226" y="140"/>
                  </a:lnTo>
                  <a:lnTo>
                    <a:pt x="270" y="166"/>
                  </a:lnTo>
                  <a:lnTo>
                    <a:pt x="309" y="190"/>
                  </a:lnTo>
                  <a:lnTo>
                    <a:pt x="346" y="211"/>
                  </a:lnTo>
                  <a:lnTo>
                    <a:pt x="376" y="228"/>
                  </a:lnTo>
                  <a:lnTo>
                    <a:pt x="402" y="242"/>
                  </a:lnTo>
                  <a:lnTo>
                    <a:pt x="423" y="254"/>
                  </a:lnTo>
                  <a:lnTo>
                    <a:pt x="421" y="257"/>
                  </a:lnTo>
                  <a:lnTo>
                    <a:pt x="406" y="250"/>
                  </a:lnTo>
                  <a:lnTo>
                    <a:pt x="385" y="240"/>
                  </a:lnTo>
                  <a:lnTo>
                    <a:pt x="359" y="228"/>
                  </a:lnTo>
                  <a:lnTo>
                    <a:pt x="328" y="212"/>
                  </a:lnTo>
                  <a:lnTo>
                    <a:pt x="292" y="195"/>
                  </a:lnTo>
                  <a:lnTo>
                    <a:pt x="254" y="175"/>
                  </a:lnTo>
                  <a:lnTo>
                    <a:pt x="212" y="153"/>
                  </a:lnTo>
                  <a:lnTo>
                    <a:pt x="167" y="128"/>
                  </a:lnTo>
                  <a:lnTo>
                    <a:pt x="120" y="101"/>
                  </a:lnTo>
                  <a:lnTo>
                    <a:pt x="71" y="71"/>
                  </a:lnTo>
                  <a:lnTo>
                    <a:pt x="20" y="39"/>
                  </a:lnTo>
                  <a:lnTo>
                    <a:pt x="20" y="38"/>
                  </a:lnTo>
                  <a:lnTo>
                    <a:pt x="19" y="38"/>
                  </a:lnTo>
                  <a:lnTo>
                    <a:pt x="10" y="29"/>
                  </a:lnTo>
                  <a:lnTo>
                    <a:pt x="3" y="20"/>
                  </a:lnTo>
                  <a:lnTo>
                    <a:pt x="0" y="10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2C59"/>
            </a:solidFill>
            <a:ln w="0">
              <a:solidFill>
                <a:srgbClr val="002C5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65" name="Freeform 535">
              <a:extLst>
                <a:ext uri="{FF2B5EF4-FFF2-40B4-BE49-F238E27FC236}">
                  <a16:creationId xmlns:a16="http://schemas.microsoft.com/office/drawing/2014/main" id="{97BF94F3-F4AA-4D69-99BC-0982FC267D53}"/>
                </a:ext>
              </a:extLst>
            </p:cNvPr>
            <p:cNvSpPr/>
            <p:nvPr/>
          </p:nvSpPr>
          <p:spPr bwMode="auto">
            <a:xfrm>
              <a:off x="2643188" y="6715126"/>
              <a:ext cx="155575" cy="127000"/>
            </a:xfrm>
            <a:custGeom>
              <a:gdLst>
                <a:gd name="T0" fmla="*/ 2147483646 w 98"/>
                <a:gd name="T1" fmla="*/ 0 h 80"/>
                <a:gd name="T2" fmla="*/ 2147483646 w 98"/>
                <a:gd name="T3" fmla="*/ 2147483646 h 80"/>
                <a:gd name="T4" fmla="*/ 2147483646 w 98"/>
                <a:gd name="T5" fmla="*/ 2147483646 h 80"/>
                <a:gd name="T6" fmla="*/ 2147483646 w 98"/>
                <a:gd name="T7" fmla="*/ 2147483646 h 80"/>
                <a:gd name="T8" fmla="*/ 2147483646 w 98"/>
                <a:gd name="T9" fmla="*/ 2147483646 h 80"/>
                <a:gd name="T10" fmla="*/ 2147483646 w 98"/>
                <a:gd name="T11" fmla="*/ 2147483646 h 80"/>
                <a:gd name="T12" fmla="*/ 2147483646 w 98"/>
                <a:gd name="T13" fmla="*/ 2147483646 h 80"/>
                <a:gd name="T14" fmla="*/ 2147483646 w 98"/>
                <a:gd name="T15" fmla="*/ 2147483646 h 80"/>
                <a:gd name="T16" fmla="*/ 2147483646 w 98"/>
                <a:gd name="T17" fmla="*/ 2147483646 h 80"/>
                <a:gd name="T18" fmla="*/ 0 w 98"/>
                <a:gd name="T19" fmla="*/ 2147483646 h 80"/>
                <a:gd name="T20" fmla="*/ 2147483646 w 98"/>
                <a:gd name="T21" fmla="*/ 0 h 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8" h="80">
                  <a:moveTo>
                    <a:pt x="25" y="0"/>
                  </a:moveTo>
                  <a:lnTo>
                    <a:pt x="48" y="19"/>
                  </a:lnTo>
                  <a:lnTo>
                    <a:pt x="69" y="38"/>
                  </a:lnTo>
                  <a:lnTo>
                    <a:pt x="85" y="52"/>
                  </a:lnTo>
                  <a:lnTo>
                    <a:pt x="98" y="64"/>
                  </a:lnTo>
                  <a:lnTo>
                    <a:pt x="88" y="80"/>
                  </a:lnTo>
                  <a:lnTo>
                    <a:pt x="73" y="73"/>
                  </a:lnTo>
                  <a:lnTo>
                    <a:pt x="54" y="64"/>
                  </a:lnTo>
                  <a:lnTo>
                    <a:pt x="29" y="52"/>
                  </a:lnTo>
                  <a:lnTo>
                    <a:pt x="0" y="3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4CAB5"/>
            </a:solidFill>
            <a:ln w="0">
              <a:solidFill>
                <a:srgbClr val="F4CAB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66" name="Freeform 536">
              <a:extLst>
                <a:ext uri="{FF2B5EF4-FFF2-40B4-BE49-F238E27FC236}">
                  <a16:creationId xmlns:a16="http://schemas.microsoft.com/office/drawing/2014/main" id="{D49F872E-4C66-4274-B702-7CF7A6AFFE24}"/>
                </a:ext>
              </a:extLst>
            </p:cNvPr>
            <p:cNvSpPr/>
            <p:nvPr/>
          </p:nvSpPr>
          <p:spPr bwMode="auto">
            <a:xfrm>
              <a:off x="1522413" y="5997576"/>
              <a:ext cx="695325" cy="490538"/>
            </a:xfrm>
            <a:custGeom>
              <a:gdLst>
                <a:gd name="T0" fmla="*/ 2147483646 w 438"/>
                <a:gd name="T1" fmla="*/ 0 h 309"/>
                <a:gd name="T2" fmla="*/ 2147483646 w 438"/>
                <a:gd name="T3" fmla="*/ 0 h 309"/>
                <a:gd name="T4" fmla="*/ 2147483646 w 438"/>
                <a:gd name="T5" fmla="*/ 2147483646 h 309"/>
                <a:gd name="T6" fmla="*/ 2147483646 w 438"/>
                <a:gd name="T7" fmla="*/ 2147483646 h 309"/>
                <a:gd name="T8" fmla="*/ 2147483646 w 438"/>
                <a:gd name="T9" fmla="*/ 2147483646 h 309"/>
                <a:gd name="T10" fmla="*/ 2147483646 w 438"/>
                <a:gd name="T11" fmla="*/ 2147483646 h 309"/>
                <a:gd name="T12" fmla="*/ 2147483646 w 438"/>
                <a:gd name="T13" fmla="*/ 2147483646 h 309"/>
                <a:gd name="T14" fmla="*/ 2147483646 w 438"/>
                <a:gd name="T15" fmla="*/ 2147483646 h 309"/>
                <a:gd name="T16" fmla="*/ 2147483646 w 438"/>
                <a:gd name="T17" fmla="*/ 2147483646 h 309"/>
                <a:gd name="T18" fmla="*/ 2147483646 w 438"/>
                <a:gd name="T19" fmla="*/ 2147483646 h 309"/>
                <a:gd name="T20" fmla="*/ 2147483646 w 438"/>
                <a:gd name="T21" fmla="*/ 2147483646 h 309"/>
                <a:gd name="T22" fmla="*/ 2147483646 w 438"/>
                <a:gd name="T23" fmla="*/ 2147483646 h 309"/>
                <a:gd name="T24" fmla="*/ 2147483646 w 438"/>
                <a:gd name="T25" fmla="*/ 2147483646 h 309"/>
                <a:gd name="T26" fmla="*/ 2147483646 w 438"/>
                <a:gd name="T27" fmla="*/ 2147483646 h 309"/>
                <a:gd name="T28" fmla="*/ 2147483646 w 438"/>
                <a:gd name="T29" fmla="*/ 2147483646 h 309"/>
                <a:gd name="T30" fmla="*/ 2147483646 w 438"/>
                <a:gd name="T31" fmla="*/ 2147483646 h 309"/>
                <a:gd name="T32" fmla="*/ 2147483646 w 438"/>
                <a:gd name="T33" fmla="*/ 2147483646 h 309"/>
                <a:gd name="T34" fmla="*/ 2147483646 w 438"/>
                <a:gd name="T35" fmla="*/ 2147483646 h 309"/>
                <a:gd name="T36" fmla="*/ 2147483646 w 438"/>
                <a:gd name="T37" fmla="*/ 2147483646 h 309"/>
                <a:gd name="T38" fmla="*/ 2147483646 w 438"/>
                <a:gd name="T39" fmla="*/ 2147483646 h 309"/>
                <a:gd name="T40" fmla="*/ 2147483646 w 438"/>
                <a:gd name="T41" fmla="*/ 2147483646 h 309"/>
                <a:gd name="T42" fmla="*/ 2147483646 w 438"/>
                <a:gd name="T43" fmla="*/ 2147483646 h 309"/>
                <a:gd name="T44" fmla="*/ 2147483646 w 438"/>
                <a:gd name="T45" fmla="*/ 2147483646 h 309"/>
                <a:gd name="T46" fmla="*/ 2147483646 w 438"/>
                <a:gd name="T47" fmla="*/ 2147483646 h 309"/>
                <a:gd name="T48" fmla="*/ 2147483646 w 438"/>
                <a:gd name="T49" fmla="*/ 2147483646 h 309"/>
                <a:gd name="T50" fmla="*/ 2147483646 w 438"/>
                <a:gd name="T51" fmla="*/ 2147483646 h 309"/>
                <a:gd name="T52" fmla="*/ 2147483646 w 438"/>
                <a:gd name="T53" fmla="*/ 2147483646 h 309"/>
                <a:gd name="T54" fmla="*/ 2147483646 w 438"/>
                <a:gd name="T55" fmla="*/ 2147483646 h 309"/>
                <a:gd name="T56" fmla="*/ 2147483646 w 438"/>
                <a:gd name="T57" fmla="*/ 2147483646 h 309"/>
                <a:gd name="T58" fmla="*/ 2147483646 w 438"/>
                <a:gd name="T59" fmla="*/ 2147483646 h 309"/>
                <a:gd name="T60" fmla="*/ 2147483646 w 438"/>
                <a:gd name="T61" fmla="*/ 2147483646 h 309"/>
                <a:gd name="T62" fmla="*/ 2147483646 w 438"/>
                <a:gd name="T63" fmla="*/ 2147483646 h 309"/>
                <a:gd name="T64" fmla="*/ 2147483646 w 438"/>
                <a:gd name="T65" fmla="*/ 2147483646 h 309"/>
                <a:gd name="T66" fmla="*/ 2147483646 w 438"/>
                <a:gd name="T67" fmla="*/ 2147483646 h 309"/>
                <a:gd name="T68" fmla="*/ 2147483646 w 438"/>
                <a:gd name="T69" fmla="*/ 2147483646 h 309"/>
                <a:gd name="T70" fmla="*/ 2147483646 w 438"/>
                <a:gd name="T71" fmla="*/ 2147483646 h 309"/>
                <a:gd name="T72" fmla="*/ 2147483646 w 438"/>
                <a:gd name="T73" fmla="*/ 2147483646 h 309"/>
                <a:gd name="T74" fmla="*/ 0 w 438"/>
                <a:gd name="T75" fmla="*/ 2147483646 h 309"/>
                <a:gd name="T76" fmla="*/ 0 w 438"/>
                <a:gd name="T77" fmla="*/ 2147483646 h 309"/>
                <a:gd name="T78" fmla="*/ 2147483646 w 438"/>
                <a:gd name="T79" fmla="*/ 0 h 30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38" h="309">
                  <a:moveTo>
                    <a:pt x="7" y="0"/>
                  </a:moveTo>
                  <a:lnTo>
                    <a:pt x="20" y="0"/>
                  </a:lnTo>
                  <a:lnTo>
                    <a:pt x="37" y="4"/>
                  </a:lnTo>
                  <a:lnTo>
                    <a:pt x="59" y="12"/>
                  </a:lnTo>
                  <a:lnTo>
                    <a:pt x="87" y="23"/>
                  </a:lnTo>
                  <a:lnTo>
                    <a:pt x="118" y="38"/>
                  </a:lnTo>
                  <a:lnTo>
                    <a:pt x="153" y="55"/>
                  </a:lnTo>
                  <a:lnTo>
                    <a:pt x="191" y="75"/>
                  </a:lnTo>
                  <a:lnTo>
                    <a:pt x="233" y="98"/>
                  </a:lnTo>
                  <a:lnTo>
                    <a:pt x="276" y="123"/>
                  </a:lnTo>
                  <a:lnTo>
                    <a:pt x="322" y="150"/>
                  </a:lnTo>
                  <a:lnTo>
                    <a:pt x="369" y="181"/>
                  </a:lnTo>
                  <a:lnTo>
                    <a:pt x="419" y="212"/>
                  </a:lnTo>
                  <a:lnTo>
                    <a:pt x="421" y="213"/>
                  </a:lnTo>
                  <a:lnTo>
                    <a:pt x="430" y="221"/>
                  </a:lnTo>
                  <a:lnTo>
                    <a:pt x="436" y="232"/>
                  </a:lnTo>
                  <a:lnTo>
                    <a:pt x="438" y="242"/>
                  </a:lnTo>
                  <a:lnTo>
                    <a:pt x="435" y="251"/>
                  </a:lnTo>
                  <a:lnTo>
                    <a:pt x="402" y="301"/>
                  </a:lnTo>
                  <a:lnTo>
                    <a:pt x="396" y="306"/>
                  </a:lnTo>
                  <a:lnTo>
                    <a:pt x="385" y="309"/>
                  </a:lnTo>
                  <a:lnTo>
                    <a:pt x="373" y="308"/>
                  </a:lnTo>
                  <a:lnTo>
                    <a:pt x="362" y="302"/>
                  </a:lnTo>
                  <a:lnTo>
                    <a:pt x="360" y="301"/>
                  </a:lnTo>
                  <a:lnTo>
                    <a:pt x="312" y="270"/>
                  </a:lnTo>
                  <a:lnTo>
                    <a:pt x="265" y="238"/>
                  </a:lnTo>
                  <a:lnTo>
                    <a:pt x="221" y="207"/>
                  </a:lnTo>
                  <a:lnTo>
                    <a:pt x="181" y="177"/>
                  </a:lnTo>
                  <a:lnTo>
                    <a:pt x="143" y="149"/>
                  </a:lnTo>
                  <a:lnTo>
                    <a:pt x="109" y="122"/>
                  </a:lnTo>
                  <a:lnTo>
                    <a:pt x="79" y="97"/>
                  </a:lnTo>
                  <a:lnTo>
                    <a:pt x="53" y="75"/>
                  </a:lnTo>
                  <a:lnTo>
                    <a:pt x="32" y="54"/>
                  </a:lnTo>
                  <a:lnTo>
                    <a:pt x="16" y="37"/>
                  </a:lnTo>
                  <a:lnTo>
                    <a:pt x="5" y="22"/>
                  </a:lnTo>
                  <a:lnTo>
                    <a:pt x="0" y="10"/>
                  </a:lnTo>
                  <a:lnTo>
                    <a:pt x="0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4CAB5"/>
            </a:solidFill>
            <a:ln w="0">
              <a:solidFill>
                <a:srgbClr val="F4CAB5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67" name="Freeform 537">
              <a:extLst>
                <a:ext uri="{FF2B5EF4-FFF2-40B4-BE49-F238E27FC236}">
                  <a16:creationId xmlns:a16="http://schemas.microsoft.com/office/drawing/2014/main" id="{AA4E98B8-C92C-4ED5-B798-2DE20DC07083}"/>
                </a:ext>
              </a:extLst>
            </p:cNvPr>
            <p:cNvSpPr/>
            <p:nvPr/>
          </p:nvSpPr>
          <p:spPr bwMode="auto">
            <a:xfrm>
              <a:off x="1535113" y="5997576"/>
              <a:ext cx="682625" cy="396875"/>
            </a:xfrm>
            <a:custGeom>
              <a:gdLst>
                <a:gd name="T0" fmla="*/ 0 w 430"/>
                <a:gd name="T1" fmla="*/ 0 h 250"/>
                <a:gd name="T2" fmla="*/ 2147483646 w 430"/>
                <a:gd name="T3" fmla="*/ 0 h 250"/>
                <a:gd name="T4" fmla="*/ 2147483646 w 430"/>
                <a:gd name="T5" fmla="*/ 2147483646 h 250"/>
                <a:gd name="T6" fmla="*/ 2147483646 w 430"/>
                <a:gd name="T7" fmla="*/ 2147483646 h 250"/>
                <a:gd name="T8" fmla="*/ 2147483646 w 430"/>
                <a:gd name="T9" fmla="*/ 2147483646 h 250"/>
                <a:gd name="T10" fmla="*/ 2147483646 w 430"/>
                <a:gd name="T11" fmla="*/ 2147483646 h 250"/>
                <a:gd name="T12" fmla="*/ 2147483646 w 430"/>
                <a:gd name="T13" fmla="*/ 2147483646 h 250"/>
                <a:gd name="T14" fmla="*/ 2147483646 w 430"/>
                <a:gd name="T15" fmla="*/ 2147483646 h 250"/>
                <a:gd name="T16" fmla="*/ 2147483646 w 430"/>
                <a:gd name="T17" fmla="*/ 2147483646 h 250"/>
                <a:gd name="T18" fmla="*/ 2147483646 w 430"/>
                <a:gd name="T19" fmla="*/ 2147483646 h 250"/>
                <a:gd name="T20" fmla="*/ 2147483646 w 430"/>
                <a:gd name="T21" fmla="*/ 2147483646 h 250"/>
                <a:gd name="T22" fmla="*/ 2147483646 w 430"/>
                <a:gd name="T23" fmla="*/ 2147483646 h 250"/>
                <a:gd name="T24" fmla="*/ 2147483646 w 430"/>
                <a:gd name="T25" fmla="*/ 2147483646 h 250"/>
                <a:gd name="T26" fmla="*/ 2147483646 w 430"/>
                <a:gd name="T27" fmla="*/ 2147483646 h 250"/>
                <a:gd name="T28" fmla="*/ 2147483646 w 430"/>
                <a:gd name="T29" fmla="*/ 2147483646 h 250"/>
                <a:gd name="T30" fmla="*/ 2147483646 w 430"/>
                <a:gd name="T31" fmla="*/ 2147483646 h 250"/>
                <a:gd name="T32" fmla="*/ 2147483646 w 430"/>
                <a:gd name="T33" fmla="*/ 2147483646 h 250"/>
                <a:gd name="T34" fmla="*/ 2147483646 w 430"/>
                <a:gd name="T35" fmla="*/ 2147483646 h 250"/>
                <a:gd name="T36" fmla="*/ 2147483646 w 430"/>
                <a:gd name="T37" fmla="*/ 2147483646 h 250"/>
                <a:gd name="T38" fmla="*/ 2147483646 w 430"/>
                <a:gd name="T39" fmla="*/ 2147483646 h 250"/>
                <a:gd name="T40" fmla="*/ 2147483646 w 430"/>
                <a:gd name="T41" fmla="*/ 2147483646 h 250"/>
                <a:gd name="T42" fmla="*/ 2147483646 w 430"/>
                <a:gd name="T43" fmla="*/ 2147483646 h 250"/>
                <a:gd name="T44" fmla="*/ 2147483646 w 430"/>
                <a:gd name="T45" fmla="*/ 2147483646 h 250"/>
                <a:gd name="T46" fmla="*/ 2147483646 w 430"/>
                <a:gd name="T47" fmla="*/ 2147483646 h 250"/>
                <a:gd name="T48" fmla="*/ 2147483646 w 430"/>
                <a:gd name="T49" fmla="*/ 2147483646 h 250"/>
                <a:gd name="T50" fmla="*/ 2147483646 w 430"/>
                <a:gd name="T51" fmla="*/ 2147483646 h 250"/>
                <a:gd name="T52" fmla="*/ 2147483646 w 430"/>
                <a:gd name="T53" fmla="*/ 2147483646 h 250"/>
                <a:gd name="T54" fmla="*/ 2147483646 w 430"/>
                <a:gd name="T55" fmla="*/ 2147483646 h 250"/>
                <a:gd name="T56" fmla="*/ 2147483646 w 430"/>
                <a:gd name="T57" fmla="*/ 2147483646 h 250"/>
                <a:gd name="T58" fmla="*/ 2147483646 w 430"/>
                <a:gd name="T59" fmla="*/ 2147483646 h 250"/>
                <a:gd name="T60" fmla="*/ 2147483646 w 430"/>
                <a:gd name="T61" fmla="*/ 2147483646 h 250"/>
                <a:gd name="T62" fmla="*/ 2147483646 w 430"/>
                <a:gd name="T63" fmla="*/ 2147483646 h 250"/>
                <a:gd name="T64" fmla="*/ 2147483646 w 430"/>
                <a:gd name="T65" fmla="*/ 2147483646 h 250"/>
                <a:gd name="T66" fmla="*/ 0 w 430"/>
                <a:gd name="T67" fmla="*/ 0 h 25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30" h="250">
                  <a:moveTo>
                    <a:pt x="0" y="0"/>
                  </a:moveTo>
                  <a:lnTo>
                    <a:pt x="13" y="0"/>
                  </a:lnTo>
                  <a:lnTo>
                    <a:pt x="31" y="5"/>
                  </a:lnTo>
                  <a:lnTo>
                    <a:pt x="54" y="13"/>
                  </a:lnTo>
                  <a:lnTo>
                    <a:pt x="81" y="23"/>
                  </a:lnTo>
                  <a:lnTo>
                    <a:pt x="113" y="38"/>
                  </a:lnTo>
                  <a:lnTo>
                    <a:pt x="147" y="56"/>
                  </a:lnTo>
                  <a:lnTo>
                    <a:pt x="185" y="76"/>
                  </a:lnTo>
                  <a:lnTo>
                    <a:pt x="227" y="99"/>
                  </a:lnTo>
                  <a:lnTo>
                    <a:pt x="270" y="124"/>
                  </a:lnTo>
                  <a:lnTo>
                    <a:pt x="316" y="152"/>
                  </a:lnTo>
                  <a:lnTo>
                    <a:pt x="363" y="181"/>
                  </a:lnTo>
                  <a:lnTo>
                    <a:pt x="411" y="212"/>
                  </a:lnTo>
                  <a:lnTo>
                    <a:pt x="413" y="213"/>
                  </a:lnTo>
                  <a:lnTo>
                    <a:pt x="422" y="221"/>
                  </a:lnTo>
                  <a:lnTo>
                    <a:pt x="428" y="230"/>
                  </a:lnTo>
                  <a:lnTo>
                    <a:pt x="430" y="241"/>
                  </a:lnTo>
                  <a:lnTo>
                    <a:pt x="428" y="250"/>
                  </a:lnTo>
                  <a:lnTo>
                    <a:pt x="422" y="243"/>
                  </a:lnTo>
                  <a:lnTo>
                    <a:pt x="414" y="237"/>
                  </a:lnTo>
                  <a:lnTo>
                    <a:pt x="413" y="237"/>
                  </a:lnTo>
                  <a:lnTo>
                    <a:pt x="360" y="203"/>
                  </a:lnTo>
                  <a:lnTo>
                    <a:pt x="309" y="170"/>
                  </a:lnTo>
                  <a:lnTo>
                    <a:pt x="261" y="140"/>
                  </a:lnTo>
                  <a:lnTo>
                    <a:pt x="215" y="112"/>
                  </a:lnTo>
                  <a:lnTo>
                    <a:pt x="172" y="88"/>
                  </a:lnTo>
                  <a:lnTo>
                    <a:pt x="132" y="64"/>
                  </a:lnTo>
                  <a:lnTo>
                    <a:pt x="97" y="44"/>
                  </a:lnTo>
                  <a:lnTo>
                    <a:pt x="66" y="29"/>
                  </a:lnTo>
                  <a:lnTo>
                    <a:pt x="38" y="14"/>
                  </a:lnTo>
                  <a:lnTo>
                    <a:pt x="16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A387"/>
            </a:solidFill>
            <a:ln w="0">
              <a:solidFill>
                <a:srgbClr val="B2A38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68" name="Freeform 538">
              <a:extLst>
                <a:ext uri="{FF2B5EF4-FFF2-40B4-BE49-F238E27FC236}">
                  <a16:creationId xmlns:a16="http://schemas.microsoft.com/office/drawing/2014/main" id="{0507E21B-C74A-4930-B916-1C432B6E42A4}"/>
                </a:ext>
              </a:extLst>
            </p:cNvPr>
            <p:cNvSpPr/>
            <p:nvPr/>
          </p:nvSpPr>
          <p:spPr bwMode="auto">
            <a:xfrm>
              <a:off x="1522413" y="6016626"/>
              <a:ext cx="638175" cy="471488"/>
            </a:xfrm>
            <a:custGeom>
              <a:gdLst>
                <a:gd name="T0" fmla="*/ 0 w 402"/>
                <a:gd name="T1" fmla="*/ 0 h 297"/>
                <a:gd name="T2" fmla="*/ 2147483646 w 402"/>
                <a:gd name="T3" fmla="*/ 2147483646 h 297"/>
                <a:gd name="T4" fmla="*/ 2147483646 w 402"/>
                <a:gd name="T5" fmla="*/ 2147483646 h 297"/>
                <a:gd name="T6" fmla="*/ 2147483646 w 402"/>
                <a:gd name="T7" fmla="*/ 2147483646 h 297"/>
                <a:gd name="T8" fmla="*/ 2147483646 w 402"/>
                <a:gd name="T9" fmla="*/ 2147483646 h 297"/>
                <a:gd name="T10" fmla="*/ 2147483646 w 402"/>
                <a:gd name="T11" fmla="*/ 2147483646 h 297"/>
                <a:gd name="T12" fmla="*/ 2147483646 w 402"/>
                <a:gd name="T13" fmla="*/ 2147483646 h 297"/>
                <a:gd name="T14" fmla="*/ 2147483646 w 402"/>
                <a:gd name="T15" fmla="*/ 2147483646 h 297"/>
                <a:gd name="T16" fmla="*/ 2147483646 w 402"/>
                <a:gd name="T17" fmla="*/ 2147483646 h 297"/>
                <a:gd name="T18" fmla="*/ 2147483646 w 402"/>
                <a:gd name="T19" fmla="*/ 2147483646 h 297"/>
                <a:gd name="T20" fmla="*/ 2147483646 w 402"/>
                <a:gd name="T21" fmla="*/ 2147483646 h 297"/>
                <a:gd name="T22" fmla="*/ 2147483646 w 402"/>
                <a:gd name="T23" fmla="*/ 2147483646 h 297"/>
                <a:gd name="T24" fmla="*/ 2147483646 w 402"/>
                <a:gd name="T25" fmla="*/ 2147483646 h 297"/>
                <a:gd name="T26" fmla="*/ 2147483646 w 402"/>
                <a:gd name="T27" fmla="*/ 2147483646 h 297"/>
                <a:gd name="T28" fmla="*/ 2147483646 w 402"/>
                <a:gd name="T29" fmla="*/ 2147483646 h 297"/>
                <a:gd name="T30" fmla="*/ 2147483646 w 402"/>
                <a:gd name="T31" fmla="*/ 2147483646 h 297"/>
                <a:gd name="T32" fmla="*/ 2147483646 w 402"/>
                <a:gd name="T33" fmla="*/ 2147483646 h 297"/>
                <a:gd name="T34" fmla="*/ 2147483646 w 402"/>
                <a:gd name="T35" fmla="*/ 2147483646 h 297"/>
                <a:gd name="T36" fmla="*/ 2147483646 w 402"/>
                <a:gd name="T37" fmla="*/ 2147483646 h 297"/>
                <a:gd name="T38" fmla="*/ 2147483646 w 402"/>
                <a:gd name="T39" fmla="*/ 2147483646 h 297"/>
                <a:gd name="T40" fmla="*/ 2147483646 w 402"/>
                <a:gd name="T41" fmla="*/ 2147483646 h 297"/>
                <a:gd name="T42" fmla="*/ 2147483646 w 402"/>
                <a:gd name="T43" fmla="*/ 2147483646 h 297"/>
                <a:gd name="T44" fmla="*/ 2147483646 w 402"/>
                <a:gd name="T45" fmla="*/ 2147483646 h 297"/>
                <a:gd name="T46" fmla="*/ 2147483646 w 402"/>
                <a:gd name="T47" fmla="*/ 2147483646 h 297"/>
                <a:gd name="T48" fmla="*/ 2147483646 w 402"/>
                <a:gd name="T49" fmla="*/ 2147483646 h 297"/>
                <a:gd name="T50" fmla="*/ 2147483646 w 402"/>
                <a:gd name="T51" fmla="*/ 2147483646 h 297"/>
                <a:gd name="T52" fmla="*/ 2147483646 w 402"/>
                <a:gd name="T53" fmla="*/ 2147483646 h 297"/>
                <a:gd name="T54" fmla="*/ 2147483646 w 402"/>
                <a:gd name="T55" fmla="*/ 2147483646 h 297"/>
                <a:gd name="T56" fmla="*/ 2147483646 w 402"/>
                <a:gd name="T57" fmla="*/ 2147483646 h 297"/>
                <a:gd name="T58" fmla="*/ 2147483646 w 402"/>
                <a:gd name="T59" fmla="*/ 2147483646 h 297"/>
                <a:gd name="T60" fmla="*/ 2147483646 w 402"/>
                <a:gd name="T61" fmla="*/ 2147483646 h 297"/>
                <a:gd name="T62" fmla="*/ 2147483646 w 402"/>
                <a:gd name="T63" fmla="*/ 2147483646 h 297"/>
                <a:gd name="T64" fmla="*/ 2147483646 w 402"/>
                <a:gd name="T65" fmla="*/ 2147483646 h 297"/>
                <a:gd name="T66" fmla="*/ 0 w 402"/>
                <a:gd name="T67" fmla="*/ 0 h 29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02" h="297">
                  <a:moveTo>
                    <a:pt x="0" y="0"/>
                  </a:moveTo>
                  <a:lnTo>
                    <a:pt x="12" y="13"/>
                  </a:lnTo>
                  <a:lnTo>
                    <a:pt x="29" y="28"/>
                  </a:lnTo>
                  <a:lnTo>
                    <a:pt x="53" y="47"/>
                  </a:lnTo>
                  <a:lnTo>
                    <a:pt x="80" y="69"/>
                  </a:lnTo>
                  <a:lnTo>
                    <a:pt x="113" y="94"/>
                  </a:lnTo>
                  <a:lnTo>
                    <a:pt x="149" y="121"/>
                  </a:lnTo>
                  <a:lnTo>
                    <a:pt x="190" y="150"/>
                  </a:lnTo>
                  <a:lnTo>
                    <a:pt x="235" y="180"/>
                  </a:lnTo>
                  <a:lnTo>
                    <a:pt x="282" y="213"/>
                  </a:lnTo>
                  <a:lnTo>
                    <a:pt x="331" y="246"/>
                  </a:lnTo>
                  <a:lnTo>
                    <a:pt x="383" y="281"/>
                  </a:lnTo>
                  <a:lnTo>
                    <a:pt x="383" y="280"/>
                  </a:lnTo>
                  <a:lnTo>
                    <a:pt x="384" y="281"/>
                  </a:lnTo>
                  <a:lnTo>
                    <a:pt x="393" y="286"/>
                  </a:lnTo>
                  <a:lnTo>
                    <a:pt x="402" y="290"/>
                  </a:lnTo>
                  <a:lnTo>
                    <a:pt x="394" y="296"/>
                  </a:lnTo>
                  <a:lnTo>
                    <a:pt x="384" y="297"/>
                  </a:lnTo>
                  <a:lnTo>
                    <a:pt x="373" y="296"/>
                  </a:lnTo>
                  <a:lnTo>
                    <a:pt x="362" y="290"/>
                  </a:lnTo>
                  <a:lnTo>
                    <a:pt x="360" y="289"/>
                  </a:lnTo>
                  <a:lnTo>
                    <a:pt x="312" y="258"/>
                  </a:lnTo>
                  <a:lnTo>
                    <a:pt x="266" y="226"/>
                  </a:lnTo>
                  <a:lnTo>
                    <a:pt x="223" y="196"/>
                  </a:lnTo>
                  <a:lnTo>
                    <a:pt x="182" y="166"/>
                  </a:lnTo>
                  <a:lnTo>
                    <a:pt x="144" y="137"/>
                  </a:lnTo>
                  <a:lnTo>
                    <a:pt x="110" y="111"/>
                  </a:lnTo>
                  <a:lnTo>
                    <a:pt x="80" y="86"/>
                  </a:lnTo>
                  <a:lnTo>
                    <a:pt x="55" y="64"/>
                  </a:lnTo>
                  <a:lnTo>
                    <a:pt x="33" y="43"/>
                  </a:lnTo>
                  <a:lnTo>
                    <a:pt x="17" y="26"/>
                  </a:lnTo>
                  <a:lnTo>
                    <a:pt x="5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A387"/>
            </a:solidFill>
            <a:ln w="0">
              <a:solidFill>
                <a:srgbClr val="B2A38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69" name="Freeform 539">
              <a:extLst>
                <a:ext uri="{FF2B5EF4-FFF2-40B4-BE49-F238E27FC236}">
                  <a16:creationId xmlns:a16="http://schemas.microsoft.com/office/drawing/2014/main" id="{ABEF5F34-5956-4ADC-9E0A-3A1D4D916E66}"/>
                </a:ext>
              </a:extLst>
            </p:cNvPr>
            <p:cNvSpPr/>
            <p:nvPr/>
          </p:nvSpPr>
          <p:spPr bwMode="auto">
            <a:xfrm>
              <a:off x="2044701" y="6300788"/>
              <a:ext cx="127000" cy="165100"/>
            </a:xfrm>
            <a:custGeom>
              <a:gdLst>
                <a:gd name="T0" fmla="*/ 2147483646 w 80"/>
                <a:gd name="T1" fmla="*/ 0 h 104"/>
                <a:gd name="T2" fmla="*/ 2147483646 w 80"/>
                <a:gd name="T3" fmla="*/ 2147483646 h 104"/>
                <a:gd name="T4" fmla="*/ 2147483646 w 80"/>
                <a:gd name="T5" fmla="*/ 2147483646 h 104"/>
                <a:gd name="T6" fmla="*/ 0 w 80"/>
                <a:gd name="T7" fmla="*/ 2147483646 h 104"/>
                <a:gd name="T8" fmla="*/ 2147483646 w 80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104">
                  <a:moveTo>
                    <a:pt x="57" y="0"/>
                  </a:moveTo>
                  <a:lnTo>
                    <a:pt x="80" y="14"/>
                  </a:lnTo>
                  <a:lnTo>
                    <a:pt x="21" y="104"/>
                  </a:lnTo>
                  <a:lnTo>
                    <a:pt x="0" y="89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EC9126"/>
            </a:solidFill>
            <a:ln w="0">
              <a:solidFill>
                <a:srgbClr val="EC9126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70" name="Freeform 540">
              <a:extLst>
                <a:ext uri="{FF2B5EF4-FFF2-40B4-BE49-F238E27FC236}">
                  <a16:creationId xmlns:a16="http://schemas.microsoft.com/office/drawing/2014/main" id="{79640E1C-A9AD-4525-8E23-A841B90CB443}"/>
                </a:ext>
              </a:extLst>
            </p:cNvPr>
            <p:cNvSpPr/>
            <p:nvPr/>
          </p:nvSpPr>
          <p:spPr bwMode="auto">
            <a:xfrm>
              <a:off x="2119313" y="6300788"/>
              <a:ext cx="52388" cy="49213"/>
            </a:xfrm>
            <a:custGeom>
              <a:gdLst>
                <a:gd name="T0" fmla="*/ 2147483646 w 33"/>
                <a:gd name="T1" fmla="*/ 0 h 31"/>
                <a:gd name="T2" fmla="*/ 2147483646 w 33"/>
                <a:gd name="T3" fmla="*/ 2147483646 h 31"/>
                <a:gd name="T4" fmla="*/ 2147483646 w 33"/>
                <a:gd name="T5" fmla="*/ 2147483646 h 31"/>
                <a:gd name="T6" fmla="*/ 0 w 33"/>
                <a:gd name="T7" fmla="*/ 2147483646 h 31"/>
                <a:gd name="T8" fmla="*/ 2147483646 w 33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31">
                  <a:moveTo>
                    <a:pt x="10" y="0"/>
                  </a:moveTo>
                  <a:lnTo>
                    <a:pt x="33" y="14"/>
                  </a:lnTo>
                  <a:lnTo>
                    <a:pt x="22" y="31"/>
                  </a:lnTo>
                  <a:lnTo>
                    <a:pt x="0" y="1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B5610"/>
            </a:solidFill>
            <a:ln w="0">
              <a:solidFill>
                <a:srgbClr val="FB561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71" name="Freeform 541">
              <a:extLst>
                <a:ext uri="{FF2B5EF4-FFF2-40B4-BE49-F238E27FC236}">
                  <a16:creationId xmlns:a16="http://schemas.microsoft.com/office/drawing/2014/main" id="{50E35A49-539F-447F-B0A4-A8A9FE4BD40F}"/>
                </a:ext>
              </a:extLst>
            </p:cNvPr>
            <p:cNvSpPr/>
            <p:nvPr/>
          </p:nvSpPr>
          <p:spPr bwMode="auto">
            <a:xfrm>
              <a:off x="2044701" y="6415088"/>
              <a:ext cx="52388" cy="50800"/>
            </a:xfrm>
            <a:custGeom>
              <a:gdLst>
                <a:gd name="T0" fmla="*/ 2147483646 w 33"/>
                <a:gd name="T1" fmla="*/ 0 h 32"/>
                <a:gd name="T2" fmla="*/ 2147483646 w 33"/>
                <a:gd name="T3" fmla="*/ 2147483646 h 32"/>
                <a:gd name="T4" fmla="*/ 2147483646 w 33"/>
                <a:gd name="T5" fmla="*/ 2147483646 h 32"/>
                <a:gd name="T6" fmla="*/ 0 w 33"/>
                <a:gd name="T7" fmla="*/ 2147483646 h 32"/>
                <a:gd name="T8" fmla="*/ 2147483646 w 33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32">
                  <a:moveTo>
                    <a:pt x="10" y="0"/>
                  </a:moveTo>
                  <a:lnTo>
                    <a:pt x="33" y="14"/>
                  </a:lnTo>
                  <a:lnTo>
                    <a:pt x="21" y="32"/>
                  </a:lnTo>
                  <a:lnTo>
                    <a:pt x="0" y="1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5E01"/>
            </a:solidFill>
            <a:ln w="0">
              <a:solidFill>
                <a:srgbClr val="C85E01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72" name="Freeform 542">
              <a:extLst>
                <a:ext uri="{FF2B5EF4-FFF2-40B4-BE49-F238E27FC236}">
                  <a16:creationId xmlns:a16="http://schemas.microsoft.com/office/drawing/2014/main" id="{97E8F4F7-B764-4375-91BF-47AC233FCD8B}"/>
                </a:ext>
              </a:extLst>
            </p:cNvPr>
            <p:cNvSpPr/>
            <p:nvPr/>
          </p:nvSpPr>
          <p:spPr bwMode="auto">
            <a:xfrm>
              <a:off x="1547813" y="5995988"/>
              <a:ext cx="69850" cy="82550"/>
            </a:xfrm>
            <a:custGeom>
              <a:gdLst>
                <a:gd name="T0" fmla="*/ 2147483646 w 44"/>
                <a:gd name="T1" fmla="*/ 0 h 52"/>
                <a:gd name="T2" fmla="*/ 2147483646 w 44"/>
                <a:gd name="T3" fmla="*/ 2147483646 h 52"/>
                <a:gd name="T4" fmla="*/ 2147483646 w 44"/>
                <a:gd name="T5" fmla="*/ 2147483646 h 52"/>
                <a:gd name="T6" fmla="*/ 0 w 44"/>
                <a:gd name="T7" fmla="*/ 2147483646 h 52"/>
                <a:gd name="T8" fmla="*/ 2147483646 w 44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52">
                  <a:moveTo>
                    <a:pt x="26" y="0"/>
                  </a:moveTo>
                  <a:lnTo>
                    <a:pt x="44" y="5"/>
                  </a:lnTo>
                  <a:lnTo>
                    <a:pt x="13" y="52"/>
                  </a:lnTo>
                  <a:lnTo>
                    <a:pt x="0" y="38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5610"/>
            </a:solidFill>
            <a:ln w="0">
              <a:solidFill>
                <a:srgbClr val="FB5610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73" name="Freeform 543">
              <a:extLst>
                <a:ext uri="{FF2B5EF4-FFF2-40B4-BE49-F238E27FC236}">
                  <a16:creationId xmlns:a16="http://schemas.microsoft.com/office/drawing/2014/main" id="{7CC699AC-8C0F-4F50-92EC-A42EF5913909}"/>
                </a:ext>
              </a:extLst>
            </p:cNvPr>
            <p:cNvSpPr/>
            <p:nvPr/>
          </p:nvSpPr>
          <p:spPr bwMode="auto">
            <a:xfrm>
              <a:off x="1582738" y="5992813"/>
              <a:ext cx="488950" cy="249238"/>
            </a:xfrm>
            <a:custGeom>
              <a:gdLst>
                <a:gd name="T0" fmla="*/ 2147483646 w 308"/>
                <a:gd name="T1" fmla="*/ 0 h 157"/>
                <a:gd name="T2" fmla="*/ 2147483646 w 308"/>
                <a:gd name="T3" fmla="*/ 2147483646 h 157"/>
                <a:gd name="T4" fmla="*/ 2147483646 w 308"/>
                <a:gd name="T5" fmla="*/ 2147483646 h 157"/>
                <a:gd name="T6" fmla="*/ 2147483646 w 308"/>
                <a:gd name="T7" fmla="*/ 2147483646 h 157"/>
                <a:gd name="T8" fmla="*/ 2147483646 w 308"/>
                <a:gd name="T9" fmla="*/ 2147483646 h 157"/>
                <a:gd name="T10" fmla="*/ 2147483646 w 308"/>
                <a:gd name="T11" fmla="*/ 2147483646 h 157"/>
                <a:gd name="T12" fmla="*/ 2147483646 w 308"/>
                <a:gd name="T13" fmla="*/ 2147483646 h 157"/>
                <a:gd name="T14" fmla="*/ 2147483646 w 308"/>
                <a:gd name="T15" fmla="*/ 2147483646 h 157"/>
                <a:gd name="T16" fmla="*/ 2147483646 w 308"/>
                <a:gd name="T17" fmla="*/ 2147483646 h 157"/>
                <a:gd name="T18" fmla="*/ 2147483646 w 308"/>
                <a:gd name="T19" fmla="*/ 2147483646 h 157"/>
                <a:gd name="T20" fmla="*/ 2147483646 w 308"/>
                <a:gd name="T21" fmla="*/ 2147483646 h 157"/>
                <a:gd name="T22" fmla="*/ 2147483646 w 308"/>
                <a:gd name="T23" fmla="*/ 2147483646 h 157"/>
                <a:gd name="T24" fmla="*/ 2147483646 w 308"/>
                <a:gd name="T25" fmla="*/ 2147483646 h 157"/>
                <a:gd name="T26" fmla="*/ 2147483646 w 308"/>
                <a:gd name="T27" fmla="*/ 2147483646 h 157"/>
                <a:gd name="T28" fmla="*/ 2147483646 w 308"/>
                <a:gd name="T29" fmla="*/ 2147483646 h 157"/>
                <a:gd name="T30" fmla="*/ 2147483646 w 308"/>
                <a:gd name="T31" fmla="*/ 2147483646 h 157"/>
                <a:gd name="T32" fmla="*/ 2147483646 w 308"/>
                <a:gd name="T33" fmla="*/ 2147483646 h 157"/>
                <a:gd name="T34" fmla="*/ 2147483646 w 308"/>
                <a:gd name="T35" fmla="*/ 2147483646 h 157"/>
                <a:gd name="T36" fmla="*/ 2147483646 w 308"/>
                <a:gd name="T37" fmla="*/ 2147483646 h 157"/>
                <a:gd name="T38" fmla="*/ 2147483646 w 308"/>
                <a:gd name="T39" fmla="*/ 2147483646 h 157"/>
                <a:gd name="T40" fmla="*/ 2147483646 w 308"/>
                <a:gd name="T41" fmla="*/ 2147483646 h 157"/>
                <a:gd name="T42" fmla="*/ 2147483646 w 308"/>
                <a:gd name="T43" fmla="*/ 2147483646 h 157"/>
                <a:gd name="T44" fmla="*/ 2147483646 w 308"/>
                <a:gd name="T45" fmla="*/ 2147483646 h 157"/>
                <a:gd name="T46" fmla="*/ 2147483646 w 308"/>
                <a:gd name="T47" fmla="*/ 2147483646 h 157"/>
                <a:gd name="T48" fmla="*/ 2147483646 w 308"/>
                <a:gd name="T49" fmla="*/ 2147483646 h 157"/>
                <a:gd name="T50" fmla="*/ 2147483646 w 308"/>
                <a:gd name="T51" fmla="*/ 2147483646 h 157"/>
                <a:gd name="T52" fmla="*/ 2147483646 w 308"/>
                <a:gd name="T53" fmla="*/ 2147483646 h 157"/>
                <a:gd name="T54" fmla="*/ 2147483646 w 308"/>
                <a:gd name="T55" fmla="*/ 2147483646 h 157"/>
                <a:gd name="T56" fmla="*/ 2147483646 w 308"/>
                <a:gd name="T57" fmla="*/ 2147483646 h 157"/>
                <a:gd name="T58" fmla="*/ 2147483646 w 308"/>
                <a:gd name="T59" fmla="*/ 2147483646 h 157"/>
                <a:gd name="T60" fmla="*/ 2147483646 w 308"/>
                <a:gd name="T61" fmla="*/ 2147483646 h 157"/>
                <a:gd name="T62" fmla="*/ 2147483646 w 308"/>
                <a:gd name="T63" fmla="*/ 2147483646 h 157"/>
                <a:gd name="T64" fmla="*/ 2147483646 w 308"/>
                <a:gd name="T65" fmla="*/ 2147483646 h 157"/>
                <a:gd name="T66" fmla="*/ 2147483646 w 308"/>
                <a:gd name="T67" fmla="*/ 2147483646 h 157"/>
                <a:gd name="T68" fmla="*/ 2147483646 w 308"/>
                <a:gd name="T69" fmla="*/ 2147483646 h 157"/>
                <a:gd name="T70" fmla="*/ 2147483646 w 308"/>
                <a:gd name="T71" fmla="*/ 2147483646 h 157"/>
                <a:gd name="T72" fmla="*/ 0 w 308"/>
                <a:gd name="T73" fmla="*/ 2147483646 h 157"/>
                <a:gd name="T74" fmla="*/ 2147483646 w 308"/>
                <a:gd name="T75" fmla="*/ 0 h 15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08" h="157">
                  <a:moveTo>
                    <a:pt x="5" y="0"/>
                  </a:moveTo>
                  <a:lnTo>
                    <a:pt x="26" y="4"/>
                  </a:lnTo>
                  <a:lnTo>
                    <a:pt x="51" y="11"/>
                  </a:lnTo>
                  <a:lnTo>
                    <a:pt x="76" y="19"/>
                  </a:lnTo>
                  <a:lnTo>
                    <a:pt x="104" y="29"/>
                  </a:lnTo>
                  <a:lnTo>
                    <a:pt x="130" y="40"/>
                  </a:lnTo>
                  <a:lnTo>
                    <a:pt x="156" y="51"/>
                  </a:lnTo>
                  <a:lnTo>
                    <a:pt x="181" y="63"/>
                  </a:lnTo>
                  <a:lnTo>
                    <a:pt x="203" y="74"/>
                  </a:lnTo>
                  <a:lnTo>
                    <a:pt x="223" y="84"/>
                  </a:lnTo>
                  <a:lnTo>
                    <a:pt x="240" y="92"/>
                  </a:lnTo>
                  <a:lnTo>
                    <a:pt x="253" y="100"/>
                  </a:lnTo>
                  <a:lnTo>
                    <a:pt x="261" y="104"/>
                  </a:lnTo>
                  <a:lnTo>
                    <a:pt x="265" y="105"/>
                  </a:lnTo>
                  <a:lnTo>
                    <a:pt x="283" y="118"/>
                  </a:lnTo>
                  <a:lnTo>
                    <a:pt x="296" y="129"/>
                  </a:lnTo>
                  <a:lnTo>
                    <a:pt x="304" y="138"/>
                  </a:lnTo>
                  <a:lnTo>
                    <a:pt x="308" y="144"/>
                  </a:lnTo>
                  <a:lnTo>
                    <a:pt x="308" y="151"/>
                  </a:lnTo>
                  <a:lnTo>
                    <a:pt x="307" y="155"/>
                  </a:lnTo>
                  <a:lnTo>
                    <a:pt x="303" y="157"/>
                  </a:lnTo>
                  <a:lnTo>
                    <a:pt x="297" y="157"/>
                  </a:lnTo>
                  <a:lnTo>
                    <a:pt x="284" y="153"/>
                  </a:lnTo>
                  <a:lnTo>
                    <a:pt x="274" y="146"/>
                  </a:lnTo>
                  <a:lnTo>
                    <a:pt x="265" y="136"/>
                  </a:lnTo>
                  <a:lnTo>
                    <a:pt x="261" y="129"/>
                  </a:lnTo>
                  <a:lnTo>
                    <a:pt x="254" y="119"/>
                  </a:lnTo>
                  <a:lnTo>
                    <a:pt x="242" y="109"/>
                  </a:lnTo>
                  <a:lnTo>
                    <a:pt x="194" y="84"/>
                  </a:lnTo>
                  <a:lnTo>
                    <a:pt x="152" y="62"/>
                  </a:lnTo>
                  <a:lnTo>
                    <a:pt x="113" y="45"/>
                  </a:lnTo>
                  <a:lnTo>
                    <a:pt x="80" y="32"/>
                  </a:lnTo>
                  <a:lnTo>
                    <a:pt x="53" y="23"/>
                  </a:lnTo>
                  <a:lnTo>
                    <a:pt x="30" y="15"/>
                  </a:lnTo>
                  <a:lnTo>
                    <a:pt x="13" y="11"/>
                  </a:lnTo>
                  <a:lnTo>
                    <a:pt x="3" y="8"/>
                  </a:lnTo>
                  <a:lnTo>
                    <a:pt x="0" y="7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7AE1A"/>
            </a:solidFill>
            <a:ln w="0">
              <a:solidFill>
                <a:srgbClr val="F7AE1A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74" name="Freeform 544">
              <a:extLst>
                <a:ext uri="{FF2B5EF4-FFF2-40B4-BE49-F238E27FC236}">
                  <a16:creationId xmlns:a16="http://schemas.microsoft.com/office/drawing/2014/main" id="{AC4EC65F-DABC-42F0-9B31-2979D61032B1}"/>
                </a:ext>
              </a:extLst>
            </p:cNvPr>
            <p:cNvSpPr/>
            <p:nvPr/>
          </p:nvSpPr>
          <p:spPr bwMode="auto">
            <a:xfrm>
              <a:off x="1582738" y="5999163"/>
              <a:ext cx="460375" cy="239713"/>
            </a:xfrm>
            <a:custGeom>
              <a:gdLst>
                <a:gd name="T0" fmla="*/ 2147483646 w 290"/>
                <a:gd name="T1" fmla="*/ 0 h 151"/>
                <a:gd name="T2" fmla="*/ 2147483646 w 290"/>
                <a:gd name="T3" fmla="*/ 2147483646 h 151"/>
                <a:gd name="T4" fmla="*/ 2147483646 w 290"/>
                <a:gd name="T5" fmla="*/ 2147483646 h 151"/>
                <a:gd name="T6" fmla="*/ 2147483646 w 290"/>
                <a:gd name="T7" fmla="*/ 2147483646 h 151"/>
                <a:gd name="T8" fmla="*/ 2147483646 w 290"/>
                <a:gd name="T9" fmla="*/ 2147483646 h 151"/>
                <a:gd name="T10" fmla="*/ 2147483646 w 290"/>
                <a:gd name="T11" fmla="*/ 2147483646 h 151"/>
                <a:gd name="T12" fmla="*/ 2147483646 w 290"/>
                <a:gd name="T13" fmla="*/ 2147483646 h 151"/>
                <a:gd name="T14" fmla="*/ 2147483646 w 290"/>
                <a:gd name="T15" fmla="*/ 2147483646 h 151"/>
                <a:gd name="T16" fmla="*/ 2147483646 w 290"/>
                <a:gd name="T17" fmla="*/ 2147483646 h 151"/>
                <a:gd name="T18" fmla="*/ 2147483646 w 290"/>
                <a:gd name="T19" fmla="*/ 2147483646 h 151"/>
                <a:gd name="T20" fmla="*/ 2147483646 w 290"/>
                <a:gd name="T21" fmla="*/ 2147483646 h 151"/>
                <a:gd name="T22" fmla="*/ 2147483646 w 290"/>
                <a:gd name="T23" fmla="*/ 2147483646 h 151"/>
                <a:gd name="T24" fmla="*/ 2147483646 w 290"/>
                <a:gd name="T25" fmla="*/ 2147483646 h 151"/>
                <a:gd name="T26" fmla="*/ 2147483646 w 290"/>
                <a:gd name="T27" fmla="*/ 2147483646 h 151"/>
                <a:gd name="T28" fmla="*/ 2147483646 w 290"/>
                <a:gd name="T29" fmla="*/ 2147483646 h 151"/>
                <a:gd name="T30" fmla="*/ 2147483646 w 290"/>
                <a:gd name="T31" fmla="*/ 2147483646 h 151"/>
                <a:gd name="T32" fmla="*/ 2147483646 w 290"/>
                <a:gd name="T33" fmla="*/ 2147483646 h 151"/>
                <a:gd name="T34" fmla="*/ 2147483646 w 290"/>
                <a:gd name="T35" fmla="*/ 2147483646 h 151"/>
                <a:gd name="T36" fmla="*/ 2147483646 w 290"/>
                <a:gd name="T37" fmla="*/ 2147483646 h 151"/>
                <a:gd name="T38" fmla="*/ 2147483646 w 290"/>
                <a:gd name="T39" fmla="*/ 2147483646 h 151"/>
                <a:gd name="T40" fmla="*/ 2147483646 w 290"/>
                <a:gd name="T41" fmla="*/ 2147483646 h 151"/>
                <a:gd name="T42" fmla="*/ 2147483646 w 290"/>
                <a:gd name="T43" fmla="*/ 2147483646 h 151"/>
                <a:gd name="T44" fmla="*/ 2147483646 w 290"/>
                <a:gd name="T45" fmla="*/ 2147483646 h 151"/>
                <a:gd name="T46" fmla="*/ 2147483646 w 290"/>
                <a:gd name="T47" fmla="*/ 2147483646 h 151"/>
                <a:gd name="T48" fmla="*/ 2147483646 w 290"/>
                <a:gd name="T49" fmla="*/ 2147483646 h 151"/>
                <a:gd name="T50" fmla="*/ 2147483646 w 290"/>
                <a:gd name="T51" fmla="*/ 2147483646 h 151"/>
                <a:gd name="T52" fmla="*/ 0 w 290"/>
                <a:gd name="T53" fmla="*/ 2147483646 h 151"/>
                <a:gd name="T54" fmla="*/ 2147483646 w 290"/>
                <a:gd name="T55" fmla="*/ 0 h 15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90" h="151">
                  <a:moveTo>
                    <a:pt x="3" y="0"/>
                  </a:moveTo>
                  <a:lnTo>
                    <a:pt x="47" y="13"/>
                  </a:lnTo>
                  <a:lnTo>
                    <a:pt x="91" y="28"/>
                  </a:lnTo>
                  <a:lnTo>
                    <a:pt x="131" y="45"/>
                  </a:lnTo>
                  <a:lnTo>
                    <a:pt x="169" y="62"/>
                  </a:lnTo>
                  <a:lnTo>
                    <a:pt x="203" y="79"/>
                  </a:lnTo>
                  <a:lnTo>
                    <a:pt x="232" y="94"/>
                  </a:lnTo>
                  <a:lnTo>
                    <a:pt x="255" y="109"/>
                  </a:lnTo>
                  <a:lnTo>
                    <a:pt x="273" y="121"/>
                  </a:lnTo>
                  <a:lnTo>
                    <a:pt x="283" y="131"/>
                  </a:lnTo>
                  <a:lnTo>
                    <a:pt x="288" y="140"/>
                  </a:lnTo>
                  <a:lnTo>
                    <a:pt x="290" y="147"/>
                  </a:lnTo>
                  <a:lnTo>
                    <a:pt x="290" y="151"/>
                  </a:lnTo>
                  <a:lnTo>
                    <a:pt x="276" y="143"/>
                  </a:lnTo>
                  <a:lnTo>
                    <a:pt x="265" y="132"/>
                  </a:lnTo>
                  <a:lnTo>
                    <a:pt x="262" y="125"/>
                  </a:lnTo>
                  <a:lnTo>
                    <a:pt x="254" y="115"/>
                  </a:lnTo>
                  <a:lnTo>
                    <a:pt x="242" y="105"/>
                  </a:lnTo>
                  <a:lnTo>
                    <a:pt x="195" y="80"/>
                  </a:lnTo>
                  <a:lnTo>
                    <a:pt x="152" y="59"/>
                  </a:lnTo>
                  <a:lnTo>
                    <a:pt x="114" y="42"/>
                  </a:lnTo>
                  <a:lnTo>
                    <a:pt x="80" y="28"/>
                  </a:lnTo>
                  <a:lnTo>
                    <a:pt x="53" y="19"/>
                  </a:lnTo>
                  <a:lnTo>
                    <a:pt x="30" y="11"/>
                  </a:lnTo>
                  <a:lnTo>
                    <a:pt x="13" y="7"/>
                  </a:lnTo>
                  <a:lnTo>
                    <a:pt x="4" y="4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C850D"/>
            </a:solidFill>
            <a:ln w="0">
              <a:solidFill>
                <a:srgbClr val="DC850D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227" name="组合 679">
            <a:extLst>
              <a:ext uri="{FF2B5EF4-FFF2-40B4-BE49-F238E27FC236}">
                <a16:creationId xmlns:a16="http://schemas.microsoft.com/office/drawing/2014/main" id="{06900B62-06D5-42EF-8996-94B6EAA6522D}"/>
              </a:ext>
            </a:extLst>
          </p:cNvPr>
          <p:cNvGrpSpPr/>
          <p:nvPr/>
        </p:nvGrpSpPr>
        <p:grpSpPr>
          <a:xfrm rot="1491048">
            <a:off x="3641725" y="5635625"/>
            <a:ext cx="490538" cy="436563"/>
            <a:chOff x="3344863" y="3263900"/>
            <a:chExt cx="906463" cy="806450"/>
          </a:xfrm>
        </p:grpSpPr>
        <p:sp>
          <p:nvSpPr>
            <p:cNvPr id="9228" name="Freeform 241">
              <a:extLst>
                <a:ext uri="{FF2B5EF4-FFF2-40B4-BE49-F238E27FC236}">
                  <a16:creationId xmlns:a16="http://schemas.microsoft.com/office/drawing/2014/main" id="{0D10FCC6-882C-412F-B4F4-FCEBA1E7BD45}"/>
                </a:ext>
              </a:extLst>
            </p:cNvPr>
            <p:cNvSpPr/>
            <p:nvPr/>
          </p:nvSpPr>
          <p:spPr bwMode="auto">
            <a:xfrm>
              <a:off x="3344863" y="3475037"/>
              <a:ext cx="906463" cy="595313"/>
            </a:xfrm>
            <a:custGeom>
              <a:gdLst>
                <a:gd name="T0" fmla="*/ 2147483646 w 571"/>
                <a:gd name="T1" fmla="*/ 2147483646 h 375"/>
                <a:gd name="T2" fmla="*/ 2147483646 w 571"/>
                <a:gd name="T3" fmla="*/ 2147483646 h 375"/>
                <a:gd name="T4" fmla="*/ 2147483646 w 571"/>
                <a:gd name="T5" fmla="*/ 2147483646 h 375"/>
                <a:gd name="T6" fmla="*/ 2147483646 w 571"/>
                <a:gd name="T7" fmla="*/ 2147483646 h 375"/>
                <a:gd name="T8" fmla="*/ 2147483646 w 571"/>
                <a:gd name="T9" fmla="*/ 2147483646 h 375"/>
                <a:gd name="T10" fmla="*/ 2147483646 w 571"/>
                <a:gd name="T11" fmla="*/ 2147483646 h 375"/>
                <a:gd name="T12" fmla="*/ 2147483646 w 571"/>
                <a:gd name="T13" fmla="*/ 2147483646 h 375"/>
                <a:gd name="T14" fmla="*/ 0 w 571"/>
                <a:gd name="T15" fmla="*/ 2147483646 h 375"/>
                <a:gd name="T16" fmla="*/ 0 w 571"/>
                <a:gd name="T17" fmla="*/ 2147483646 h 375"/>
                <a:gd name="T18" fmla="*/ 2147483646 w 571"/>
                <a:gd name="T19" fmla="*/ 2147483646 h 375"/>
                <a:gd name="T20" fmla="*/ 2147483646 w 571"/>
                <a:gd name="T21" fmla="*/ 2147483646 h 375"/>
                <a:gd name="T22" fmla="*/ 2147483646 w 571"/>
                <a:gd name="T23" fmla="*/ 0 h 375"/>
                <a:gd name="T24" fmla="*/ 2147483646 w 571"/>
                <a:gd name="T25" fmla="*/ 0 h 375"/>
                <a:gd name="T26" fmla="*/ 2147483646 w 571"/>
                <a:gd name="T27" fmla="*/ 2147483646 h 375"/>
                <a:gd name="T28" fmla="*/ 2147483646 w 571"/>
                <a:gd name="T29" fmla="*/ 2147483646 h 375"/>
                <a:gd name="T30" fmla="*/ 2147483646 w 571"/>
                <a:gd name="T31" fmla="*/ 2147483646 h 375"/>
                <a:gd name="T32" fmla="*/ 2147483646 w 571"/>
                <a:gd name="T33" fmla="*/ 2147483646 h 37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71" h="375">
                  <a:moveTo>
                    <a:pt x="571" y="343"/>
                  </a:moveTo>
                  <a:lnTo>
                    <a:pt x="567" y="359"/>
                  </a:lnTo>
                  <a:lnTo>
                    <a:pt x="555" y="371"/>
                  </a:lnTo>
                  <a:lnTo>
                    <a:pt x="539" y="375"/>
                  </a:lnTo>
                  <a:lnTo>
                    <a:pt x="30" y="375"/>
                  </a:lnTo>
                  <a:lnTo>
                    <a:pt x="14" y="371"/>
                  </a:lnTo>
                  <a:lnTo>
                    <a:pt x="4" y="359"/>
                  </a:lnTo>
                  <a:lnTo>
                    <a:pt x="0" y="343"/>
                  </a:lnTo>
                  <a:lnTo>
                    <a:pt x="0" y="30"/>
                  </a:lnTo>
                  <a:lnTo>
                    <a:pt x="4" y="14"/>
                  </a:lnTo>
                  <a:lnTo>
                    <a:pt x="14" y="4"/>
                  </a:lnTo>
                  <a:lnTo>
                    <a:pt x="30" y="0"/>
                  </a:lnTo>
                  <a:lnTo>
                    <a:pt x="539" y="0"/>
                  </a:lnTo>
                  <a:lnTo>
                    <a:pt x="555" y="4"/>
                  </a:lnTo>
                  <a:lnTo>
                    <a:pt x="567" y="14"/>
                  </a:lnTo>
                  <a:lnTo>
                    <a:pt x="571" y="30"/>
                  </a:lnTo>
                  <a:lnTo>
                    <a:pt x="571" y="343"/>
                  </a:lnTo>
                  <a:close/>
                </a:path>
              </a:pathLst>
            </a:custGeom>
            <a:solidFill>
              <a:srgbClr val="E0E7E7"/>
            </a:solidFill>
            <a:ln w="0">
              <a:solidFill>
                <a:srgbClr val="E0E7E7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29" name="Freeform 242">
              <a:extLst>
                <a:ext uri="{FF2B5EF4-FFF2-40B4-BE49-F238E27FC236}">
                  <a16:creationId xmlns:a16="http://schemas.microsoft.com/office/drawing/2014/main" id="{B5403B30-D9B0-4A94-9478-64A63DF5122A}"/>
                </a:ext>
              </a:extLst>
            </p:cNvPr>
            <p:cNvSpPr/>
            <p:nvPr/>
          </p:nvSpPr>
          <p:spPr bwMode="auto">
            <a:xfrm>
              <a:off x="3344863" y="3475037"/>
              <a:ext cx="906463" cy="68263"/>
            </a:xfrm>
            <a:custGeom>
              <a:gdLst>
                <a:gd name="T0" fmla="*/ 2147483646 w 571"/>
                <a:gd name="T1" fmla="*/ 2147483646 h 43"/>
                <a:gd name="T2" fmla="*/ 2147483646 w 571"/>
                <a:gd name="T3" fmla="*/ 2147483646 h 43"/>
                <a:gd name="T4" fmla="*/ 2147483646 w 571"/>
                <a:gd name="T5" fmla="*/ 2147483646 h 43"/>
                <a:gd name="T6" fmla="*/ 2147483646 w 571"/>
                <a:gd name="T7" fmla="*/ 2147483646 h 43"/>
                <a:gd name="T8" fmla="*/ 2147483646 w 571"/>
                <a:gd name="T9" fmla="*/ 0 h 43"/>
                <a:gd name="T10" fmla="*/ 2147483646 w 571"/>
                <a:gd name="T11" fmla="*/ 0 h 43"/>
                <a:gd name="T12" fmla="*/ 2147483646 w 571"/>
                <a:gd name="T13" fmla="*/ 2147483646 h 43"/>
                <a:gd name="T14" fmla="*/ 2147483646 w 571"/>
                <a:gd name="T15" fmla="*/ 2147483646 h 43"/>
                <a:gd name="T16" fmla="*/ 0 w 571"/>
                <a:gd name="T17" fmla="*/ 2147483646 h 43"/>
                <a:gd name="T18" fmla="*/ 0 w 571"/>
                <a:gd name="T19" fmla="*/ 2147483646 h 43"/>
                <a:gd name="T20" fmla="*/ 2147483646 w 571"/>
                <a:gd name="T21" fmla="*/ 2147483646 h 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71" h="43">
                  <a:moveTo>
                    <a:pt x="571" y="43"/>
                  </a:moveTo>
                  <a:lnTo>
                    <a:pt x="571" y="30"/>
                  </a:lnTo>
                  <a:lnTo>
                    <a:pt x="567" y="14"/>
                  </a:lnTo>
                  <a:lnTo>
                    <a:pt x="555" y="4"/>
                  </a:lnTo>
                  <a:lnTo>
                    <a:pt x="539" y="0"/>
                  </a:lnTo>
                  <a:lnTo>
                    <a:pt x="30" y="0"/>
                  </a:lnTo>
                  <a:lnTo>
                    <a:pt x="14" y="4"/>
                  </a:lnTo>
                  <a:lnTo>
                    <a:pt x="4" y="14"/>
                  </a:lnTo>
                  <a:lnTo>
                    <a:pt x="0" y="30"/>
                  </a:lnTo>
                  <a:lnTo>
                    <a:pt x="0" y="43"/>
                  </a:lnTo>
                  <a:lnTo>
                    <a:pt x="571" y="43"/>
                  </a:lnTo>
                  <a:close/>
                </a:path>
              </a:pathLst>
            </a:custGeom>
            <a:solidFill>
              <a:srgbClr val="AE0819"/>
            </a:solidFill>
            <a:ln w="0">
              <a:solidFill>
                <a:srgbClr val="AE0819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30" name="Freeform 243">
              <a:extLst>
                <a:ext uri="{FF2B5EF4-FFF2-40B4-BE49-F238E27FC236}">
                  <a16:creationId xmlns:a16="http://schemas.microsoft.com/office/drawing/2014/main" id="{C9FE3288-0272-47D5-BC25-B115949342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5863" y="3263900"/>
              <a:ext cx="165100" cy="227013"/>
            </a:xfrm>
            <a:custGeom>
              <a:gdLst>
                <a:gd name="T0" fmla="*/ 0 w 104"/>
                <a:gd name="T1" fmla="*/ 2147483646 h 143"/>
                <a:gd name="T2" fmla="*/ 2147483646 w 104"/>
                <a:gd name="T3" fmla="*/ 2147483646 h 143"/>
                <a:gd name="T4" fmla="*/ 2147483646 w 104"/>
                <a:gd name="T5" fmla="*/ 0 h 143"/>
                <a:gd name="T6" fmla="*/ 0 w 104"/>
                <a:gd name="T7" fmla="*/ 0 h 143"/>
                <a:gd name="T8" fmla="*/ 0 w 104"/>
                <a:gd name="T9" fmla="*/ 2147483646 h 143"/>
                <a:gd name="T10" fmla="*/ 2147483646 w 104"/>
                <a:gd name="T11" fmla="*/ 2147483646 h 143"/>
                <a:gd name="T12" fmla="*/ 2147483646 w 104"/>
                <a:gd name="T13" fmla="*/ 2147483646 h 143"/>
                <a:gd name="T14" fmla="*/ 2147483646 w 104"/>
                <a:gd name="T15" fmla="*/ 2147483646 h 143"/>
                <a:gd name="T16" fmla="*/ 2147483646 w 104"/>
                <a:gd name="T17" fmla="*/ 2147483646 h 143"/>
                <a:gd name="T18" fmla="*/ 2147483646 w 104"/>
                <a:gd name="T19" fmla="*/ 2147483646 h 1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4" h="143">
                  <a:moveTo>
                    <a:pt x="0" y="143"/>
                  </a:moveTo>
                  <a:lnTo>
                    <a:pt x="104" y="143"/>
                  </a:lnTo>
                  <a:lnTo>
                    <a:pt x="104" y="0"/>
                  </a:lnTo>
                  <a:lnTo>
                    <a:pt x="0" y="0"/>
                  </a:lnTo>
                  <a:lnTo>
                    <a:pt x="0" y="143"/>
                  </a:lnTo>
                  <a:close/>
                  <a:moveTo>
                    <a:pt x="91" y="34"/>
                  </a:moveTo>
                  <a:lnTo>
                    <a:pt x="11" y="34"/>
                  </a:lnTo>
                  <a:lnTo>
                    <a:pt x="11" y="12"/>
                  </a:lnTo>
                  <a:lnTo>
                    <a:pt x="91" y="12"/>
                  </a:lnTo>
                  <a:lnTo>
                    <a:pt x="91" y="34"/>
                  </a:lnTo>
                  <a:close/>
                </a:path>
              </a:pathLst>
            </a:custGeom>
            <a:solidFill>
              <a:srgbClr val="445A61"/>
            </a:solidFill>
            <a:ln w="0">
              <a:solidFill>
                <a:srgbClr val="445A61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31" name="Rectangle 244">
              <a:extLst>
                <a:ext uri="{FF2B5EF4-FFF2-40B4-BE49-F238E27FC236}">
                  <a16:creationId xmlns:a16="http://schemas.microsoft.com/office/drawing/2014/main" id="{A10AB12F-4D48-487B-9A0D-06C424600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6326" y="3389312"/>
              <a:ext cx="384175" cy="138113"/>
            </a:xfrm>
            <a:prstGeom prst="rect">
              <a:avLst/>
            </a:prstGeom>
            <a:solidFill>
              <a:srgbClr val="091A22"/>
            </a:solidFill>
            <a:ln w="0">
              <a:solidFill>
                <a:srgbClr val="091A22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32" name="Rectangle 245">
              <a:extLst>
                <a:ext uri="{FF2B5EF4-FFF2-40B4-BE49-F238E27FC236}">
                  <a16:creationId xmlns:a16="http://schemas.microsoft.com/office/drawing/2014/main" id="{B421D274-4695-40D3-A414-81F0CC8D1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801" y="3581400"/>
              <a:ext cx="198438" cy="250825"/>
            </a:xfrm>
            <a:prstGeom prst="rect">
              <a:avLst/>
            </a:prstGeom>
            <a:solidFill>
              <a:srgbClr val="00046F"/>
            </a:solidFill>
            <a:ln w="0">
              <a:solidFill>
                <a:srgbClr val="00046F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33" name="Freeform 246">
              <a:extLst>
                <a:ext uri="{FF2B5EF4-FFF2-40B4-BE49-F238E27FC236}">
                  <a16:creationId xmlns:a16="http://schemas.microsoft.com/office/drawing/2014/main" id="{26E12BEA-5616-44D7-8807-48FEA88081D7}"/>
                </a:ext>
              </a:extLst>
            </p:cNvPr>
            <p:cNvSpPr/>
            <p:nvPr/>
          </p:nvSpPr>
          <p:spPr bwMode="auto">
            <a:xfrm>
              <a:off x="4022726" y="3598862"/>
              <a:ext cx="130175" cy="130175"/>
            </a:xfrm>
            <a:custGeom>
              <a:gdLst>
                <a:gd name="T0" fmla="*/ 2147483646 w 82"/>
                <a:gd name="T1" fmla="*/ 2147483646 h 82"/>
                <a:gd name="T2" fmla="*/ 2147483646 w 82"/>
                <a:gd name="T3" fmla="*/ 2147483646 h 82"/>
                <a:gd name="T4" fmla="*/ 2147483646 w 82"/>
                <a:gd name="T5" fmla="*/ 2147483646 h 82"/>
                <a:gd name="T6" fmla="*/ 2147483646 w 82"/>
                <a:gd name="T7" fmla="*/ 2147483646 h 82"/>
                <a:gd name="T8" fmla="*/ 2147483646 w 82"/>
                <a:gd name="T9" fmla="*/ 2147483646 h 82"/>
                <a:gd name="T10" fmla="*/ 2147483646 w 82"/>
                <a:gd name="T11" fmla="*/ 2147483646 h 82"/>
                <a:gd name="T12" fmla="*/ 2147483646 w 82"/>
                <a:gd name="T13" fmla="*/ 2147483646 h 82"/>
                <a:gd name="T14" fmla="*/ 2147483646 w 82"/>
                <a:gd name="T15" fmla="*/ 2147483646 h 82"/>
                <a:gd name="T16" fmla="*/ 0 w 82"/>
                <a:gd name="T17" fmla="*/ 2147483646 h 82"/>
                <a:gd name="T18" fmla="*/ 2147483646 w 82"/>
                <a:gd name="T19" fmla="*/ 2147483646 h 82"/>
                <a:gd name="T20" fmla="*/ 2147483646 w 82"/>
                <a:gd name="T21" fmla="*/ 2147483646 h 82"/>
                <a:gd name="T22" fmla="*/ 2147483646 w 82"/>
                <a:gd name="T23" fmla="*/ 2147483646 h 82"/>
                <a:gd name="T24" fmla="*/ 2147483646 w 82"/>
                <a:gd name="T25" fmla="*/ 0 h 82"/>
                <a:gd name="T26" fmla="*/ 2147483646 w 82"/>
                <a:gd name="T27" fmla="*/ 2147483646 h 82"/>
                <a:gd name="T28" fmla="*/ 2147483646 w 82"/>
                <a:gd name="T29" fmla="*/ 2147483646 h 82"/>
                <a:gd name="T30" fmla="*/ 2147483646 w 82"/>
                <a:gd name="T31" fmla="*/ 2147483646 h 82"/>
                <a:gd name="T32" fmla="*/ 2147483646 w 82"/>
                <a:gd name="T33" fmla="*/ 2147483646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2" h="82">
                  <a:moveTo>
                    <a:pt x="82" y="41"/>
                  </a:moveTo>
                  <a:lnTo>
                    <a:pt x="79" y="57"/>
                  </a:lnTo>
                  <a:lnTo>
                    <a:pt x="70" y="70"/>
                  </a:lnTo>
                  <a:lnTo>
                    <a:pt x="57" y="79"/>
                  </a:lnTo>
                  <a:lnTo>
                    <a:pt x="41" y="82"/>
                  </a:lnTo>
                  <a:lnTo>
                    <a:pt x="25" y="79"/>
                  </a:lnTo>
                  <a:lnTo>
                    <a:pt x="12" y="70"/>
                  </a:lnTo>
                  <a:lnTo>
                    <a:pt x="3" y="57"/>
                  </a:lnTo>
                  <a:lnTo>
                    <a:pt x="0" y="41"/>
                  </a:lnTo>
                  <a:lnTo>
                    <a:pt x="3" y="25"/>
                  </a:lnTo>
                  <a:lnTo>
                    <a:pt x="12" y="12"/>
                  </a:lnTo>
                  <a:lnTo>
                    <a:pt x="25" y="3"/>
                  </a:lnTo>
                  <a:lnTo>
                    <a:pt x="41" y="0"/>
                  </a:lnTo>
                  <a:lnTo>
                    <a:pt x="57" y="3"/>
                  </a:lnTo>
                  <a:lnTo>
                    <a:pt x="70" y="12"/>
                  </a:lnTo>
                  <a:lnTo>
                    <a:pt x="79" y="25"/>
                  </a:lnTo>
                  <a:lnTo>
                    <a:pt x="82" y="41"/>
                  </a:lnTo>
                  <a:close/>
                </a:path>
              </a:pathLst>
            </a:custGeom>
            <a:solidFill>
              <a:srgbClr val="F69734"/>
            </a:solidFill>
            <a:ln w="0">
              <a:solidFill>
                <a:srgbClr val="F69734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34" name="Freeform 247">
              <a:extLst>
                <a:ext uri="{FF2B5EF4-FFF2-40B4-BE49-F238E27FC236}">
                  <a16:creationId xmlns:a16="http://schemas.microsoft.com/office/drawing/2014/main" id="{5E9C2122-3A0C-4154-993D-584AD4C14D5A}"/>
                </a:ext>
              </a:extLst>
            </p:cNvPr>
            <p:cNvSpPr/>
            <p:nvPr/>
          </p:nvSpPr>
          <p:spPr bwMode="auto">
            <a:xfrm>
              <a:off x="3987801" y="3729037"/>
              <a:ext cx="198438" cy="103188"/>
            </a:xfrm>
            <a:custGeom>
              <a:gdLst>
                <a:gd name="T0" fmla="*/ 2147483646 w 125"/>
                <a:gd name="T1" fmla="*/ 2147483646 h 65"/>
                <a:gd name="T2" fmla="*/ 2147483646 w 125"/>
                <a:gd name="T3" fmla="*/ 2147483646 h 65"/>
                <a:gd name="T4" fmla="*/ 2147483646 w 125"/>
                <a:gd name="T5" fmla="*/ 2147483646 h 65"/>
                <a:gd name="T6" fmla="*/ 2147483646 w 125"/>
                <a:gd name="T7" fmla="*/ 2147483646 h 65"/>
                <a:gd name="T8" fmla="*/ 2147483646 w 125"/>
                <a:gd name="T9" fmla="*/ 2147483646 h 65"/>
                <a:gd name="T10" fmla="*/ 2147483646 w 125"/>
                <a:gd name="T11" fmla="*/ 2147483646 h 65"/>
                <a:gd name="T12" fmla="*/ 2147483646 w 125"/>
                <a:gd name="T13" fmla="*/ 0 h 65"/>
                <a:gd name="T14" fmla="*/ 2147483646 w 125"/>
                <a:gd name="T15" fmla="*/ 2147483646 h 65"/>
                <a:gd name="T16" fmla="*/ 2147483646 w 125"/>
                <a:gd name="T17" fmla="*/ 2147483646 h 65"/>
                <a:gd name="T18" fmla="*/ 2147483646 w 125"/>
                <a:gd name="T19" fmla="*/ 2147483646 h 65"/>
                <a:gd name="T20" fmla="*/ 2147483646 w 125"/>
                <a:gd name="T21" fmla="*/ 2147483646 h 65"/>
                <a:gd name="T22" fmla="*/ 0 w 125"/>
                <a:gd name="T23" fmla="*/ 2147483646 h 65"/>
                <a:gd name="T24" fmla="*/ 2147483646 w 125"/>
                <a:gd name="T25" fmla="*/ 2147483646 h 65"/>
                <a:gd name="T26" fmla="*/ 2147483646 w 125"/>
                <a:gd name="T27" fmla="*/ 2147483646 h 6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5" h="65">
                  <a:moveTo>
                    <a:pt x="124" y="65"/>
                  </a:moveTo>
                  <a:lnTo>
                    <a:pt x="125" y="62"/>
                  </a:lnTo>
                  <a:lnTo>
                    <a:pt x="121" y="42"/>
                  </a:lnTo>
                  <a:lnTo>
                    <a:pt x="112" y="26"/>
                  </a:lnTo>
                  <a:lnTo>
                    <a:pt x="99" y="13"/>
                  </a:lnTo>
                  <a:lnTo>
                    <a:pt x="82" y="4"/>
                  </a:lnTo>
                  <a:lnTo>
                    <a:pt x="63" y="0"/>
                  </a:lnTo>
                  <a:lnTo>
                    <a:pt x="44" y="4"/>
                  </a:lnTo>
                  <a:lnTo>
                    <a:pt x="27" y="13"/>
                  </a:lnTo>
                  <a:lnTo>
                    <a:pt x="13" y="26"/>
                  </a:lnTo>
                  <a:lnTo>
                    <a:pt x="5" y="42"/>
                  </a:lnTo>
                  <a:lnTo>
                    <a:pt x="0" y="62"/>
                  </a:lnTo>
                  <a:lnTo>
                    <a:pt x="2" y="65"/>
                  </a:lnTo>
                  <a:lnTo>
                    <a:pt x="124" y="65"/>
                  </a:lnTo>
                  <a:close/>
                </a:path>
              </a:pathLst>
            </a:custGeom>
            <a:solidFill>
              <a:srgbClr val="F69734"/>
            </a:solidFill>
            <a:ln w="0">
              <a:solidFill>
                <a:srgbClr val="F69734"/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35" name="Rectangle 248">
              <a:extLst>
                <a:ext uri="{FF2B5EF4-FFF2-40B4-BE49-F238E27FC236}">
                  <a16:creationId xmlns:a16="http://schemas.microsoft.com/office/drawing/2014/main" id="{7F8006EB-9FF1-44ED-B936-9C56F4F26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801" y="3856037"/>
              <a:ext cx="198438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36" name="Rectangle 249">
              <a:extLst>
                <a:ext uri="{FF2B5EF4-FFF2-40B4-BE49-F238E27FC236}">
                  <a16:creationId xmlns:a16="http://schemas.microsoft.com/office/drawing/2014/main" id="{44A8C0F4-C8DA-4E8E-BE0D-49E2DFA4B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801" y="3873500"/>
              <a:ext cx="198438" cy="7938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37" name="Rectangle 250">
              <a:extLst>
                <a:ext uri="{FF2B5EF4-FFF2-40B4-BE49-F238E27FC236}">
                  <a16:creationId xmlns:a16="http://schemas.microsoft.com/office/drawing/2014/main" id="{79107346-348A-4F9E-8D46-7A74AD09E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801" y="3892550"/>
              <a:ext cx="198438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38" name="Rectangle 251">
              <a:extLst>
                <a:ext uri="{FF2B5EF4-FFF2-40B4-BE49-F238E27FC236}">
                  <a16:creationId xmlns:a16="http://schemas.microsoft.com/office/drawing/2014/main" id="{B986E1C6-8FCD-4EEC-B7D7-00890B6D3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801" y="3911600"/>
              <a:ext cx="198438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39" name="Rectangle 252">
              <a:extLst>
                <a:ext uri="{FF2B5EF4-FFF2-40B4-BE49-F238E27FC236}">
                  <a16:creationId xmlns:a16="http://schemas.microsoft.com/office/drawing/2014/main" id="{E1D9A664-D7F4-43BF-A5BE-9A8B33CA3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801" y="3927475"/>
              <a:ext cx="198438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40" name="Rectangle 253">
              <a:extLst>
                <a:ext uri="{FF2B5EF4-FFF2-40B4-BE49-F238E27FC236}">
                  <a16:creationId xmlns:a16="http://schemas.microsoft.com/office/drawing/2014/main" id="{97166D4D-AB51-44D2-A49D-DBFFFCC8F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801" y="3946525"/>
              <a:ext cx="198438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41" name="Rectangle 254">
              <a:extLst>
                <a:ext uri="{FF2B5EF4-FFF2-40B4-BE49-F238E27FC236}">
                  <a16:creationId xmlns:a16="http://schemas.microsoft.com/office/drawing/2014/main" id="{E43FCA9B-5512-46AE-9D39-E586BC5D78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801" y="3963988"/>
              <a:ext cx="198438" cy="7938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42" name="Rectangle 255">
              <a:extLst>
                <a:ext uri="{FF2B5EF4-FFF2-40B4-BE49-F238E27FC236}">
                  <a16:creationId xmlns:a16="http://schemas.microsoft.com/office/drawing/2014/main" id="{ECF824E8-57FD-46DB-A307-D05A10CE0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801" y="3979863"/>
              <a:ext cx="198438" cy="7938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43" name="Rectangle 256">
              <a:extLst>
                <a:ext uri="{FF2B5EF4-FFF2-40B4-BE49-F238E27FC236}">
                  <a16:creationId xmlns:a16="http://schemas.microsoft.com/office/drawing/2014/main" id="{1697047A-E6AC-46CB-AB67-4E233CA00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801" y="3998913"/>
              <a:ext cx="198438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44" name="Rectangle 257">
              <a:extLst>
                <a:ext uri="{FF2B5EF4-FFF2-40B4-BE49-F238E27FC236}">
                  <a16:creationId xmlns:a16="http://schemas.microsoft.com/office/drawing/2014/main" id="{E515017A-A804-403B-A9AE-FF53A8A8E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692525"/>
              <a:ext cx="536575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45" name="Rectangle 258">
              <a:extLst>
                <a:ext uri="{FF2B5EF4-FFF2-40B4-BE49-F238E27FC236}">
                  <a16:creationId xmlns:a16="http://schemas.microsoft.com/office/drawing/2014/main" id="{2CD5A8E9-5DE0-49B3-8E52-E2FFDF3A7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708400"/>
              <a:ext cx="536575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46" name="Rectangle 259">
              <a:extLst>
                <a:ext uri="{FF2B5EF4-FFF2-40B4-BE49-F238E27FC236}">
                  <a16:creationId xmlns:a16="http://schemas.microsoft.com/office/drawing/2014/main" id="{1B5A5D0A-3BAC-468C-948F-E0225B3E6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725862"/>
              <a:ext cx="536575" cy="7938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47" name="Rectangle 260">
              <a:extLst>
                <a:ext uri="{FF2B5EF4-FFF2-40B4-BE49-F238E27FC236}">
                  <a16:creationId xmlns:a16="http://schemas.microsoft.com/office/drawing/2014/main" id="{2E5F2BF9-0BDA-42DB-AD55-8DF0B1763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744912"/>
              <a:ext cx="536575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48" name="Rectangle 261">
              <a:extLst>
                <a:ext uri="{FF2B5EF4-FFF2-40B4-BE49-F238E27FC236}">
                  <a16:creationId xmlns:a16="http://schemas.microsoft.com/office/drawing/2014/main" id="{6C9B80F1-4776-4A30-A8BD-32E1706E1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760787"/>
              <a:ext cx="536575" cy="7938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49" name="Rectangle 262">
              <a:extLst>
                <a:ext uri="{FF2B5EF4-FFF2-40B4-BE49-F238E27FC236}">
                  <a16:creationId xmlns:a16="http://schemas.microsoft.com/office/drawing/2014/main" id="{3A1F7DFF-6AD3-4056-9BF4-730F96733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779837"/>
              <a:ext cx="536575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50" name="Rectangle 263">
              <a:extLst>
                <a:ext uri="{FF2B5EF4-FFF2-40B4-BE49-F238E27FC236}">
                  <a16:creationId xmlns:a16="http://schemas.microsoft.com/office/drawing/2014/main" id="{94A046F7-F423-4A68-9FF3-E004A69B5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797300"/>
              <a:ext cx="536575" cy="7938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51" name="Rectangle 264">
              <a:extLst>
                <a:ext uri="{FF2B5EF4-FFF2-40B4-BE49-F238E27FC236}">
                  <a16:creationId xmlns:a16="http://schemas.microsoft.com/office/drawing/2014/main" id="{2BF0B521-451A-467B-BA14-37FA08F2D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816350"/>
              <a:ext cx="536575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52" name="Rectangle 265">
              <a:extLst>
                <a:ext uri="{FF2B5EF4-FFF2-40B4-BE49-F238E27FC236}">
                  <a16:creationId xmlns:a16="http://schemas.microsoft.com/office/drawing/2014/main" id="{5559BF07-30B7-48D6-9EC4-72611EB4B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873500"/>
              <a:ext cx="536575" cy="7938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53" name="Rectangle 266">
              <a:extLst>
                <a:ext uri="{FF2B5EF4-FFF2-40B4-BE49-F238E27FC236}">
                  <a16:creationId xmlns:a16="http://schemas.microsoft.com/office/drawing/2014/main" id="{737FABBA-C4F0-4583-9CE5-9E1A599417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892550"/>
              <a:ext cx="536575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54" name="Rectangle 267">
              <a:extLst>
                <a:ext uri="{FF2B5EF4-FFF2-40B4-BE49-F238E27FC236}">
                  <a16:creationId xmlns:a16="http://schemas.microsoft.com/office/drawing/2014/main" id="{1AB79B1F-618F-45E0-8D2D-FB8BA71BF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911600"/>
              <a:ext cx="536575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55" name="Rectangle 268">
              <a:extLst>
                <a:ext uri="{FF2B5EF4-FFF2-40B4-BE49-F238E27FC236}">
                  <a16:creationId xmlns:a16="http://schemas.microsoft.com/office/drawing/2014/main" id="{D73C5B8E-DDE3-41A4-AF97-17DD800BB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927475"/>
              <a:ext cx="536575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56" name="Rectangle 269">
              <a:extLst>
                <a:ext uri="{FF2B5EF4-FFF2-40B4-BE49-F238E27FC236}">
                  <a16:creationId xmlns:a16="http://schemas.microsoft.com/office/drawing/2014/main" id="{D921DFDA-536D-484A-B26F-29AF6B70C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946525"/>
              <a:ext cx="536575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57" name="Rectangle 270">
              <a:extLst>
                <a:ext uri="{FF2B5EF4-FFF2-40B4-BE49-F238E27FC236}">
                  <a16:creationId xmlns:a16="http://schemas.microsoft.com/office/drawing/2014/main" id="{2DD41A49-B73D-4701-BC88-7CFACEED86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963988"/>
              <a:ext cx="536575" cy="7938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58" name="Rectangle 271">
              <a:extLst>
                <a:ext uri="{FF2B5EF4-FFF2-40B4-BE49-F238E27FC236}">
                  <a16:creationId xmlns:a16="http://schemas.microsoft.com/office/drawing/2014/main" id="{8A2D8264-ECE7-4592-A95D-D6E34C20E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979863"/>
              <a:ext cx="536575" cy="7938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59" name="Rectangle 272">
              <a:extLst>
                <a:ext uri="{FF2B5EF4-FFF2-40B4-BE49-F238E27FC236}">
                  <a16:creationId xmlns:a16="http://schemas.microsoft.com/office/drawing/2014/main" id="{61DE1ABE-2088-4459-8CA7-ECDAF3464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998913"/>
              <a:ext cx="536575" cy="6350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260" name="Rectangle 273">
              <a:extLst>
                <a:ext uri="{FF2B5EF4-FFF2-40B4-BE49-F238E27FC236}">
                  <a16:creationId xmlns:a16="http://schemas.microsoft.com/office/drawing/2014/main" id="{39737AA5-0D2F-445F-8C4E-C56188A7B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663" y="3598862"/>
              <a:ext cx="265113" cy="53975"/>
            </a:xfrm>
            <a:prstGeom prst="rect">
              <a:avLst/>
            </a:prstGeom>
            <a:solidFill>
              <a:srgbClr val="6D848B"/>
            </a:solidFill>
            <a:ln w="0">
              <a:solidFill>
                <a:srgbClr val="6D848B"/>
              </a:solidFill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3E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3E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文本框 1">
            <a:extLst>
              <a:ext uri="{FF2B5EF4-FFF2-40B4-BE49-F238E27FC236}">
                <a16:creationId xmlns:a16="http://schemas.microsoft.com/office/drawing/2014/main" id="{454BBED5-37E2-460B-A763-F3CEAEEDF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74" y="2004539"/>
            <a:ext cx="6056313" cy="4437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了解电商团队成员的组成和基本架构；</a:t>
            </a:r>
            <a:endParaRPr lang="zh-CN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熟练掌握电商团队不同岗位的职责；</a:t>
            </a:r>
          </a:p>
          <a:p>
            <a:pPr marL="457200" indent="-457200" eaLnBrk="1" hangingPunct="1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zh-CN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了解电商团队成员招聘与管理</a:t>
            </a: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marR="0" indent="-457200" defTabSz="914400" eaLnBrk="1" hangingPunct="1">
              <a:lnSpc>
                <a:spcPct val="150000"/>
              </a:lnSpc>
              <a:buClrTx/>
              <a:buSzTx/>
              <a:buFont typeface="Calibri" panose="020f0502020204030204" pitchFamily="34" charset="0"/>
              <a:buAutoNum type="arabicPeriod"/>
              <a:defRPr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掌握预测启动资金的方法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marR="0" indent="-457200" defTabSz="914400" eaLnBrk="1" hangingPunct="1">
              <a:lnSpc>
                <a:spcPct val="150000"/>
              </a:lnSpc>
              <a:buClrTx/>
              <a:buSzTx/>
              <a:buFont typeface="Calibri" panose="020f0502020204030204" pitchFamily="34" charset="0"/>
              <a:buAutoNum type="arabicPeriod"/>
              <a:defRPr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了解选择融资的渠道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marR="0" indent="-457200" defTabSz="914400" eaLnBrk="1" hangingPunct="1">
              <a:lnSpc>
                <a:spcPct val="150000"/>
              </a:lnSpc>
              <a:buClrTx/>
              <a:buSzTx/>
              <a:buFont typeface="Calibri" panose="020f0502020204030204" pitchFamily="34" charset="0"/>
              <a:buAutoNum type="arabicPeriod"/>
              <a:defRPr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掌握预测利润的步骤、方法</a:t>
            </a:r>
            <a:endParaRPr lang="zh-CN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endParaRPr lang="zh-CN" altLang="en-US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3E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F6F7326B-6D25-4150-8CC2-A2C7BA7C016D}"/>
              </a:ext>
            </a:extLst>
          </p:cNvPr>
          <p:cNvSpPr/>
          <p:nvPr/>
        </p:nvSpPr>
        <p:spPr>
          <a:xfrm>
            <a:off x="0" y="2590800"/>
            <a:ext cx="1235075" cy="1389063"/>
          </a:xfrm>
          <a:prstGeom prst="rect">
            <a:avLst/>
          </a:prstGeom>
          <a:solidFill>
            <a:srgbClr val="5B3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1267" name="文本框 10">
            <a:extLst>
              <a:ext uri="{FF2B5EF4-FFF2-40B4-BE49-F238E27FC236}">
                <a16:creationId xmlns:a16="http://schemas.microsoft.com/office/drawing/2014/main" id="{3211A0DC-052E-48F3-856C-B39C45C2B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" y="2432050"/>
            <a:ext cx="1271588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115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68" name="文本框 11">
            <a:extLst>
              <a:ext uri="{FF2B5EF4-FFF2-40B4-BE49-F238E27FC236}">
                <a16:creationId xmlns:a16="http://schemas.microsoft.com/office/drawing/2014/main" id="{ADF83E6C-59E2-452F-9DD9-E1D907BEE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5075" y="3541713"/>
            <a:ext cx="17335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ONTENTS</a:t>
            </a:r>
            <a:endParaRPr lang="zh-CN" altLang="en-US" sz="2400" b="1">
              <a:solidFill>
                <a:srgbClr val="5B31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69" name="文本框 12">
            <a:extLst>
              <a:ext uri="{FF2B5EF4-FFF2-40B4-BE49-F238E27FC236}">
                <a16:creationId xmlns:a16="http://schemas.microsoft.com/office/drawing/2014/main" id="{5EACB149-5948-4BB8-8E9C-8CE40CAE8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2613025"/>
            <a:ext cx="17335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6000" b="1">
                <a:solidFill>
                  <a:srgbClr val="E587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>
              <a:solidFill>
                <a:srgbClr val="1381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0" name="矩形 389">
            <a:extLst>
              <a:ext uri="{FF2B5EF4-FFF2-40B4-BE49-F238E27FC236}">
                <a16:creationId xmlns:a16="http://schemas.microsoft.com/office/drawing/2014/main" id="{704B40BE-A032-4298-8DEA-1A3EE41B3E90}"/>
              </a:ext>
            </a:extLst>
          </p:cNvPr>
          <p:cNvSpPr/>
          <p:nvPr/>
        </p:nvSpPr>
        <p:spPr>
          <a:xfrm>
            <a:off x="8751888" y="0"/>
            <a:ext cx="395287" cy="6858000"/>
          </a:xfrm>
          <a:prstGeom prst="rect">
            <a:avLst/>
          </a:prstGeom>
          <a:solidFill>
            <a:srgbClr val="5B3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1273" name="文本框 268">
            <a:extLst>
              <a:ext uri="{FF2B5EF4-FFF2-40B4-BE49-F238E27FC236}">
                <a16:creationId xmlns:a16="http://schemas.microsoft.com/office/drawing/2014/main" id="{6692D1DB-2823-416B-8474-356779363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6804" y="1882837"/>
            <a:ext cx="1230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Part  01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74" name="组合 306">
            <a:extLst>
              <a:ext uri="{FF2B5EF4-FFF2-40B4-BE49-F238E27FC236}">
                <a16:creationId xmlns:a16="http://schemas.microsoft.com/office/drawing/2014/main" id="{5E6CFB91-66A1-4E9C-B33C-3ED19C081429}"/>
              </a:ext>
            </a:extLst>
          </p:cNvPr>
          <p:cNvGrpSpPr/>
          <p:nvPr/>
        </p:nvGrpSpPr>
        <p:grpSpPr>
          <a:xfrm>
            <a:off x="3597378" y="4242584"/>
            <a:ext cx="684212" cy="687388"/>
            <a:chOff x="2283731" y="2609405"/>
            <a:chExt cx="905839" cy="908168"/>
          </a:xfrm>
        </p:grpSpPr>
        <p:sp>
          <p:nvSpPr>
            <p:cNvPr id="11324" name="Freeform 41">
              <a:extLst>
                <a:ext uri="{FF2B5EF4-FFF2-40B4-BE49-F238E27FC236}">
                  <a16:creationId xmlns:a16="http://schemas.microsoft.com/office/drawing/2014/main" id="{654F3591-A84C-4B72-B1D4-ECC57C6C86A5}"/>
                </a:ext>
              </a:extLst>
            </p:cNvPr>
            <p:cNvSpPr/>
            <p:nvPr/>
          </p:nvSpPr>
          <p:spPr bwMode="auto">
            <a:xfrm>
              <a:off x="2283731" y="2609405"/>
              <a:ext cx="905839" cy="908168"/>
            </a:xfrm>
            <a:custGeom>
              <a:gdLst>
                <a:gd name="T0" fmla="*/ 2103959728 w 390"/>
                <a:gd name="T1" fmla="*/ 1915170692 h 391"/>
                <a:gd name="T2" fmla="*/ 1909747846 w 390"/>
                <a:gd name="T3" fmla="*/ 2109383929 h 391"/>
                <a:gd name="T4" fmla="*/ 194211882 w 390"/>
                <a:gd name="T5" fmla="*/ 2109383929 h 391"/>
                <a:gd name="T6" fmla="*/ 0 w 390"/>
                <a:gd name="T7" fmla="*/ 1915170692 h 391"/>
                <a:gd name="T8" fmla="*/ 0 w 390"/>
                <a:gd name="T9" fmla="*/ 194213237 h 391"/>
                <a:gd name="T10" fmla="*/ 194211882 w 390"/>
                <a:gd name="T11" fmla="*/ 0 h 391"/>
                <a:gd name="T12" fmla="*/ 1909747846 w 390"/>
                <a:gd name="T13" fmla="*/ 0 h 391"/>
                <a:gd name="T14" fmla="*/ 2103959728 w 390"/>
                <a:gd name="T15" fmla="*/ 194213237 h 391"/>
                <a:gd name="T16" fmla="*/ 2103959728 w 390"/>
                <a:gd name="T17" fmla="*/ 1915170692 h 39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90" h="391">
                  <a:moveTo>
                    <a:pt x="390" y="355"/>
                  </a:moveTo>
                  <a:cubicBezTo>
                    <a:pt x="390" y="375"/>
                    <a:pt x="374" y="391"/>
                    <a:pt x="354" y="391"/>
                  </a:cubicBezTo>
                  <a:cubicBezTo>
                    <a:pt x="36" y="391"/>
                    <a:pt x="36" y="391"/>
                    <a:pt x="36" y="391"/>
                  </a:cubicBezTo>
                  <a:cubicBezTo>
                    <a:pt x="16" y="391"/>
                    <a:pt x="0" y="375"/>
                    <a:pt x="0" y="35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7"/>
                    <a:pt x="16" y="0"/>
                    <a:pt x="36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74" y="0"/>
                    <a:pt x="390" y="17"/>
                    <a:pt x="390" y="36"/>
                  </a:cubicBezTo>
                  <a:lnTo>
                    <a:pt x="390" y="355"/>
                  </a:lnTo>
                  <a:close/>
                </a:path>
              </a:pathLst>
            </a:custGeom>
            <a:solidFill>
              <a:srgbClr val="13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25" name="Freeform 42">
              <a:extLst>
                <a:ext uri="{FF2B5EF4-FFF2-40B4-BE49-F238E27FC236}">
                  <a16:creationId xmlns:a16="http://schemas.microsoft.com/office/drawing/2014/main" id="{FB361D54-2979-4822-AE14-2C328A23B9C7}"/>
                </a:ext>
              </a:extLst>
            </p:cNvPr>
            <p:cNvSpPr/>
            <p:nvPr/>
          </p:nvSpPr>
          <p:spPr bwMode="auto">
            <a:xfrm>
              <a:off x="2514266" y="2788710"/>
              <a:ext cx="675304" cy="728863"/>
            </a:xfrm>
            <a:custGeom>
              <a:gdLst>
                <a:gd name="T0" fmla="*/ 996286898 w 291"/>
                <a:gd name="T1" fmla="*/ 0 h 314"/>
                <a:gd name="T2" fmla="*/ 0 w 291"/>
                <a:gd name="T3" fmla="*/ 1293135272 h 314"/>
                <a:gd name="T4" fmla="*/ 393129036 w 291"/>
                <a:gd name="T5" fmla="*/ 1691851187 h 314"/>
                <a:gd name="T6" fmla="*/ 1373259692 w 291"/>
                <a:gd name="T7" fmla="*/ 1691851187 h 314"/>
                <a:gd name="T8" fmla="*/ 1567132276 w 291"/>
                <a:gd name="T9" fmla="*/ 1497880780 h 314"/>
                <a:gd name="T10" fmla="*/ 1567132276 w 291"/>
                <a:gd name="T11" fmla="*/ 565746246 h 314"/>
                <a:gd name="T12" fmla="*/ 996286898 w 291"/>
                <a:gd name="T13" fmla="*/ 0 h 3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1" h="314">
                  <a:moveTo>
                    <a:pt x="185" y="0"/>
                  </a:moveTo>
                  <a:cubicBezTo>
                    <a:pt x="0" y="240"/>
                    <a:pt x="0" y="240"/>
                    <a:pt x="0" y="240"/>
                  </a:cubicBezTo>
                  <a:cubicBezTo>
                    <a:pt x="73" y="314"/>
                    <a:pt x="73" y="314"/>
                    <a:pt x="73" y="314"/>
                  </a:cubicBezTo>
                  <a:cubicBezTo>
                    <a:pt x="255" y="314"/>
                    <a:pt x="255" y="314"/>
                    <a:pt x="255" y="314"/>
                  </a:cubicBezTo>
                  <a:cubicBezTo>
                    <a:pt x="275" y="314"/>
                    <a:pt x="291" y="298"/>
                    <a:pt x="291" y="278"/>
                  </a:cubicBezTo>
                  <a:cubicBezTo>
                    <a:pt x="291" y="105"/>
                    <a:pt x="291" y="105"/>
                    <a:pt x="291" y="105"/>
                  </a:cubicBezTo>
                  <a:lnTo>
                    <a:pt x="185" y="0"/>
                  </a:lnTo>
                  <a:close/>
                </a:path>
              </a:pathLst>
            </a:custGeom>
            <a:solidFill>
              <a:srgbClr val="10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26" name="Freeform 43">
              <a:extLst>
                <a:ext uri="{FF2B5EF4-FFF2-40B4-BE49-F238E27FC236}">
                  <a16:creationId xmlns:a16="http://schemas.microsoft.com/office/drawing/2014/main" id="{2BCAF49C-9B01-45A2-BFAE-78C943A555D7}"/>
                </a:ext>
              </a:extLst>
            </p:cNvPr>
            <p:cNvSpPr/>
            <p:nvPr/>
          </p:nvSpPr>
          <p:spPr bwMode="auto">
            <a:xfrm>
              <a:off x="2488651" y="2763095"/>
              <a:ext cx="472713" cy="600788"/>
            </a:xfrm>
            <a:custGeom>
              <a:gdLst>
                <a:gd name="T0" fmla="*/ 1095380296 w 204"/>
                <a:gd name="T1" fmla="*/ 1221429840 h 259"/>
                <a:gd name="T2" fmla="*/ 928925072 w 204"/>
                <a:gd name="T3" fmla="*/ 1393614753 h 259"/>
                <a:gd name="T4" fmla="*/ 171824224 w 204"/>
                <a:gd name="T5" fmla="*/ 1393614753 h 259"/>
                <a:gd name="T6" fmla="*/ 0 w 204"/>
                <a:gd name="T7" fmla="*/ 1221429840 h 259"/>
                <a:gd name="T8" fmla="*/ 0 w 204"/>
                <a:gd name="T9" fmla="*/ 172184913 h 259"/>
                <a:gd name="T10" fmla="*/ 171824224 w 204"/>
                <a:gd name="T11" fmla="*/ 0 h 259"/>
                <a:gd name="T12" fmla="*/ 928925072 w 204"/>
                <a:gd name="T13" fmla="*/ 0 h 259"/>
                <a:gd name="T14" fmla="*/ 1095380296 w 204"/>
                <a:gd name="T15" fmla="*/ 172184913 h 259"/>
                <a:gd name="T16" fmla="*/ 1095380296 w 204"/>
                <a:gd name="T17" fmla="*/ 1221429840 h 2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4" h="259">
                  <a:moveTo>
                    <a:pt x="204" y="227"/>
                  </a:moveTo>
                  <a:cubicBezTo>
                    <a:pt x="204" y="245"/>
                    <a:pt x="190" y="259"/>
                    <a:pt x="173" y="259"/>
                  </a:cubicBezTo>
                  <a:cubicBezTo>
                    <a:pt x="32" y="259"/>
                    <a:pt x="32" y="259"/>
                    <a:pt x="32" y="259"/>
                  </a:cubicBezTo>
                  <a:cubicBezTo>
                    <a:pt x="14" y="259"/>
                    <a:pt x="0" y="245"/>
                    <a:pt x="0" y="2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90" y="0"/>
                    <a:pt x="204" y="14"/>
                    <a:pt x="204" y="32"/>
                  </a:cubicBezTo>
                  <a:lnTo>
                    <a:pt x="204" y="227"/>
                  </a:lnTo>
                  <a:close/>
                </a:path>
              </a:pathLst>
            </a:custGeom>
            <a:solidFill>
              <a:srgbClr val="966F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27" name="Rectangle 44">
              <a:extLst>
                <a:ext uri="{FF2B5EF4-FFF2-40B4-BE49-F238E27FC236}">
                  <a16:creationId xmlns:a16="http://schemas.microsoft.com/office/drawing/2014/main" id="{608EEC61-98B9-4270-99A4-4CF63176D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374" y="2824803"/>
              <a:ext cx="363267" cy="476206"/>
            </a:xfrm>
            <a:prstGeom prst="rect">
              <a:avLst/>
            </a:prstGeom>
            <a:solidFill>
              <a:srgbClr val="F1DD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328" name="Freeform 45">
              <a:extLst>
                <a:ext uri="{FF2B5EF4-FFF2-40B4-BE49-F238E27FC236}">
                  <a16:creationId xmlns:a16="http://schemas.microsoft.com/office/drawing/2014/main" id="{7F96DB22-0A1A-4002-9EA6-8837822301B5}"/>
                </a:ext>
              </a:extLst>
            </p:cNvPr>
            <p:cNvSpPr/>
            <p:nvPr/>
          </p:nvSpPr>
          <p:spPr bwMode="auto">
            <a:xfrm>
              <a:off x="2622548" y="2824803"/>
              <a:ext cx="228206" cy="53559"/>
            </a:xfrm>
            <a:custGeom>
              <a:gdLst>
                <a:gd name="T0" fmla="*/ 168099334 w 98"/>
                <a:gd name="T1" fmla="*/ 0 h 23"/>
                <a:gd name="T2" fmla="*/ 168099334 w 98"/>
                <a:gd name="T3" fmla="*/ 0 h 23"/>
                <a:gd name="T4" fmla="*/ 65071311 w 98"/>
                <a:gd name="T5" fmla="*/ 0 h 23"/>
                <a:gd name="T6" fmla="*/ 0 w 98"/>
                <a:gd name="T7" fmla="*/ 59648425 h 23"/>
                <a:gd name="T8" fmla="*/ 65071311 w 98"/>
                <a:gd name="T9" fmla="*/ 124720282 h 23"/>
                <a:gd name="T10" fmla="*/ 471760018 w 98"/>
                <a:gd name="T11" fmla="*/ 124720282 h 23"/>
                <a:gd name="T12" fmla="*/ 531407943 w 98"/>
                <a:gd name="T13" fmla="*/ 59648425 h 23"/>
                <a:gd name="T14" fmla="*/ 471760018 w 98"/>
                <a:gd name="T15" fmla="*/ 0 h 23"/>
                <a:gd name="T16" fmla="*/ 363308609 w 98"/>
                <a:gd name="T17" fmla="*/ 0 h 23"/>
                <a:gd name="T18" fmla="*/ 363308609 w 98"/>
                <a:gd name="T19" fmla="*/ 0 h 23"/>
                <a:gd name="T20" fmla="*/ 168099334 w 98"/>
                <a:gd name="T21" fmla="*/ 0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8" h="23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2" y="2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93" y="23"/>
                    <a:pt x="98" y="18"/>
                    <a:pt x="98" y="11"/>
                  </a:cubicBezTo>
                  <a:cubicBezTo>
                    <a:pt x="98" y="5"/>
                    <a:pt x="93" y="0"/>
                    <a:pt x="8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BAA6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29" name="Freeform 46">
              <a:extLst>
                <a:ext uri="{FF2B5EF4-FFF2-40B4-BE49-F238E27FC236}">
                  <a16:creationId xmlns:a16="http://schemas.microsoft.com/office/drawing/2014/main" id="{8DA764CB-95AF-454B-9D5D-12225104654B}"/>
                </a:ext>
              </a:extLst>
            </p:cNvPr>
            <p:cNvSpPr/>
            <p:nvPr/>
          </p:nvSpPr>
          <p:spPr bwMode="auto">
            <a:xfrm flipH="1">
              <a:off x="2778566" y="2824803"/>
              <a:ext cx="0" cy="0"/>
            </a:xfrm>
            <a:custGeom>
              <a:gdLst>
                <a:gd name="T0" fmla="*/ 0 60000 65536"/>
                <a:gd name="T1" fmla="*/ 0 60000 65536"/>
                <a:gd name="T2" fmla="*/ 0 60000 65536"/>
              </a:gdLst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64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30" name="Freeform 47">
              <a:extLst>
                <a:ext uri="{FF2B5EF4-FFF2-40B4-BE49-F238E27FC236}">
                  <a16:creationId xmlns:a16="http://schemas.microsoft.com/office/drawing/2014/main" id="{C58EB6CE-DC73-441E-A089-6F659F2D2548}"/>
                </a:ext>
              </a:extLst>
            </p:cNvPr>
            <p:cNvSpPr/>
            <p:nvPr/>
          </p:nvSpPr>
          <p:spPr bwMode="auto">
            <a:xfrm flipH="1">
              <a:off x="2694736" y="2824803"/>
              <a:ext cx="0" cy="0"/>
            </a:xfrm>
            <a:custGeom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64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31" name="Freeform 48">
              <a:extLst>
                <a:ext uri="{FF2B5EF4-FFF2-40B4-BE49-F238E27FC236}">
                  <a16:creationId xmlns:a16="http://schemas.microsoft.com/office/drawing/2014/main" id="{F0A8F6CE-06DA-459F-9473-760A842518F2}"/>
                </a:ext>
              </a:extLst>
            </p:cNvPr>
            <p:cNvSpPr/>
            <p:nvPr/>
          </p:nvSpPr>
          <p:spPr bwMode="auto">
            <a:xfrm>
              <a:off x="2694736" y="2788710"/>
              <a:ext cx="83831" cy="36093"/>
            </a:xfrm>
            <a:custGeom>
              <a:gdLst>
                <a:gd name="T0" fmla="*/ 195212127 w 36"/>
                <a:gd name="T1" fmla="*/ 81419041 h 16"/>
                <a:gd name="T2" fmla="*/ 195212127 w 36"/>
                <a:gd name="T3" fmla="*/ 76329928 h 16"/>
                <a:gd name="T4" fmla="*/ 97607228 w 36"/>
                <a:gd name="T5" fmla="*/ 0 h 16"/>
                <a:gd name="T6" fmla="*/ 0 w 36"/>
                <a:gd name="T7" fmla="*/ 76329928 h 16"/>
                <a:gd name="T8" fmla="*/ 0 w 36"/>
                <a:gd name="T9" fmla="*/ 81419041 h 16"/>
                <a:gd name="T10" fmla="*/ 195212127 w 36"/>
                <a:gd name="T11" fmla="*/ 81419041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" h="16">
                  <a:moveTo>
                    <a:pt x="36" y="16"/>
                  </a:moveTo>
                  <a:cubicBezTo>
                    <a:pt x="36" y="15"/>
                    <a:pt x="36" y="15"/>
                    <a:pt x="36" y="15"/>
                  </a:cubicBezTo>
                  <a:cubicBezTo>
                    <a:pt x="36" y="7"/>
                    <a:pt x="28" y="0"/>
                    <a:pt x="18" y="0"/>
                  </a:cubicBezTo>
                  <a:cubicBezTo>
                    <a:pt x="8" y="0"/>
                    <a:pt x="0" y="7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664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32" name="Freeform 49">
              <a:extLst>
                <a:ext uri="{FF2B5EF4-FFF2-40B4-BE49-F238E27FC236}">
                  <a16:creationId xmlns:a16="http://schemas.microsoft.com/office/drawing/2014/main" id="{10A534B7-7F94-4559-B0BC-8B6661EF749B}"/>
                </a:ext>
              </a:extLst>
            </p:cNvPr>
            <p:cNvSpPr/>
            <p:nvPr/>
          </p:nvSpPr>
          <p:spPr bwMode="auto">
            <a:xfrm>
              <a:off x="2629534" y="2869047"/>
              <a:ext cx="2329" cy="4657"/>
            </a:xfrm>
            <a:custGeom>
              <a:gdLst>
                <a:gd name="T0" fmla="*/ 0 w 1"/>
                <a:gd name="T1" fmla="*/ 0 h 2"/>
                <a:gd name="T2" fmla="*/ 5424241 w 1"/>
                <a:gd name="T3" fmla="*/ 10843825 h 2"/>
                <a:gd name="T4" fmla="*/ 0 w 1"/>
                <a:gd name="T5" fmla="*/ 0 h 2"/>
                <a:gd name="T6" fmla="*/ 0 60000 65536"/>
                <a:gd name="T7" fmla="*/ 0 60000 65536"/>
                <a:gd name="T8" fmla="*/ 0 60000 65536"/>
              </a:gdLst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664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33" name="Freeform 50">
              <a:extLst>
                <a:ext uri="{FF2B5EF4-FFF2-40B4-BE49-F238E27FC236}">
                  <a16:creationId xmlns:a16="http://schemas.microsoft.com/office/drawing/2014/main" id="{B216541C-827E-45A9-A40E-02C4CEAF9551}"/>
                </a:ext>
              </a:extLst>
            </p:cNvPr>
            <p:cNvSpPr/>
            <p:nvPr/>
          </p:nvSpPr>
          <p:spPr bwMode="auto">
            <a:xfrm>
              <a:off x="2587618" y="2936578"/>
              <a:ext cx="58216" cy="55887"/>
            </a:xfrm>
            <a:custGeom>
              <a:gdLst>
                <a:gd name="T0" fmla="*/ 135564106 w 25"/>
                <a:gd name="T1" fmla="*/ 119295459 h 24"/>
                <a:gd name="T2" fmla="*/ 119296227 w 25"/>
                <a:gd name="T3" fmla="*/ 130139865 h 24"/>
                <a:gd name="T4" fmla="*/ 16267879 w 25"/>
                <a:gd name="T5" fmla="*/ 130139865 h 24"/>
                <a:gd name="T6" fmla="*/ 0 w 25"/>
                <a:gd name="T7" fmla="*/ 119295459 h 24"/>
                <a:gd name="T8" fmla="*/ 0 w 25"/>
                <a:gd name="T9" fmla="*/ 10844407 h 24"/>
                <a:gd name="T10" fmla="*/ 16267879 w 25"/>
                <a:gd name="T11" fmla="*/ 0 h 24"/>
                <a:gd name="T12" fmla="*/ 119296227 w 25"/>
                <a:gd name="T13" fmla="*/ 0 h 24"/>
                <a:gd name="T14" fmla="*/ 135564106 w 25"/>
                <a:gd name="T15" fmla="*/ 10844407 h 24"/>
                <a:gd name="T16" fmla="*/ 135564106 w 25"/>
                <a:gd name="T17" fmla="*/ 119295459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4">
                  <a:moveTo>
                    <a:pt x="25" y="22"/>
                  </a:moveTo>
                  <a:cubicBezTo>
                    <a:pt x="25" y="23"/>
                    <a:pt x="24" y="24"/>
                    <a:pt x="22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1"/>
                    <a:pt x="25" y="2"/>
                  </a:cubicBezTo>
                  <a:lnTo>
                    <a:pt x="25" y="22"/>
                  </a:lnTo>
                  <a:close/>
                </a:path>
              </a:pathLst>
            </a:custGeom>
            <a:solidFill>
              <a:srgbClr val="00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34" name="Freeform 51">
              <a:extLst>
                <a:ext uri="{FF2B5EF4-FFF2-40B4-BE49-F238E27FC236}">
                  <a16:creationId xmlns:a16="http://schemas.microsoft.com/office/drawing/2014/main" id="{9697ECFF-12A7-4436-B7F4-554E3AD4DD60}"/>
                </a:ext>
              </a:extLst>
            </p:cNvPr>
            <p:cNvSpPr/>
            <p:nvPr/>
          </p:nvSpPr>
          <p:spPr bwMode="auto">
            <a:xfrm>
              <a:off x="2662135" y="2978493"/>
              <a:ext cx="200263" cy="13972"/>
            </a:xfrm>
            <a:custGeom>
              <a:gdLst>
                <a:gd name="T0" fmla="*/ 466340339 w 86"/>
                <a:gd name="T1" fmla="*/ 27112666 h 6"/>
                <a:gd name="T2" fmla="*/ 460916938 w 86"/>
                <a:gd name="T3" fmla="*/ 32536131 h 6"/>
                <a:gd name="T4" fmla="*/ 5423401 w 86"/>
                <a:gd name="T5" fmla="*/ 32536131 h 6"/>
                <a:gd name="T6" fmla="*/ 0 w 86"/>
                <a:gd name="T7" fmla="*/ 27112666 h 6"/>
                <a:gd name="T8" fmla="*/ 0 w 86"/>
                <a:gd name="T9" fmla="*/ 10844601 h 6"/>
                <a:gd name="T10" fmla="*/ 5423401 w 86"/>
                <a:gd name="T11" fmla="*/ 0 h 6"/>
                <a:gd name="T12" fmla="*/ 460916938 w 86"/>
                <a:gd name="T13" fmla="*/ 0 h 6"/>
                <a:gd name="T14" fmla="*/ 466340339 w 86"/>
                <a:gd name="T15" fmla="*/ 10844601 h 6"/>
                <a:gd name="T16" fmla="*/ 466340339 w 86"/>
                <a:gd name="T17" fmla="*/ 27112666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6" h="6">
                  <a:moveTo>
                    <a:pt x="86" y="5"/>
                  </a:moveTo>
                  <a:cubicBezTo>
                    <a:pt x="86" y="6"/>
                    <a:pt x="86" y="6"/>
                    <a:pt x="85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1"/>
                    <a:pt x="86" y="2"/>
                  </a:cubicBezTo>
                  <a:lnTo>
                    <a:pt x="86" y="5"/>
                  </a:lnTo>
                  <a:close/>
                </a:path>
              </a:pathLst>
            </a:custGeom>
            <a:solidFill>
              <a:srgbClr val="966F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35" name="Freeform 52">
              <a:extLst>
                <a:ext uri="{FF2B5EF4-FFF2-40B4-BE49-F238E27FC236}">
                  <a16:creationId xmlns:a16="http://schemas.microsoft.com/office/drawing/2014/main" id="{78FFFBEC-5FC4-4AC8-B8F9-25D2F7A11D1C}"/>
                </a:ext>
              </a:extLst>
            </p:cNvPr>
            <p:cNvSpPr/>
            <p:nvPr/>
          </p:nvSpPr>
          <p:spPr bwMode="auto">
            <a:xfrm>
              <a:off x="2587618" y="3034380"/>
              <a:ext cx="58216" cy="55887"/>
            </a:xfrm>
            <a:custGeom>
              <a:gdLst>
                <a:gd name="T0" fmla="*/ 135564106 w 25"/>
                <a:gd name="T1" fmla="*/ 119295459 h 24"/>
                <a:gd name="T2" fmla="*/ 119296227 w 25"/>
                <a:gd name="T3" fmla="*/ 130139865 h 24"/>
                <a:gd name="T4" fmla="*/ 16267879 w 25"/>
                <a:gd name="T5" fmla="*/ 130139865 h 24"/>
                <a:gd name="T6" fmla="*/ 0 w 25"/>
                <a:gd name="T7" fmla="*/ 119295459 h 24"/>
                <a:gd name="T8" fmla="*/ 0 w 25"/>
                <a:gd name="T9" fmla="*/ 10844407 h 24"/>
                <a:gd name="T10" fmla="*/ 16267879 w 25"/>
                <a:gd name="T11" fmla="*/ 0 h 24"/>
                <a:gd name="T12" fmla="*/ 119296227 w 25"/>
                <a:gd name="T13" fmla="*/ 0 h 24"/>
                <a:gd name="T14" fmla="*/ 135564106 w 25"/>
                <a:gd name="T15" fmla="*/ 10844407 h 24"/>
                <a:gd name="T16" fmla="*/ 135564106 w 25"/>
                <a:gd name="T17" fmla="*/ 119295459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4">
                  <a:moveTo>
                    <a:pt x="25" y="22"/>
                  </a:moveTo>
                  <a:cubicBezTo>
                    <a:pt x="25" y="23"/>
                    <a:pt x="24" y="24"/>
                    <a:pt x="22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1"/>
                    <a:pt x="25" y="2"/>
                  </a:cubicBezTo>
                  <a:lnTo>
                    <a:pt x="25" y="22"/>
                  </a:lnTo>
                  <a:close/>
                </a:path>
              </a:pathLst>
            </a:custGeom>
            <a:solidFill>
              <a:srgbClr val="00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36" name="Freeform 53">
              <a:extLst>
                <a:ext uri="{FF2B5EF4-FFF2-40B4-BE49-F238E27FC236}">
                  <a16:creationId xmlns:a16="http://schemas.microsoft.com/office/drawing/2014/main" id="{4CECB91F-4DCB-44B6-BD8C-79F0954376DA}"/>
                </a:ext>
              </a:extLst>
            </p:cNvPr>
            <p:cNvSpPr/>
            <p:nvPr/>
          </p:nvSpPr>
          <p:spPr bwMode="auto">
            <a:xfrm>
              <a:off x="2662135" y="3076296"/>
              <a:ext cx="200263" cy="13972"/>
            </a:xfrm>
            <a:custGeom>
              <a:gdLst>
                <a:gd name="T0" fmla="*/ 466340339 w 86"/>
                <a:gd name="T1" fmla="*/ 27112666 h 6"/>
                <a:gd name="T2" fmla="*/ 460916938 w 86"/>
                <a:gd name="T3" fmla="*/ 32536131 h 6"/>
                <a:gd name="T4" fmla="*/ 5423401 w 86"/>
                <a:gd name="T5" fmla="*/ 32536131 h 6"/>
                <a:gd name="T6" fmla="*/ 0 w 86"/>
                <a:gd name="T7" fmla="*/ 27112666 h 6"/>
                <a:gd name="T8" fmla="*/ 0 w 86"/>
                <a:gd name="T9" fmla="*/ 10844601 h 6"/>
                <a:gd name="T10" fmla="*/ 5423401 w 86"/>
                <a:gd name="T11" fmla="*/ 0 h 6"/>
                <a:gd name="T12" fmla="*/ 460916938 w 86"/>
                <a:gd name="T13" fmla="*/ 0 h 6"/>
                <a:gd name="T14" fmla="*/ 466340339 w 86"/>
                <a:gd name="T15" fmla="*/ 10844601 h 6"/>
                <a:gd name="T16" fmla="*/ 466340339 w 86"/>
                <a:gd name="T17" fmla="*/ 27112666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6" h="6">
                  <a:moveTo>
                    <a:pt x="86" y="5"/>
                  </a:moveTo>
                  <a:cubicBezTo>
                    <a:pt x="86" y="6"/>
                    <a:pt x="86" y="6"/>
                    <a:pt x="85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1"/>
                    <a:pt x="86" y="2"/>
                  </a:cubicBezTo>
                  <a:lnTo>
                    <a:pt x="86" y="5"/>
                  </a:lnTo>
                  <a:close/>
                </a:path>
              </a:pathLst>
            </a:custGeom>
            <a:solidFill>
              <a:srgbClr val="966F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37" name="Freeform 54">
              <a:extLst>
                <a:ext uri="{FF2B5EF4-FFF2-40B4-BE49-F238E27FC236}">
                  <a16:creationId xmlns:a16="http://schemas.microsoft.com/office/drawing/2014/main" id="{2F1F7D3A-B54E-4C52-9026-1F77C2A4C798}"/>
                </a:ext>
              </a:extLst>
            </p:cNvPr>
            <p:cNvSpPr/>
            <p:nvPr/>
          </p:nvSpPr>
          <p:spPr bwMode="auto">
            <a:xfrm>
              <a:off x="2587618" y="3132183"/>
              <a:ext cx="58216" cy="55887"/>
            </a:xfrm>
            <a:custGeom>
              <a:gdLst>
                <a:gd name="T0" fmla="*/ 135564106 w 25"/>
                <a:gd name="T1" fmla="*/ 113872091 h 24"/>
                <a:gd name="T2" fmla="*/ 119296227 w 25"/>
                <a:gd name="T3" fmla="*/ 130139865 h 24"/>
                <a:gd name="T4" fmla="*/ 16267879 w 25"/>
                <a:gd name="T5" fmla="*/ 130139865 h 24"/>
                <a:gd name="T6" fmla="*/ 0 w 25"/>
                <a:gd name="T7" fmla="*/ 113872091 h 24"/>
                <a:gd name="T8" fmla="*/ 0 w 25"/>
                <a:gd name="T9" fmla="*/ 10844407 h 24"/>
                <a:gd name="T10" fmla="*/ 16267879 w 25"/>
                <a:gd name="T11" fmla="*/ 0 h 24"/>
                <a:gd name="T12" fmla="*/ 119296227 w 25"/>
                <a:gd name="T13" fmla="*/ 0 h 24"/>
                <a:gd name="T14" fmla="*/ 135564106 w 25"/>
                <a:gd name="T15" fmla="*/ 10844407 h 24"/>
                <a:gd name="T16" fmla="*/ 135564106 w 25"/>
                <a:gd name="T17" fmla="*/ 113872091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4">
                  <a:moveTo>
                    <a:pt x="25" y="21"/>
                  </a:moveTo>
                  <a:cubicBezTo>
                    <a:pt x="25" y="23"/>
                    <a:pt x="24" y="24"/>
                    <a:pt x="22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" y="24"/>
                    <a:pt x="0" y="23"/>
                    <a:pt x="0" y="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1"/>
                    <a:pt x="25" y="2"/>
                  </a:cubicBezTo>
                  <a:lnTo>
                    <a:pt x="25" y="21"/>
                  </a:lnTo>
                  <a:close/>
                </a:path>
              </a:pathLst>
            </a:custGeom>
            <a:solidFill>
              <a:srgbClr val="00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38" name="Freeform 55">
              <a:extLst>
                <a:ext uri="{FF2B5EF4-FFF2-40B4-BE49-F238E27FC236}">
                  <a16:creationId xmlns:a16="http://schemas.microsoft.com/office/drawing/2014/main" id="{E3820A25-5803-4E9F-A29A-CA5CD33320F4}"/>
                </a:ext>
              </a:extLst>
            </p:cNvPr>
            <p:cNvSpPr/>
            <p:nvPr/>
          </p:nvSpPr>
          <p:spPr bwMode="auto">
            <a:xfrm>
              <a:off x="2662135" y="3174098"/>
              <a:ext cx="200263" cy="13972"/>
            </a:xfrm>
            <a:custGeom>
              <a:gdLst>
                <a:gd name="T0" fmla="*/ 466340339 w 86"/>
                <a:gd name="T1" fmla="*/ 27112666 h 6"/>
                <a:gd name="T2" fmla="*/ 460916938 w 86"/>
                <a:gd name="T3" fmla="*/ 32536131 h 6"/>
                <a:gd name="T4" fmla="*/ 5423401 w 86"/>
                <a:gd name="T5" fmla="*/ 32536131 h 6"/>
                <a:gd name="T6" fmla="*/ 0 w 86"/>
                <a:gd name="T7" fmla="*/ 27112666 h 6"/>
                <a:gd name="T8" fmla="*/ 0 w 86"/>
                <a:gd name="T9" fmla="*/ 5423465 h 6"/>
                <a:gd name="T10" fmla="*/ 5423401 w 86"/>
                <a:gd name="T11" fmla="*/ 0 h 6"/>
                <a:gd name="T12" fmla="*/ 460916938 w 86"/>
                <a:gd name="T13" fmla="*/ 0 h 6"/>
                <a:gd name="T14" fmla="*/ 466340339 w 86"/>
                <a:gd name="T15" fmla="*/ 5423465 h 6"/>
                <a:gd name="T16" fmla="*/ 466340339 w 86"/>
                <a:gd name="T17" fmla="*/ 27112666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6" h="6">
                  <a:moveTo>
                    <a:pt x="86" y="5"/>
                  </a:moveTo>
                  <a:cubicBezTo>
                    <a:pt x="86" y="5"/>
                    <a:pt x="86" y="6"/>
                    <a:pt x="85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1"/>
                    <a:pt x="86" y="1"/>
                  </a:cubicBezTo>
                  <a:lnTo>
                    <a:pt x="86" y="5"/>
                  </a:lnTo>
                  <a:close/>
                </a:path>
              </a:pathLst>
            </a:custGeom>
            <a:solidFill>
              <a:srgbClr val="966F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39" name="Freeform 56">
              <a:extLst>
                <a:ext uri="{FF2B5EF4-FFF2-40B4-BE49-F238E27FC236}">
                  <a16:creationId xmlns:a16="http://schemas.microsoft.com/office/drawing/2014/main" id="{BF6DB535-4B23-4C00-91A7-F28DBEBCF976}"/>
                </a:ext>
              </a:extLst>
            </p:cNvPr>
            <p:cNvSpPr/>
            <p:nvPr/>
          </p:nvSpPr>
          <p:spPr bwMode="auto">
            <a:xfrm>
              <a:off x="2752951" y="2980822"/>
              <a:ext cx="153690" cy="204920"/>
            </a:xfrm>
            <a:custGeom>
              <a:gdLst>
                <a:gd name="T0" fmla="*/ 178944061 w 132"/>
                <a:gd name="T1" fmla="*/ 119296041 h 176"/>
                <a:gd name="T2" fmla="*/ 178944061 w 132"/>
                <a:gd name="T3" fmla="*/ 0 h 176"/>
                <a:gd name="T4" fmla="*/ 16267854 w 132"/>
                <a:gd name="T5" fmla="*/ 165387905 h 176"/>
                <a:gd name="T6" fmla="*/ 5422230 w 132"/>
                <a:gd name="T7" fmla="*/ 214190301 h 176"/>
                <a:gd name="T8" fmla="*/ 0 w 132"/>
                <a:gd name="T9" fmla="*/ 238592082 h 176"/>
                <a:gd name="T10" fmla="*/ 75915874 w 132"/>
                <a:gd name="T11" fmla="*/ 225035925 h 176"/>
                <a:gd name="T12" fmla="*/ 75915874 w 132"/>
                <a:gd name="T13" fmla="*/ 225035925 h 176"/>
                <a:gd name="T14" fmla="*/ 75915874 w 132"/>
                <a:gd name="T15" fmla="*/ 225035925 h 176"/>
                <a:gd name="T16" fmla="*/ 178944061 w 132"/>
                <a:gd name="T17" fmla="*/ 119296041 h 1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2" h="176">
                  <a:moveTo>
                    <a:pt x="132" y="88"/>
                  </a:moveTo>
                  <a:lnTo>
                    <a:pt x="132" y="0"/>
                  </a:lnTo>
                  <a:lnTo>
                    <a:pt x="12" y="122"/>
                  </a:lnTo>
                  <a:lnTo>
                    <a:pt x="4" y="158"/>
                  </a:lnTo>
                  <a:lnTo>
                    <a:pt x="0" y="176"/>
                  </a:lnTo>
                  <a:lnTo>
                    <a:pt x="56" y="166"/>
                  </a:lnTo>
                  <a:lnTo>
                    <a:pt x="132" y="88"/>
                  </a:lnTo>
                  <a:close/>
                </a:path>
              </a:pathLst>
            </a:custGeom>
            <a:solidFill>
              <a:srgbClr val="BAA6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40" name="Freeform 57">
              <a:extLst>
                <a:ext uri="{FF2B5EF4-FFF2-40B4-BE49-F238E27FC236}">
                  <a16:creationId xmlns:a16="http://schemas.microsoft.com/office/drawing/2014/main" id="{F11ED9BB-F504-4951-ABAA-992C0F46C8D1}"/>
                </a:ext>
              </a:extLst>
            </p:cNvPr>
            <p:cNvSpPr/>
            <p:nvPr/>
          </p:nvSpPr>
          <p:spPr bwMode="auto">
            <a:xfrm>
              <a:off x="2752951" y="3174098"/>
              <a:ext cx="62873" cy="11643"/>
            </a:xfrm>
            <a:custGeom>
              <a:gdLst>
                <a:gd name="T0" fmla="*/ 2711689 w 54"/>
                <a:gd name="T1" fmla="*/ 0 h 10"/>
                <a:gd name="T2" fmla="*/ 0 w 54"/>
                <a:gd name="T3" fmla="*/ 13555945 h 10"/>
                <a:gd name="T4" fmla="*/ 73203965 w 54"/>
                <a:gd name="T5" fmla="*/ 0 h 10"/>
                <a:gd name="T6" fmla="*/ 2711689 w 54"/>
                <a:gd name="T7" fmla="*/ 0 h 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4" h="10">
                  <a:moveTo>
                    <a:pt x="2" y="0"/>
                  </a:moveTo>
                  <a:lnTo>
                    <a:pt x="0" y="10"/>
                  </a:lnTo>
                  <a:lnTo>
                    <a:pt x="54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664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41" name="Freeform 58">
              <a:extLst>
                <a:ext uri="{FF2B5EF4-FFF2-40B4-BE49-F238E27FC236}">
                  <a16:creationId xmlns:a16="http://schemas.microsoft.com/office/drawing/2014/main" id="{452245F0-302C-4302-A30B-2D9D9315AB00}"/>
                </a:ext>
              </a:extLst>
            </p:cNvPr>
            <p:cNvSpPr/>
            <p:nvPr/>
          </p:nvSpPr>
          <p:spPr bwMode="auto">
            <a:xfrm>
              <a:off x="2610905" y="2779395"/>
              <a:ext cx="228206" cy="89652"/>
            </a:xfrm>
            <a:custGeom>
              <a:gdLst>
                <a:gd name="T0" fmla="*/ 471760018 w 98"/>
                <a:gd name="T1" fmla="*/ 84548732 h 39"/>
                <a:gd name="T2" fmla="*/ 363308609 w 98"/>
                <a:gd name="T3" fmla="*/ 84548732 h 39"/>
                <a:gd name="T4" fmla="*/ 363308609 w 98"/>
                <a:gd name="T5" fmla="*/ 79266161 h 39"/>
                <a:gd name="T6" fmla="*/ 265703972 w 98"/>
                <a:gd name="T7" fmla="*/ 0 h 39"/>
                <a:gd name="T8" fmla="*/ 168099334 w 98"/>
                <a:gd name="T9" fmla="*/ 79266161 h 39"/>
                <a:gd name="T10" fmla="*/ 168099334 w 98"/>
                <a:gd name="T11" fmla="*/ 84548732 h 39"/>
                <a:gd name="T12" fmla="*/ 65071311 w 98"/>
                <a:gd name="T13" fmla="*/ 84548732 h 39"/>
                <a:gd name="T14" fmla="*/ 0 w 98"/>
                <a:gd name="T15" fmla="*/ 142677710 h 39"/>
                <a:gd name="T16" fmla="*/ 65071311 w 98"/>
                <a:gd name="T17" fmla="*/ 206089259 h 39"/>
                <a:gd name="T18" fmla="*/ 471760018 w 98"/>
                <a:gd name="T19" fmla="*/ 206089259 h 39"/>
                <a:gd name="T20" fmla="*/ 531407943 w 98"/>
                <a:gd name="T21" fmla="*/ 142677710 h 39"/>
                <a:gd name="T22" fmla="*/ 471760018 w 98"/>
                <a:gd name="T23" fmla="*/ 84548732 h 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8" h="39">
                  <a:moveTo>
                    <a:pt x="87" y="16"/>
                  </a:moveTo>
                  <a:cubicBezTo>
                    <a:pt x="67" y="16"/>
                    <a:pt x="67" y="16"/>
                    <a:pt x="67" y="16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6"/>
                    <a:pt x="59" y="0"/>
                    <a:pt x="49" y="0"/>
                  </a:cubicBezTo>
                  <a:cubicBezTo>
                    <a:pt x="39" y="0"/>
                    <a:pt x="31" y="6"/>
                    <a:pt x="31" y="15"/>
                  </a:cubicBezTo>
                  <a:cubicBezTo>
                    <a:pt x="31" y="15"/>
                    <a:pt x="31" y="15"/>
                    <a:pt x="3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5" y="16"/>
                    <a:pt x="0" y="21"/>
                    <a:pt x="0" y="27"/>
                  </a:cubicBezTo>
                  <a:cubicBezTo>
                    <a:pt x="0" y="34"/>
                    <a:pt x="5" y="39"/>
                    <a:pt x="12" y="39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93" y="39"/>
                    <a:pt x="98" y="34"/>
                    <a:pt x="98" y="27"/>
                  </a:cubicBezTo>
                  <a:cubicBezTo>
                    <a:pt x="98" y="21"/>
                    <a:pt x="93" y="16"/>
                    <a:pt x="87" y="16"/>
                  </a:cubicBezTo>
                  <a:close/>
                </a:path>
              </a:pathLst>
            </a:custGeom>
            <a:solidFill>
              <a:srgbClr val="00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42" name="Freeform 59">
              <a:extLst>
                <a:ext uri="{FF2B5EF4-FFF2-40B4-BE49-F238E27FC236}">
                  <a16:creationId xmlns:a16="http://schemas.microsoft.com/office/drawing/2014/main" id="{401D52FF-EC33-4B36-9162-4A7CF390C8F7}"/>
                </a:ext>
              </a:extLst>
            </p:cNvPr>
            <p:cNvSpPr/>
            <p:nvPr/>
          </p:nvSpPr>
          <p:spPr bwMode="auto">
            <a:xfrm>
              <a:off x="2699393" y="2791038"/>
              <a:ext cx="51230" cy="24450"/>
            </a:xfrm>
            <a:custGeom>
              <a:gdLst>
                <a:gd name="T0" fmla="*/ 0 w 22"/>
                <a:gd name="T1" fmla="*/ 54345682 h 11"/>
                <a:gd name="T2" fmla="*/ 59648020 w 22"/>
                <a:gd name="T3" fmla="*/ 0 h 11"/>
                <a:gd name="T4" fmla="*/ 119296041 w 22"/>
                <a:gd name="T5" fmla="*/ 54345682 h 11"/>
                <a:gd name="T6" fmla="*/ 0 w 22"/>
                <a:gd name="T7" fmla="*/ 54345682 h 1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2" h="11">
                  <a:moveTo>
                    <a:pt x="0" y="11"/>
                  </a:move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4A8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43" name="Freeform 60">
              <a:extLst>
                <a:ext uri="{FF2B5EF4-FFF2-40B4-BE49-F238E27FC236}">
                  <a16:creationId xmlns:a16="http://schemas.microsoft.com/office/drawing/2014/main" id="{67D73C07-98CF-465B-93DE-FEDC26FEF698}"/>
                </a:ext>
              </a:extLst>
            </p:cNvPr>
            <p:cNvSpPr/>
            <p:nvPr/>
          </p:nvSpPr>
          <p:spPr bwMode="auto">
            <a:xfrm>
              <a:off x="2906641" y="2955207"/>
              <a:ext cx="54723" cy="128075"/>
            </a:xfrm>
            <a:custGeom>
              <a:gdLst>
                <a:gd name="T0" fmla="*/ 50158869 w 47"/>
                <a:gd name="T1" fmla="*/ 18978386 h 110"/>
                <a:gd name="T2" fmla="*/ 28468768 w 47"/>
                <a:gd name="T3" fmla="*/ 0 h 110"/>
                <a:gd name="T4" fmla="*/ 0 w 47"/>
                <a:gd name="T5" fmla="*/ 29824010 h 110"/>
                <a:gd name="T6" fmla="*/ 0 w 47"/>
                <a:gd name="T7" fmla="*/ 149120051 h 110"/>
                <a:gd name="T8" fmla="*/ 63715037 w 47"/>
                <a:gd name="T9" fmla="*/ 84049801 h 110"/>
                <a:gd name="T10" fmla="*/ 63715037 w 47"/>
                <a:gd name="T11" fmla="*/ 35246240 h 110"/>
                <a:gd name="T12" fmla="*/ 50158869 w 47"/>
                <a:gd name="T13" fmla="*/ 18978386 h 1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7" h="110">
                  <a:moveTo>
                    <a:pt x="37" y="14"/>
                  </a:moveTo>
                  <a:lnTo>
                    <a:pt x="21" y="0"/>
                  </a:lnTo>
                  <a:lnTo>
                    <a:pt x="0" y="22"/>
                  </a:lnTo>
                  <a:lnTo>
                    <a:pt x="0" y="110"/>
                  </a:lnTo>
                  <a:lnTo>
                    <a:pt x="47" y="62"/>
                  </a:lnTo>
                  <a:lnTo>
                    <a:pt x="47" y="26"/>
                  </a:lnTo>
                  <a:lnTo>
                    <a:pt x="37" y="14"/>
                  </a:lnTo>
                  <a:close/>
                </a:path>
              </a:pathLst>
            </a:custGeom>
            <a:solidFill>
              <a:srgbClr val="664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44" name="Rectangle 61">
              <a:extLst>
                <a:ext uri="{FF2B5EF4-FFF2-40B4-BE49-F238E27FC236}">
                  <a16:creationId xmlns:a16="http://schemas.microsoft.com/office/drawing/2014/main" id="{77641526-2888-4257-9040-A363C9D13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9524" y="3132183"/>
              <a:ext cx="2329" cy="1164"/>
            </a:xfrm>
            <a:prstGeom prst="rect">
              <a:avLst/>
            </a:prstGeom>
            <a:solidFill>
              <a:srgbClr val="BE9B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345" name="Oval 62">
              <a:extLst>
                <a:ext uri="{FF2B5EF4-FFF2-40B4-BE49-F238E27FC236}">
                  <a16:creationId xmlns:a16="http://schemas.microsoft.com/office/drawing/2014/main" id="{F7A2FB74-CC3E-49B2-815D-72C27111CF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8153" y="3148483"/>
              <a:ext cx="1164" cy="1164"/>
            </a:xfrm>
            <a:prstGeom prst="ellipse">
              <a:avLst/>
            </a:prstGeom>
            <a:solidFill>
              <a:srgbClr val="C87E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346" name="Rectangle 63">
              <a:extLst>
                <a:ext uri="{FF2B5EF4-FFF2-40B4-BE49-F238E27FC236}">
                  <a16:creationId xmlns:a16="http://schemas.microsoft.com/office/drawing/2014/main" id="{DB04ED3E-1202-4EBE-B6CF-B8CDC9919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8153" y="3148483"/>
              <a:ext cx="1164" cy="1164"/>
            </a:xfrm>
            <a:prstGeom prst="rect">
              <a:avLst/>
            </a:prstGeom>
            <a:solidFill>
              <a:srgbClr val="C87E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347" name="Freeform 64">
              <a:extLst>
                <a:ext uri="{FF2B5EF4-FFF2-40B4-BE49-F238E27FC236}">
                  <a16:creationId xmlns:a16="http://schemas.microsoft.com/office/drawing/2014/main" id="{2B13BD56-8E05-4D21-A4F0-C8E367F3E620}"/>
                </a:ext>
              </a:extLst>
            </p:cNvPr>
            <p:cNvSpPr/>
            <p:nvPr/>
          </p:nvSpPr>
          <p:spPr bwMode="auto">
            <a:xfrm flipH="1">
              <a:off x="2818153" y="3148483"/>
              <a:ext cx="0" cy="0"/>
            </a:xfrm>
            <a:custGeom>
              <a:gdLst>
                <a:gd name="T0" fmla="*/ 0 60000 65536"/>
                <a:gd name="T1" fmla="*/ 0 60000 65536"/>
                <a:gd name="T2" fmla="*/ 0 60000 65536"/>
              </a:gdLst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87E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48" name="Freeform 65">
              <a:extLst>
                <a:ext uri="{FF2B5EF4-FFF2-40B4-BE49-F238E27FC236}">
                  <a16:creationId xmlns:a16="http://schemas.microsoft.com/office/drawing/2014/main" id="{0BB67EAF-E77C-43A0-80EB-CEC35C4C72BB}"/>
                </a:ext>
              </a:extLst>
            </p:cNvPr>
            <p:cNvSpPr/>
            <p:nvPr/>
          </p:nvSpPr>
          <p:spPr bwMode="auto">
            <a:xfrm>
              <a:off x="2766923" y="2929592"/>
              <a:ext cx="217727" cy="218892"/>
            </a:xfrm>
            <a:custGeom>
              <a:gdLst>
                <a:gd name="T0" fmla="*/ 32188852 w 94"/>
                <a:gd name="T1" fmla="*/ 395847553 h 94"/>
                <a:gd name="T2" fmla="*/ 37555591 w 94"/>
                <a:gd name="T3" fmla="*/ 433804357 h 94"/>
                <a:gd name="T4" fmla="*/ 69744444 w 94"/>
                <a:gd name="T5" fmla="*/ 439227756 h 94"/>
                <a:gd name="T6" fmla="*/ 75108866 w 94"/>
                <a:gd name="T7" fmla="*/ 471763490 h 94"/>
                <a:gd name="T8" fmla="*/ 112664458 w 94"/>
                <a:gd name="T9" fmla="*/ 477184560 h 94"/>
                <a:gd name="T10" fmla="*/ 118028880 w 94"/>
                <a:gd name="T11" fmla="*/ 493452427 h 94"/>
                <a:gd name="T12" fmla="*/ 123395619 w 94"/>
                <a:gd name="T13" fmla="*/ 493452427 h 94"/>
                <a:gd name="T14" fmla="*/ 118028880 w 94"/>
                <a:gd name="T15" fmla="*/ 493452427 h 94"/>
                <a:gd name="T16" fmla="*/ 123395619 w 94"/>
                <a:gd name="T17" fmla="*/ 498875826 h 94"/>
                <a:gd name="T18" fmla="*/ 123395619 w 94"/>
                <a:gd name="T19" fmla="*/ 493452427 h 94"/>
                <a:gd name="T20" fmla="*/ 123395619 w 94"/>
                <a:gd name="T21" fmla="*/ 498875826 h 94"/>
                <a:gd name="T22" fmla="*/ 123395619 w 94"/>
                <a:gd name="T23" fmla="*/ 504296896 h 94"/>
                <a:gd name="T24" fmla="*/ 123395619 w 94"/>
                <a:gd name="T25" fmla="*/ 504296896 h 94"/>
                <a:gd name="T26" fmla="*/ 118028880 w 94"/>
                <a:gd name="T27" fmla="*/ 504296896 h 94"/>
                <a:gd name="T28" fmla="*/ 118028880 w 94"/>
                <a:gd name="T29" fmla="*/ 509720294 h 94"/>
                <a:gd name="T30" fmla="*/ 118028880 w 94"/>
                <a:gd name="T31" fmla="*/ 509720294 h 94"/>
                <a:gd name="T32" fmla="*/ 118028880 w 94"/>
                <a:gd name="T33" fmla="*/ 509720294 h 94"/>
                <a:gd name="T34" fmla="*/ 118028880 w 94"/>
                <a:gd name="T35" fmla="*/ 509720294 h 94"/>
                <a:gd name="T36" fmla="*/ 118028880 w 94"/>
                <a:gd name="T37" fmla="*/ 509720294 h 94"/>
                <a:gd name="T38" fmla="*/ 504309006 w 94"/>
                <a:gd name="T39" fmla="*/ 124719539 h 94"/>
                <a:gd name="T40" fmla="*/ 461388992 w 94"/>
                <a:gd name="T41" fmla="*/ 81339336 h 94"/>
                <a:gd name="T42" fmla="*/ 423833400 w 94"/>
                <a:gd name="T43" fmla="*/ 43380203 h 94"/>
                <a:gd name="T44" fmla="*/ 380913387 w 94"/>
                <a:gd name="T45" fmla="*/ 0 h 94"/>
                <a:gd name="T46" fmla="*/ 0 w 94"/>
                <a:gd name="T47" fmla="*/ 390424154 h 94"/>
                <a:gd name="T48" fmla="*/ 32188852 w 94"/>
                <a:gd name="T49" fmla="*/ 395847553 h 9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94" h="94">
                  <a:moveTo>
                    <a:pt x="6" y="73"/>
                  </a:moveTo>
                  <a:cubicBezTo>
                    <a:pt x="8" y="75"/>
                    <a:pt x="8" y="78"/>
                    <a:pt x="7" y="80"/>
                  </a:cubicBezTo>
                  <a:cubicBezTo>
                    <a:pt x="8" y="78"/>
                    <a:pt x="11" y="79"/>
                    <a:pt x="13" y="81"/>
                  </a:cubicBezTo>
                  <a:cubicBezTo>
                    <a:pt x="15" y="83"/>
                    <a:pt x="16" y="86"/>
                    <a:pt x="14" y="87"/>
                  </a:cubicBezTo>
                  <a:cubicBezTo>
                    <a:pt x="16" y="86"/>
                    <a:pt x="19" y="86"/>
                    <a:pt x="21" y="88"/>
                  </a:cubicBezTo>
                  <a:cubicBezTo>
                    <a:pt x="22" y="89"/>
                    <a:pt x="22" y="90"/>
                    <a:pt x="22" y="91"/>
                  </a:cubicBezTo>
                  <a:cubicBezTo>
                    <a:pt x="22" y="91"/>
                    <a:pt x="22" y="91"/>
                    <a:pt x="23" y="91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23" y="91"/>
                    <a:pt x="23" y="92"/>
                    <a:pt x="23" y="92"/>
                  </a:cubicBezTo>
                  <a:cubicBezTo>
                    <a:pt x="23" y="92"/>
                    <a:pt x="23" y="92"/>
                    <a:pt x="23" y="91"/>
                  </a:cubicBezTo>
                  <a:cubicBezTo>
                    <a:pt x="23" y="92"/>
                    <a:pt x="23" y="92"/>
                    <a:pt x="23" y="92"/>
                  </a:cubicBezTo>
                  <a:cubicBezTo>
                    <a:pt x="23" y="92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3"/>
                    <a:pt x="22" y="93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1"/>
                    <a:pt x="4" y="71"/>
                    <a:pt x="6" y="73"/>
                  </a:cubicBezTo>
                  <a:close/>
                </a:path>
              </a:pathLst>
            </a:custGeom>
            <a:solidFill>
              <a:srgbClr val="C87E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49" name="Freeform 66">
              <a:extLst>
                <a:ext uri="{FF2B5EF4-FFF2-40B4-BE49-F238E27FC236}">
                  <a16:creationId xmlns:a16="http://schemas.microsoft.com/office/drawing/2014/main" id="{A11AFAF2-2051-4A12-AFC1-B5CCE43E80EF}"/>
                </a:ext>
              </a:extLst>
            </p:cNvPr>
            <p:cNvSpPr/>
            <p:nvPr/>
          </p:nvSpPr>
          <p:spPr bwMode="auto">
            <a:xfrm>
              <a:off x="2818153" y="3146155"/>
              <a:ext cx="2329" cy="0"/>
            </a:xfrm>
            <a:custGeom>
              <a:gdLst>
                <a:gd name="T0" fmla="*/ 0 w 1"/>
                <a:gd name="T1" fmla="*/ 5424241 w 1"/>
                <a:gd name="T2" fmla="*/ 0 w 1"/>
                <a:gd name="T3" fmla="*/ 0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50" name="Freeform 67">
              <a:extLst>
                <a:ext uri="{FF2B5EF4-FFF2-40B4-BE49-F238E27FC236}">
                  <a16:creationId xmlns:a16="http://schemas.microsoft.com/office/drawing/2014/main" id="{C0083F2A-F73F-4361-B93A-B415E94F3F81}"/>
                </a:ext>
              </a:extLst>
            </p:cNvPr>
            <p:cNvSpPr/>
            <p:nvPr/>
          </p:nvSpPr>
          <p:spPr bwMode="auto">
            <a:xfrm flipH="1">
              <a:off x="2818153" y="3148483"/>
              <a:ext cx="0" cy="0"/>
            </a:xfrm>
            <a:custGeom>
              <a:gdLst>
                <a:gd name="T0" fmla="*/ 0 60000 65536"/>
                <a:gd name="T1" fmla="*/ 0 60000 65536"/>
                <a:gd name="T2" fmla="*/ 0 60000 65536"/>
              </a:gdLst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51" name="Freeform 68">
              <a:extLst>
                <a:ext uri="{FF2B5EF4-FFF2-40B4-BE49-F238E27FC236}">
                  <a16:creationId xmlns:a16="http://schemas.microsoft.com/office/drawing/2014/main" id="{725E1DB9-CDA0-4BBD-A676-328FFFD1C811}"/>
                </a:ext>
              </a:extLst>
            </p:cNvPr>
            <p:cNvSpPr/>
            <p:nvPr/>
          </p:nvSpPr>
          <p:spPr bwMode="auto">
            <a:xfrm flipH="1">
              <a:off x="2818153" y="3146155"/>
              <a:ext cx="0" cy="2329"/>
            </a:xfrm>
            <a:custGeom>
              <a:gdLst>
                <a:gd name="T0" fmla="*/ 5424241 h 1"/>
                <a:gd name="T1" fmla="*/ 0 h 1"/>
                <a:gd name="T2" fmla="*/ 0 h 1"/>
                <a:gd name="T3" fmla="*/ 5424241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52" name="Freeform 69">
              <a:extLst>
                <a:ext uri="{FF2B5EF4-FFF2-40B4-BE49-F238E27FC236}">
                  <a16:creationId xmlns:a16="http://schemas.microsoft.com/office/drawing/2014/main" id="{A091CFE2-BB29-4414-9D78-B58960EA0F79}"/>
                </a:ext>
              </a:extLst>
            </p:cNvPr>
            <p:cNvSpPr/>
            <p:nvPr/>
          </p:nvSpPr>
          <p:spPr bwMode="auto">
            <a:xfrm flipH="1">
              <a:off x="2818153" y="3146155"/>
              <a:ext cx="0" cy="2329"/>
            </a:xfrm>
            <a:custGeom>
              <a:gdLst>
                <a:gd name="T0" fmla="*/ 5424241 h 1"/>
                <a:gd name="T1" fmla="*/ 5424241 h 1"/>
                <a:gd name="T2" fmla="*/ 0 h 1"/>
                <a:gd name="T3" fmla="*/ 5424241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53" name="Freeform 70">
              <a:extLst>
                <a:ext uri="{FF2B5EF4-FFF2-40B4-BE49-F238E27FC236}">
                  <a16:creationId xmlns:a16="http://schemas.microsoft.com/office/drawing/2014/main" id="{69C2C2F8-35D1-489E-81AA-C9362B6226EB}"/>
                </a:ext>
              </a:extLst>
            </p:cNvPr>
            <p:cNvSpPr/>
            <p:nvPr/>
          </p:nvSpPr>
          <p:spPr bwMode="auto">
            <a:xfrm>
              <a:off x="2752951" y="3094925"/>
              <a:ext cx="67530" cy="67530"/>
            </a:xfrm>
            <a:custGeom>
              <a:gdLst>
                <a:gd name="T0" fmla="*/ 146407369 w 29"/>
                <a:gd name="T1" fmla="*/ 92183107 h 29"/>
                <a:gd name="T2" fmla="*/ 108448523 w 29"/>
                <a:gd name="T3" fmla="*/ 86759750 h 29"/>
                <a:gd name="T4" fmla="*/ 103027494 w 29"/>
                <a:gd name="T5" fmla="*/ 54224261 h 29"/>
                <a:gd name="T6" fmla="*/ 70492006 w 29"/>
                <a:gd name="T7" fmla="*/ 48803232 h 29"/>
                <a:gd name="T8" fmla="*/ 65068648 w 29"/>
                <a:gd name="T9" fmla="*/ 10844387 h 29"/>
                <a:gd name="T10" fmla="*/ 32535488 w 29"/>
                <a:gd name="T11" fmla="*/ 5423358 h 29"/>
                <a:gd name="T12" fmla="*/ 0 w 29"/>
                <a:gd name="T13" fmla="*/ 157251755 h 29"/>
                <a:gd name="T14" fmla="*/ 151828398 w 29"/>
                <a:gd name="T15" fmla="*/ 124716267 h 29"/>
                <a:gd name="T16" fmla="*/ 151828398 w 29"/>
                <a:gd name="T17" fmla="*/ 124716267 h 29"/>
                <a:gd name="T18" fmla="*/ 146407369 w 29"/>
                <a:gd name="T19" fmla="*/ 92183107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" h="28">
                  <a:moveTo>
                    <a:pt x="27" y="17"/>
                  </a:moveTo>
                  <a:cubicBezTo>
                    <a:pt x="25" y="15"/>
                    <a:pt x="22" y="15"/>
                    <a:pt x="20" y="16"/>
                  </a:cubicBezTo>
                  <a:cubicBezTo>
                    <a:pt x="22" y="15"/>
                    <a:pt x="21" y="12"/>
                    <a:pt x="19" y="10"/>
                  </a:cubicBezTo>
                  <a:cubicBezTo>
                    <a:pt x="17" y="8"/>
                    <a:pt x="14" y="7"/>
                    <a:pt x="13" y="9"/>
                  </a:cubicBezTo>
                  <a:cubicBezTo>
                    <a:pt x="14" y="7"/>
                    <a:pt x="14" y="4"/>
                    <a:pt x="12" y="2"/>
                  </a:cubicBezTo>
                  <a:cubicBezTo>
                    <a:pt x="10" y="0"/>
                    <a:pt x="7" y="0"/>
                    <a:pt x="6" y="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19"/>
                    <a:pt x="27" y="17"/>
                  </a:cubicBezTo>
                  <a:close/>
                </a:path>
              </a:pathLst>
            </a:custGeom>
            <a:solidFill>
              <a:srgbClr val="E8C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54" name="Freeform 71">
              <a:extLst>
                <a:ext uri="{FF2B5EF4-FFF2-40B4-BE49-F238E27FC236}">
                  <a16:creationId xmlns:a16="http://schemas.microsoft.com/office/drawing/2014/main" id="{342F6090-EDDC-4B2A-B95B-69E700A178DE}"/>
                </a:ext>
              </a:extLst>
            </p:cNvPr>
            <p:cNvSpPr/>
            <p:nvPr/>
          </p:nvSpPr>
          <p:spPr bwMode="auto">
            <a:xfrm>
              <a:off x="2752951" y="3141497"/>
              <a:ext cx="20958" cy="20958"/>
            </a:xfrm>
            <a:custGeom>
              <a:gdLst>
                <a:gd name="T0" fmla="*/ 0 w 18"/>
                <a:gd name="T1" fmla="*/ 24402098 h 18"/>
                <a:gd name="T2" fmla="*/ 24402098 w 18"/>
                <a:gd name="T3" fmla="*/ 18979798 h 18"/>
                <a:gd name="T4" fmla="*/ 5422300 w 18"/>
                <a:gd name="T5" fmla="*/ 0 h 18"/>
                <a:gd name="T6" fmla="*/ 0 w 18"/>
                <a:gd name="T7" fmla="*/ 24402098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18" y="14"/>
                  </a:lnTo>
                  <a:lnTo>
                    <a:pt x="4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55" name="Freeform 72">
              <a:extLst>
                <a:ext uri="{FF2B5EF4-FFF2-40B4-BE49-F238E27FC236}">
                  <a16:creationId xmlns:a16="http://schemas.microsoft.com/office/drawing/2014/main" id="{82509CA6-444C-429A-BA5E-BB0A15A27DA0}"/>
                </a:ext>
              </a:extLst>
            </p:cNvPr>
            <p:cNvSpPr/>
            <p:nvPr/>
          </p:nvSpPr>
          <p:spPr bwMode="auto">
            <a:xfrm>
              <a:off x="2799524" y="2964521"/>
              <a:ext cx="185126" cy="183962"/>
            </a:xfrm>
            <a:custGeom>
              <a:gdLst>
                <a:gd name="T0" fmla="*/ 37485701 w 80"/>
                <a:gd name="T1" fmla="*/ 395844309 h 79"/>
                <a:gd name="T2" fmla="*/ 42840470 w 80"/>
                <a:gd name="T3" fmla="*/ 428379968 h 79"/>
                <a:gd name="T4" fmla="*/ 428395448 w 80"/>
                <a:gd name="T5" fmla="*/ 43380103 h 79"/>
                <a:gd name="T6" fmla="*/ 385554978 w 80"/>
                <a:gd name="T7" fmla="*/ 0 h 79"/>
                <a:gd name="T8" fmla="*/ 0 w 80"/>
                <a:gd name="T9" fmla="*/ 390423251 h 79"/>
                <a:gd name="T10" fmla="*/ 37485701 w 80"/>
                <a:gd name="T11" fmla="*/ 395844309 h 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0" h="79">
                  <a:moveTo>
                    <a:pt x="7" y="73"/>
                  </a:moveTo>
                  <a:cubicBezTo>
                    <a:pt x="9" y="75"/>
                    <a:pt x="9" y="78"/>
                    <a:pt x="8" y="79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" y="71"/>
                    <a:pt x="5" y="71"/>
                    <a:pt x="7" y="73"/>
                  </a:cubicBezTo>
                  <a:close/>
                </a:path>
              </a:pathLst>
            </a:custGeom>
            <a:solidFill>
              <a:srgbClr val="D174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56" name="Freeform 73">
              <a:extLst>
                <a:ext uri="{FF2B5EF4-FFF2-40B4-BE49-F238E27FC236}">
                  <a16:creationId xmlns:a16="http://schemas.microsoft.com/office/drawing/2014/main" id="{1A0B46C8-4905-4331-B7F5-215180255C8E}"/>
                </a:ext>
              </a:extLst>
            </p:cNvPr>
            <p:cNvSpPr/>
            <p:nvPr/>
          </p:nvSpPr>
          <p:spPr bwMode="auto">
            <a:xfrm>
              <a:off x="2783224" y="2948221"/>
              <a:ext cx="182798" cy="183962"/>
            </a:xfrm>
            <a:custGeom>
              <a:gdLst>
                <a:gd name="T0" fmla="*/ 32123856 w 79"/>
                <a:gd name="T1" fmla="*/ 395844309 h 79"/>
                <a:gd name="T2" fmla="*/ 37478218 w 79"/>
                <a:gd name="T3" fmla="*/ 428379968 h 79"/>
                <a:gd name="T4" fmla="*/ 422976061 w 79"/>
                <a:gd name="T5" fmla="*/ 37956716 h 79"/>
                <a:gd name="T6" fmla="*/ 385497843 w 79"/>
                <a:gd name="T7" fmla="*/ 0 h 79"/>
                <a:gd name="T8" fmla="*/ 0 w 79"/>
                <a:gd name="T9" fmla="*/ 390423251 h 79"/>
                <a:gd name="T10" fmla="*/ 32123856 w 79"/>
                <a:gd name="T11" fmla="*/ 395844309 h 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9" h="79">
                  <a:moveTo>
                    <a:pt x="6" y="73"/>
                  </a:moveTo>
                  <a:cubicBezTo>
                    <a:pt x="8" y="75"/>
                    <a:pt x="9" y="78"/>
                    <a:pt x="7" y="79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0"/>
                    <a:pt x="4" y="71"/>
                    <a:pt x="6" y="73"/>
                  </a:cubicBezTo>
                  <a:close/>
                </a:path>
              </a:pathLst>
            </a:custGeom>
            <a:solidFill>
              <a:srgbClr val="C95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57" name="Rectangle 74">
              <a:extLst>
                <a:ext uri="{FF2B5EF4-FFF2-40B4-BE49-F238E27FC236}">
                  <a16:creationId xmlns:a16="http://schemas.microsoft.com/office/drawing/2014/main" id="{7E60A873-6430-4574-B9A9-1E1451FB7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3224" y="3113554"/>
              <a:ext cx="1164" cy="2329"/>
            </a:xfrm>
            <a:prstGeom prst="rect">
              <a:avLst/>
            </a:prstGeom>
            <a:solidFill>
              <a:srgbClr val="BE9B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358" name="Freeform 75">
              <a:extLst>
                <a:ext uri="{FF2B5EF4-FFF2-40B4-BE49-F238E27FC236}">
                  <a16:creationId xmlns:a16="http://schemas.microsoft.com/office/drawing/2014/main" id="{947856F9-CE9B-4757-9496-CA92CF305743}"/>
                </a:ext>
              </a:extLst>
            </p:cNvPr>
            <p:cNvSpPr/>
            <p:nvPr/>
          </p:nvSpPr>
          <p:spPr bwMode="auto">
            <a:xfrm>
              <a:off x="2766923" y="2929592"/>
              <a:ext cx="182798" cy="186291"/>
            </a:xfrm>
            <a:custGeom>
              <a:gdLst>
                <a:gd name="T0" fmla="*/ 32123856 w 79"/>
                <a:gd name="T1" fmla="*/ 395847417 h 80"/>
                <a:gd name="T2" fmla="*/ 37478218 w 79"/>
                <a:gd name="T3" fmla="*/ 433804209 h 80"/>
                <a:gd name="T4" fmla="*/ 422976061 w 79"/>
                <a:gd name="T5" fmla="*/ 43380188 h 80"/>
                <a:gd name="T6" fmla="*/ 380143481 w 79"/>
                <a:gd name="T7" fmla="*/ 0 h 80"/>
                <a:gd name="T8" fmla="*/ 0 w 79"/>
                <a:gd name="T9" fmla="*/ 390424021 h 80"/>
                <a:gd name="T10" fmla="*/ 32123856 w 79"/>
                <a:gd name="T11" fmla="*/ 395847417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9" h="80">
                  <a:moveTo>
                    <a:pt x="6" y="73"/>
                  </a:moveTo>
                  <a:cubicBezTo>
                    <a:pt x="8" y="75"/>
                    <a:pt x="8" y="78"/>
                    <a:pt x="7" y="80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1"/>
                    <a:pt x="4" y="71"/>
                    <a:pt x="6" y="73"/>
                  </a:cubicBezTo>
                  <a:close/>
                </a:path>
              </a:pathLst>
            </a:custGeom>
            <a:solidFill>
              <a:srgbClr val="B34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275" name="组合 362">
            <a:extLst>
              <a:ext uri="{FF2B5EF4-FFF2-40B4-BE49-F238E27FC236}">
                <a16:creationId xmlns:a16="http://schemas.microsoft.com/office/drawing/2014/main" id="{9448A63D-1A1F-4FBC-89C6-911A620431DB}"/>
              </a:ext>
            </a:extLst>
          </p:cNvPr>
          <p:cNvGrpSpPr/>
          <p:nvPr/>
        </p:nvGrpSpPr>
        <p:grpSpPr>
          <a:xfrm>
            <a:off x="3572741" y="1863787"/>
            <a:ext cx="684213" cy="685800"/>
            <a:chOff x="5538880" y="2610370"/>
            <a:chExt cx="905839" cy="905839"/>
          </a:xfrm>
        </p:grpSpPr>
        <p:sp>
          <p:nvSpPr>
            <p:cNvPr id="11305" name="Freeform 343">
              <a:extLst>
                <a:ext uri="{FF2B5EF4-FFF2-40B4-BE49-F238E27FC236}">
                  <a16:creationId xmlns:a16="http://schemas.microsoft.com/office/drawing/2014/main" id="{0F714985-812B-4ABF-B71B-688CAFA6B1F6}"/>
                </a:ext>
              </a:extLst>
            </p:cNvPr>
            <p:cNvSpPr/>
            <p:nvPr/>
          </p:nvSpPr>
          <p:spPr bwMode="auto">
            <a:xfrm>
              <a:off x="5538880" y="2610370"/>
              <a:ext cx="905839" cy="905839"/>
            </a:xfrm>
            <a:custGeom>
              <a:gdLst>
                <a:gd name="T0" fmla="*/ 2103959728 w 390"/>
                <a:gd name="T1" fmla="*/ 1909747846 h 390"/>
                <a:gd name="T2" fmla="*/ 1909747846 w 390"/>
                <a:gd name="T3" fmla="*/ 2103959728 h 390"/>
                <a:gd name="T4" fmla="*/ 188816333 w 390"/>
                <a:gd name="T5" fmla="*/ 2103959728 h 390"/>
                <a:gd name="T6" fmla="*/ 0 w 390"/>
                <a:gd name="T7" fmla="*/ 1909747846 h 390"/>
                <a:gd name="T8" fmla="*/ 0 w 390"/>
                <a:gd name="T9" fmla="*/ 194211882 h 390"/>
                <a:gd name="T10" fmla="*/ 188816333 w 390"/>
                <a:gd name="T11" fmla="*/ 0 h 390"/>
                <a:gd name="T12" fmla="*/ 1909747846 w 390"/>
                <a:gd name="T13" fmla="*/ 0 h 390"/>
                <a:gd name="T14" fmla="*/ 2103959728 w 390"/>
                <a:gd name="T15" fmla="*/ 194211882 h 390"/>
                <a:gd name="T16" fmla="*/ 2103959728 w 390"/>
                <a:gd name="T17" fmla="*/ 1909747846 h 3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90" h="390">
                  <a:moveTo>
                    <a:pt x="390" y="354"/>
                  </a:moveTo>
                  <a:cubicBezTo>
                    <a:pt x="390" y="374"/>
                    <a:pt x="374" y="390"/>
                    <a:pt x="354" y="390"/>
                  </a:cubicBezTo>
                  <a:cubicBezTo>
                    <a:pt x="35" y="390"/>
                    <a:pt x="35" y="390"/>
                    <a:pt x="35" y="390"/>
                  </a:cubicBezTo>
                  <a:cubicBezTo>
                    <a:pt x="16" y="390"/>
                    <a:pt x="0" y="374"/>
                    <a:pt x="0" y="35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5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74" y="0"/>
                    <a:pt x="390" y="16"/>
                    <a:pt x="390" y="36"/>
                  </a:cubicBezTo>
                  <a:lnTo>
                    <a:pt x="390" y="354"/>
                  </a:lnTo>
                  <a:close/>
                </a:path>
              </a:pathLst>
            </a:custGeom>
            <a:solidFill>
              <a:srgbClr val="956F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06" name="Freeform 344">
              <a:extLst>
                <a:ext uri="{FF2B5EF4-FFF2-40B4-BE49-F238E27FC236}">
                  <a16:creationId xmlns:a16="http://schemas.microsoft.com/office/drawing/2014/main" id="{0EDFF6A5-726C-4D3E-85B1-A91B376D47F3}"/>
                </a:ext>
              </a:extLst>
            </p:cNvPr>
            <p:cNvSpPr/>
            <p:nvPr/>
          </p:nvSpPr>
          <p:spPr bwMode="auto">
            <a:xfrm>
              <a:off x="5685584" y="2896792"/>
              <a:ext cx="101295" cy="105953"/>
            </a:xfrm>
            <a:custGeom>
              <a:gdLst>
                <a:gd name="T0" fmla="*/ 117938816 w 87"/>
                <a:gd name="T1" fmla="*/ 123363057 h 91"/>
                <a:gd name="T2" fmla="*/ 90826686 w 87"/>
                <a:gd name="T3" fmla="*/ 0 h 91"/>
                <a:gd name="T4" fmla="*/ 0 w 87"/>
                <a:gd name="T5" fmla="*/ 5422232 h 91"/>
                <a:gd name="T6" fmla="*/ 54224261 w 87"/>
                <a:gd name="T7" fmla="*/ 58292779 h 91"/>
                <a:gd name="T8" fmla="*/ 117938816 w 87"/>
                <a:gd name="T9" fmla="*/ 123363057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7" h="91">
                  <a:moveTo>
                    <a:pt x="87" y="91"/>
                  </a:moveTo>
                  <a:lnTo>
                    <a:pt x="67" y="0"/>
                  </a:lnTo>
                  <a:lnTo>
                    <a:pt x="0" y="4"/>
                  </a:lnTo>
                  <a:lnTo>
                    <a:pt x="40" y="43"/>
                  </a:lnTo>
                  <a:lnTo>
                    <a:pt x="87" y="91"/>
                  </a:lnTo>
                  <a:close/>
                </a:path>
              </a:pathLst>
            </a:custGeom>
            <a:solidFill>
              <a:srgbClr val="6B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07" name="Freeform 345">
              <a:extLst>
                <a:ext uri="{FF2B5EF4-FFF2-40B4-BE49-F238E27FC236}">
                  <a16:creationId xmlns:a16="http://schemas.microsoft.com/office/drawing/2014/main" id="{35683328-85BD-4A43-B711-41B9D24488FD}"/>
                </a:ext>
              </a:extLst>
            </p:cNvPr>
            <p:cNvSpPr/>
            <p:nvPr/>
          </p:nvSpPr>
          <p:spPr bwMode="auto">
            <a:xfrm>
              <a:off x="5685584" y="3077262"/>
              <a:ext cx="101295" cy="107117"/>
            </a:xfrm>
            <a:custGeom>
              <a:gdLst>
                <a:gd name="T0" fmla="*/ 0 w 87"/>
                <a:gd name="T1" fmla="*/ 5422216 h 92"/>
                <a:gd name="T2" fmla="*/ 54224261 w 87"/>
                <a:gd name="T3" fmla="*/ 59647869 h 92"/>
                <a:gd name="T4" fmla="*/ 117938816 w 87"/>
                <a:gd name="T5" fmla="*/ 124717953 h 92"/>
                <a:gd name="T6" fmla="*/ 90826686 w 87"/>
                <a:gd name="T7" fmla="*/ 0 h 92"/>
                <a:gd name="T8" fmla="*/ 0 w 87"/>
                <a:gd name="T9" fmla="*/ 5422216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7" h="92">
                  <a:moveTo>
                    <a:pt x="0" y="4"/>
                  </a:moveTo>
                  <a:lnTo>
                    <a:pt x="40" y="44"/>
                  </a:lnTo>
                  <a:lnTo>
                    <a:pt x="87" y="92"/>
                  </a:lnTo>
                  <a:lnTo>
                    <a:pt x="67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6B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08" name="Freeform 346">
              <a:extLst>
                <a:ext uri="{FF2B5EF4-FFF2-40B4-BE49-F238E27FC236}">
                  <a16:creationId xmlns:a16="http://schemas.microsoft.com/office/drawing/2014/main" id="{40D09A78-0C65-4E94-ACA0-1B126CBFB6CA}"/>
                </a:ext>
              </a:extLst>
            </p:cNvPr>
            <p:cNvSpPr/>
            <p:nvPr/>
          </p:nvSpPr>
          <p:spPr bwMode="auto">
            <a:xfrm>
              <a:off x="5685584" y="3254238"/>
              <a:ext cx="101295" cy="103624"/>
            </a:xfrm>
            <a:custGeom>
              <a:gdLst>
                <a:gd name="T0" fmla="*/ 0 w 87"/>
                <a:gd name="T1" fmla="*/ 2711689 h 89"/>
                <a:gd name="T2" fmla="*/ 54224261 w 87"/>
                <a:gd name="T3" fmla="*/ 55580886 h 89"/>
                <a:gd name="T4" fmla="*/ 117938816 w 87"/>
                <a:gd name="T5" fmla="*/ 120650937 h 89"/>
                <a:gd name="T6" fmla="*/ 90826686 w 87"/>
                <a:gd name="T7" fmla="*/ 0 h 89"/>
                <a:gd name="T8" fmla="*/ 0 w 87"/>
                <a:gd name="T9" fmla="*/ 2711689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7" h="89">
                  <a:moveTo>
                    <a:pt x="0" y="2"/>
                  </a:moveTo>
                  <a:lnTo>
                    <a:pt x="40" y="41"/>
                  </a:lnTo>
                  <a:lnTo>
                    <a:pt x="87" y="89"/>
                  </a:lnTo>
                  <a:lnTo>
                    <a:pt x="67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B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09" name="Freeform 347">
              <a:extLst>
                <a:ext uri="{FF2B5EF4-FFF2-40B4-BE49-F238E27FC236}">
                  <a16:creationId xmlns:a16="http://schemas.microsoft.com/office/drawing/2014/main" id="{9B2AD802-7D39-4E39-9410-1F8BB6E139F6}"/>
                </a:ext>
              </a:extLst>
            </p:cNvPr>
            <p:cNvSpPr/>
            <p:nvPr/>
          </p:nvSpPr>
          <p:spPr bwMode="auto">
            <a:xfrm>
              <a:off x="5744963" y="2782689"/>
              <a:ext cx="699755" cy="733520"/>
            </a:xfrm>
            <a:custGeom>
              <a:gdLst>
                <a:gd name="T0" fmla="*/ 1626767641 w 301"/>
                <a:gd name="T1" fmla="*/ 1508716007 h 316"/>
                <a:gd name="T2" fmla="*/ 1626767641 w 301"/>
                <a:gd name="T3" fmla="*/ 479557270 h 316"/>
                <a:gd name="T4" fmla="*/ 1151166718 w 301"/>
                <a:gd name="T5" fmla="*/ 5387658 h 316"/>
                <a:gd name="T6" fmla="*/ 1140358874 w 301"/>
                <a:gd name="T7" fmla="*/ 0 h 316"/>
                <a:gd name="T8" fmla="*/ 0 w 301"/>
                <a:gd name="T9" fmla="*/ 0 h 316"/>
                <a:gd name="T10" fmla="*/ 0 w 301"/>
                <a:gd name="T11" fmla="*/ 1330904723 h 316"/>
                <a:gd name="T12" fmla="*/ 0 w 301"/>
                <a:gd name="T13" fmla="*/ 1336292381 h 316"/>
                <a:gd name="T14" fmla="*/ 367508536 w 301"/>
                <a:gd name="T15" fmla="*/ 1702694906 h 316"/>
                <a:gd name="T16" fmla="*/ 1432203205 w 301"/>
                <a:gd name="T17" fmla="*/ 1702694906 h 316"/>
                <a:gd name="T18" fmla="*/ 1626767641 w 301"/>
                <a:gd name="T19" fmla="*/ 1508716007 h 3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01" h="316">
                  <a:moveTo>
                    <a:pt x="301" y="280"/>
                  </a:moveTo>
                  <a:cubicBezTo>
                    <a:pt x="301" y="89"/>
                    <a:pt x="301" y="89"/>
                    <a:pt x="301" y="89"/>
                  </a:cubicBezTo>
                  <a:cubicBezTo>
                    <a:pt x="213" y="1"/>
                    <a:pt x="213" y="1"/>
                    <a:pt x="213" y="1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68" y="316"/>
                    <a:pt x="68" y="316"/>
                    <a:pt x="68" y="316"/>
                  </a:cubicBezTo>
                  <a:cubicBezTo>
                    <a:pt x="265" y="316"/>
                    <a:pt x="265" y="316"/>
                    <a:pt x="265" y="316"/>
                  </a:cubicBezTo>
                  <a:cubicBezTo>
                    <a:pt x="285" y="316"/>
                    <a:pt x="301" y="300"/>
                    <a:pt x="301" y="280"/>
                  </a:cubicBezTo>
                  <a:close/>
                </a:path>
              </a:pathLst>
            </a:custGeom>
            <a:solidFill>
              <a:srgbClr val="6B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10" name="Freeform 348">
              <a:extLst>
                <a:ext uri="{FF2B5EF4-FFF2-40B4-BE49-F238E27FC236}">
                  <a16:creationId xmlns:a16="http://schemas.microsoft.com/office/drawing/2014/main" id="{DF916423-1959-4984-8FAB-06153C06CC8F}"/>
                </a:ext>
              </a:extLst>
            </p:cNvPr>
            <p:cNvSpPr/>
            <p:nvPr/>
          </p:nvSpPr>
          <p:spPr bwMode="auto">
            <a:xfrm>
              <a:off x="5729828" y="2759402"/>
              <a:ext cx="519286" cy="617089"/>
            </a:xfrm>
            <a:custGeom>
              <a:gdLst>
                <a:gd name="T0" fmla="*/ 1064100471 w 224"/>
                <a:gd name="T1" fmla="*/ 0 h 266"/>
                <a:gd name="T2" fmla="*/ 413817622 w 224"/>
                <a:gd name="T3" fmla="*/ 0 h 266"/>
                <a:gd name="T4" fmla="*/ 139729662 w 224"/>
                <a:gd name="T5" fmla="*/ 0 h 266"/>
                <a:gd name="T6" fmla="*/ 0 w 224"/>
                <a:gd name="T7" fmla="*/ 145310540 h 266"/>
                <a:gd name="T8" fmla="*/ 0 w 224"/>
                <a:gd name="T9" fmla="*/ 1286264023 h 266"/>
                <a:gd name="T10" fmla="*/ 139729662 w 224"/>
                <a:gd name="T11" fmla="*/ 1431574564 h 266"/>
                <a:gd name="T12" fmla="*/ 413817622 w 224"/>
                <a:gd name="T13" fmla="*/ 1431574564 h 266"/>
                <a:gd name="T14" fmla="*/ 413817622 w 224"/>
                <a:gd name="T15" fmla="*/ 1431574564 h 266"/>
                <a:gd name="T16" fmla="*/ 1064100471 w 224"/>
                <a:gd name="T17" fmla="*/ 1431574564 h 266"/>
                <a:gd name="T18" fmla="*/ 1203830133 w 224"/>
                <a:gd name="T19" fmla="*/ 1286264023 h 266"/>
                <a:gd name="T20" fmla="*/ 1203830133 w 224"/>
                <a:gd name="T21" fmla="*/ 145310540 h 266"/>
                <a:gd name="T22" fmla="*/ 1064100471 w 224"/>
                <a:gd name="T23" fmla="*/ 0 h 26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24" h="266">
                  <a:moveTo>
                    <a:pt x="198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54"/>
                    <a:pt x="12" y="266"/>
                    <a:pt x="26" y="266"/>
                  </a:cubicBezTo>
                  <a:cubicBezTo>
                    <a:pt x="77" y="266"/>
                    <a:pt x="77" y="266"/>
                    <a:pt x="77" y="266"/>
                  </a:cubicBezTo>
                  <a:cubicBezTo>
                    <a:pt x="77" y="266"/>
                    <a:pt x="77" y="266"/>
                    <a:pt x="77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212" y="266"/>
                    <a:pt x="224" y="254"/>
                    <a:pt x="224" y="239"/>
                  </a:cubicBezTo>
                  <a:cubicBezTo>
                    <a:pt x="224" y="27"/>
                    <a:pt x="224" y="27"/>
                    <a:pt x="224" y="27"/>
                  </a:cubicBezTo>
                  <a:cubicBezTo>
                    <a:pt x="224" y="12"/>
                    <a:pt x="212" y="0"/>
                    <a:pt x="198" y="0"/>
                  </a:cubicBezTo>
                  <a:close/>
                </a:path>
              </a:pathLst>
            </a:custGeom>
            <a:solidFill>
              <a:srgbClr val="DCC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11" name="Oval 349">
              <a:extLst>
                <a:ext uri="{FF2B5EF4-FFF2-40B4-BE49-F238E27FC236}">
                  <a16:creationId xmlns:a16="http://schemas.microsoft.com/office/drawing/2014/main" id="{126F5A31-4A4E-4166-8399-86B317AB6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9621" y="3042332"/>
              <a:ext cx="55887" cy="58216"/>
            </a:xfrm>
            <a:prstGeom prst="ellipse">
              <a:avLst/>
            </a:prstGeom>
            <a:solidFill>
              <a:srgbClr val="6F5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312" name="Oval 350">
              <a:extLst>
                <a:ext uri="{FF2B5EF4-FFF2-40B4-BE49-F238E27FC236}">
                  <a16:creationId xmlns:a16="http://schemas.microsoft.com/office/drawing/2014/main" id="{30AD441B-C9D5-4DC9-A436-C6BFE35055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8935" y="3053975"/>
              <a:ext cx="34930" cy="34930"/>
            </a:xfrm>
            <a:prstGeom prst="ellipse">
              <a:avLst/>
            </a:prstGeom>
            <a:solidFill>
              <a:srgbClr val="503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313" name="Freeform 351">
              <a:extLst>
                <a:ext uri="{FF2B5EF4-FFF2-40B4-BE49-F238E27FC236}">
                  <a16:creationId xmlns:a16="http://schemas.microsoft.com/office/drawing/2014/main" id="{98B835E0-CAF7-4C0D-AB8E-755E0544FFF9}"/>
                </a:ext>
              </a:extLst>
            </p:cNvPr>
            <p:cNvSpPr/>
            <p:nvPr/>
          </p:nvSpPr>
          <p:spPr bwMode="auto">
            <a:xfrm>
              <a:off x="5680926" y="3056304"/>
              <a:ext cx="101295" cy="27944"/>
            </a:xfrm>
            <a:custGeom>
              <a:gdLst>
                <a:gd name="T0" fmla="*/ 233197205 w 44"/>
                <a:gd name="T1" fmla="*/ 32536131 h 12"/>
                <a:gd name="T2" fmla="*/ 206697052 w 44"/>
                <a:gd name="T3" fmla="*/ 65072261 h 12"/>
                <a:gd name="T4" fmla="*/ 26500153 w 44"/>
                <a:gd name="T5" fmla="*/ 65072261 h 12"/>
                <a:gd name="T6" fmla="*/ 0 w 44"/>
                <a:gd name="T7" fmla="*/ 32536131 h 12"/>
                <a:gd name="T8" fmla="*/ 26500153 w 44"/>
                <a:gd name="T9" fmla="*/ 0 h 12"/>
                <a:gd name="T10" fmla="*/ 206697052 w 44"/>
                <a:gd name="T11" fmla="*/ 0 h 12"/>
                <a:gd name="T12" fmla="*/ 233197205 w 44"/>
                <a:gd name="T13" fmla="*/ 32536131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4" h="12">
                  <a:moveTo>
                    <a:pt x="44" y="6"/>
                  </a:moveTo>
                  <a:cubicBezTo>
                    <a:pt x="44" y="10"/>
                    <a:pt x="42" y="12"/>
                    <a:pt x="39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2" y="0"/>
                    <a:pt x="44" y="3"/>
                    <a:pt x="44" y="6"/>
                  </a:cubicBezTo>
                  <a:close/>
                </a:path>
              </a:pathLst>
            </a:custGeom>
            <a:solidFill>
              <a:srgbClr val="BAA6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14" name="Freeform 352">
              <a:extLst>
                <a:ext uri="{FF2B5EF4-FFF2-40B4-BE49-F238E27FC236}">
                  <a16:creationId xmlns:a16="http://schemas.microsoft.com/office/drawing/2014/main" id="{DA9A2249-E91C-429C-8CD9-BB94EE540B06}"/>
                </a:ext>
              </a:extLst>
            </p:cNvPr>
            <p:cNvSpPr/>
            <p:nvPr/>
          </p:nvSpPr>
          <p:spPr bwMode="auto">
            <a:xfrm>
              <a:off x="5683255" y="3060961"/>
              <a:ext cx="96638" cy="9315"/>
            </a:xfrm>
            <a:custGeom>
              <a:gdLst>
                <a:gd name="T0" fmla="*/ 0 w 42"/>
                <a:gd name="T1" fmla="*/ 21692306 h 4"/>
                <a:gd name="T2" fmla="*/ 222354834 w 42"/>
                <a:gd name="T3" fmla="*/ 21692306 h 4"/>
                <a:gd name="T4" fmla="*/ 201177307 w 42"/>
                <a:gd name="T5" fmla="*/ 0 h 4"/>
                <a:gd name="T6" fmla="*/ 21177527 w 42"/>
                <a:gd name="T7" fmla="*/ 0 h 4"/>
                <a:gd name="T8" fmla="*/ 0 w 42"/>
                <a:gd name="T9" fmla="*/ 21692306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4">
                  <a:moveTo>
                    <a:pt x="0" y="4"/>
                  </a:moveTo>
                  <a:cubicBezTo>
                    <a:pt x="42" y="4"/>
                    <a:pt x="42" y="4"/>
                    <a:pt x="42" y="4"/>
                  </a:cubicBezTo>
                  <a:cubicBezTo>
                    <a:pt x="41" y="2"/>
                    <a:pt x="40" y="0"/>
                    <a:pt x="3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4"/>
                  </a:cubicBezTo>
                  <a:close/>
                </a:path>
              </a:pathLst>
            </a:custGeom>
            <a:solidFill>
              <a:srgbClr val="F1DD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15" name="Oval 353">
              <a:extLst>
                <a:ext uri="{FF2B5EF4-FFF2-40B4-BE49-F238E27FC236}">
                  <a16:creationId xmlns:a16="http://schemas.microsoft.com/office/drawing/2014/main" id="{34DFACD5-4D38-4E69-8129-99B6F1677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9621" y="3219308"/>
              <a:ext cx="55887" cy="55887"/>
            </a:xfrm>
            <a:prstGeom prst="ellipse">
              <a:avLst/>
            </a:prstGeom>
            <a:solidFill>
              <a:srgbClr val="6F5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316" name="Oval 354">
              <a:extLst>
                <a:ext uri="{FF2B5EF4-FFF2-40B4-BE49-F238E27FC236}">
                  <a16:creationId xmlns:a16="http://schemas.microsoft.com/office/drawing/2014/main" id="{EAF2E21C-02AF-4BF5-9878-5C33AF8D3E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8935" y="3230952"/>
              <a:ext cx="34930" cy="32601"/>
            </a:xfrm>
            <a:prstGeom prst="ellipse">
              <a:avLst/>
            </a:prstGeom>
            <a:solidFill>
              <a:srgbClr val="503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317" name="Freeform 355">
              <a:extLst>
                <a:ext uri="{FF2B5EF4-FFF2-40B4-BE49-F238E27FC236}">
                  <a16:creationId xmlns:a16="http://schemas.microsoft.com/office/drawing/2014/main" id="{7FABBCE2-F9D0-45F4-9DDF-2B5786F4A2DD}"/>
                </a:ext>
              </a:extLst>
            </p:cNvPr>
            <p:cNvSpPr/>
            <p:nvPr/>
          </p:nvSpPr>
          <p:spPr bwMode="auto">
            <a:xfrm>
              <a:off x="5680926" y="3233280"/>
              <a:ext cx="101295" cy="27944"/>
            </a:xfrm>
            <a:custGeom>
              <a:gdLst>
                <a:gd name="T0" fmla="*/ 233197205 w 44"/>
                <a:gd name="T1" fmla="*/ 32536131 h 12"/>
                <a:gd name="T2" fmla="*/ 206697052 w 44"/>
                <a:gd name="T3" fmla="*/ 65072261 h 12"/>
                <a:gd name="T4" fmla="*/ 26500153 w 44"/>
                <a:gd name="T5" fmla="*/ 65072261 h 12"/>
                <a:gd name="T6" fmla="*/ 0 w 44"/>
                <a:gd name="T7" fmla="*/ 32536131 h 12"/>
                <a:gd name="T8" fmla="*/ 26500153 w 44"/>
                <a:gd name="T9" fmla="*/ 0 h 12"/>
                <a:gd name="T10" fmla="*/ 206697052 w 44"/>
                <a:gd name="T11" fmla="*/ 0 h 12"/>
                <a:gd name="T12" fmla="*/ 233197205 w 44"/>
                <a:gd name="T13" fmla="*/ 32536131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4" h="12">
                  <a:moveTo>
                    <a:pt x="44" y="6"/>
                  </a:moveTo>
                  <a:cubicBezTo>
                    <a:pt x="44" y="9"/>
                    <a:pt x="42" y="12"/>
                    <a:pt x="39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2" y="0"/>
                    <a:pt x="44" y="3"/>
                    <a:pt x="44" y="6"/>
                  </a:cubicBezTo>
                  <a:close/>
                </a:path>
              </a:pathLst>
            </a:custGeom>
            <a:solidFill>
              <a:srgbClr val="BAA6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18" name="Freeform 356">
              <a:extLst>
                <a:ext uri="{FF2B5EF4-FFF2-40B4-BE49-F238E27FC236}">
                  <a16:creationId xmlns:a16="http://schemas.microsoft.com/office/drawing/2014/main" id="{3612D7B5-F56D-42FE-8EBB-0CC5E1C34EE5}"/>
                </a:ext>
              </a:extLst>
            </p:cNvPr>
            <p:cNvSpPr/>
            <p:nvPr/>
          </p:nvSpPr>
          <p:spPr bwMode="auto">
            <a:xfrm>
              <a:off x="5683255" y="3237937"/>
              <a:ext cx="96638" cy="9315"/>
            </a:xfrm>
            <a:custGeom>
              <a:gdLst>
                <a:gd name="T0" fmla="*/ 0 w 42"/>
                <a:gd name="T1" fmla="*/ 21692306 h 4"/>
                <a:gd name="T2" fmla="*/ 222354834 w 42"/>
                <a:gd name="T3" fmla="*/ 21692306 h 4"/>
                <a:gd name="T4" fmla="*/ 201177307 w 42"/>
                <a:gd name="T5" fmla="*/ 0 h 4"/>
                <a:gd name="T6" fmla="*/ 21177527 w 42"/>
                <a:gd name="T7" fmla="*/ 0 h 4"/>
                <a:gd name="T8" fmla="*/ 0 w 42"/>
                <a:gd name="T9" fmla="*/ 21692306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4">
                  <a:moveTo>
                    <a:pt x="0" y="4"/>
                  </a:moveTo>
                  <a:cubicBezTo>
                    <a:pt x="42" y="4"/>
                    <a:pt x="42" y="4"/>
                    <a:pt x="42" y="4"/>
                  </a:cubicBezTo>
                  <a:cubicBezTo>
                    <a:pt x="41" y="1"/>
                    <a:pt x="40" y="0"/>
                    <a:pt x="3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1"/>
                    <a:pt x="0" y="4"/>
                  </a:cubicBezTo>
                  <a:close/>
                </a:path>
              </a:pathLst>
            </a:custGeom>
            <a:solidFill>
              <a:srgbClr val="F1DD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19" name="Oval 357">
              <a:extLst>
                <a:ext uri="{FF2B5EF4-FFF2-40B4-BE49-F238E27FC236}">
                  <a16:creationId xmlns:a16="http://schemas.microsoft.com/office/drawing/2014/main" id="{A2F5F6ED-F0D7-4EC9-9550-4E62BCDAD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9621" y="2861862"/>
              <a:ext cx="55887" cy="54723"/>
            </a:xfrm>
            <a:prstGeom prst="ellipse">
              <a:avLst/>
            </a:prstGeom>
            <a:solidFill>
              <a:srgbClr val="6F5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320" name="Oval 358">
              <a:extLst>
                <a:ext uri="{FF2B5EF4-FFF2-40B4-BE49-F238E27FC236}">
                  <a16:creationId xmlns:a16="http://schemas.microsoft.com/office/drawing/2014/main" id="{A5FD3D9B-07B3-4182-B276-03E365609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8935" y="2873506"/>
              <a:ext cx="34930" cy="34930"/>
            </a:xfrm>
            <a:prstGeom prst="ellipse">
              <a:avLst/>
            </a:prstGeom>
            <a:solidFill>
              <a:srgbClr val="503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321" name="Freeform 359">
              <a:extLst>
                <a:ext uri="{FF2B5EF4-FFF2-40B4-BE49-F238E27FC236}">
                  <a16:creationId xmlns:a16="http://schemas.microsoft.com/office/drawing/2014/main" id="{2E9528F8-EE52-4C65-8A13-978E25DB252C}"/>
                </a:ext>
              </a:extLst>
            </p:cNvPr>
            <p:cNvSpPr/>
            <p:nvPr/>
          </p:nvSpPr>
          <p:spPr bwMode="auto">
            <a:xfrm>
              <a:off x="5680926" y="2875834"/>
              <a:ext cx="101295" cy="27944"/>
            </a:xfrm>
            <a:custGeom>
              <a:gdLst>
                <a:gd name="T0" fmla="*/ 233197205 w 44"/>
                <a:gd name="T1" fmla="*/ 32536131 h 12"/>
                <a:gd name="T2" fmla="*/ 206697052 w 44"/>
                <a:gd name="T3" fmla="*/ 65072261 h 12"/>
                <a:gd name="T4" fmla="*/ 26500153 w 44"/>
                <a:gd name="T5" fmla="*/ 65072261 h 12"/>
                <a:gd name="T6" fmla="*/ 0 w 44"/>
                <a:gd name="T7" fmla="*/ 32536131 h 12"/>
                <a:gd name="T8" fmla="*/ 26500153 w 44"/>
                <a:gd name="T9" fmla="*/ 0 h 12"/>
                <a:gd name="T10" fmla="*/ 206697052 w 44"/>
                <a:gd name="T11" fmla="*/ 0 h 12"/>
                <a:gd name="T12" fmla="*/ 233197205 w 44"/>
                <a:gd name="T13" fmla="*/ 32536131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4" h="12">
                  <a:moveTo>
                    <a:pt x="44" y="6"/>
                  </a:moveTo>
                  <a:cubicBezTo>
                    <a:pt x="44" y="10"/>
                    <a:pt x="42" y="12"/>
                    <a:pt x="39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2" y="0"/>
                    <a:pt x="44" y="3"/>
                    <a:pt x="44" y="6"/>
                  </a:cubicBezTo>
                  <a:close/>
                </a:path>
              </a:pathLst>
            </a:custGeom>
            <a:solidFill>
              <a:srgbClr val="BAA6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22" name="Freeform 360">
              <a:extLst>
                <a:ext uri="{FF2B5EF4-FFF2-40B4-BE49-F238E27FC236}">
                  <a16:creationId xmlns:a16="http://schemas.microsoft.com/office/drawing/2014/main" id="{FF0C9C0D-CC4D-408D-994C-BAC4B2AAE9D4}"/>
                </a:ext>
              </a:extLst>
            </p:cNvPr>
            <p:cNvSpPr/>
            <p:nvPr/>
          </p:nvSpPr>
          <p:spPr bwMode="auto">
            <a:xfrm>
              <a:off x="5683255" y="2880492"/>
              <a:ext cx="96638" cy="9315"/>
            </a:xfrm>
            <a:custGeom>
              <a:gdLst>
                <a:gd name="T0" fmla="*/ 0 w 42"/>
                <a:gd name="T1" fmla="*/ 21692306 h 4"/>
                <a:gd name="T2" fmla="*/ 222354834 w 42"/>
                <a:gd name="T3" fmla="*/ 21692306 h 4"/>
                <a:gd name="T4" fmla="*/ 201177307 w 42"/>
                <a:gd name="T5" fmla="*/ 0 h 4"/>
                <a:gd name="T6" fmla="*/ 21177527 w 42"/>
                <a:gd name="T7" fmla="*/ 0 h 4"/>
                <a:gd name="T8" fmla="*/ 0 w 42"/>
                <a:gd name="T9" fmla="*/ 21692306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4">
                  <a:moveTo>
                    <a:pt x="0" y="4"/>
                  </a:moveTo>
                  <a:cubicBezTo>
                    <a:pt x="42" y="4"/>
                    <a:pt x="42" y="4"/>
                    <a:pt x="42" y="4"/>
                  </a:cubicBezTo>
                  <a:cubicBezTo>
                    <a:pt x="41" y="1"/>
                    <a:pt x="40" y="0"/>
                    <a:pt x="3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1"/>
                    <a:pt x="0" y="4"/>
                  </a:cubicBezTo>
                  <a:close/>
                </a:path>
              </a:pathLst>
            </a:custGeom>
            <a:solidFill>
              <a:srgbClr val="F1DD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23" name="Freeform 361">
              <a:extLst>
                <a:ext uri="{FF2B5EF4-FFF2-40B4-BE49-F238E27FC236}">
                  <a16:creationId xmlns:a16="http://schemas.microsoft.com/office/drawing/2014/main" id="{C0EB6672-6115-42F2-A4D6-BDD5F8474363}"/>
                </a:ext>
              </a:extLst>
            </p:cNvPr>
            <p:cNvSpPr/>
            <p:nvPr/>
          </p:nvSpPr>
          <p:spPr bwMode="auto">
            <a:xfrm>
              <a:off x="5870710" y="2930558"/>
              <a:ext cx="237521" cy="232864"/>
            </a:xfrm>
            <a:custGeom>
              <a:gdLst>
                <a:gd name="T0" fmla="*/ 553100249 w 102"/>
                <a:gd name="T1" fmla="*/ 542256425 h 100"/>
                <a:gd name="T2" fmla="*/ 520564530 w 102"/>
                <a:gd name="T3" fmla="*/ 455495956 h 100"/>
                <a:gd name="T4" fmla="*/ 520564530 w 102"/>
                <a:gd name="T5" fmla="*/ 455495956 h 100"/>
                <a:gd name="T6" fmla="*/ 401268443 w 102"/>
                <a:gd name="T7" fmla="*/ 390424440 h 100"/>
                <a:gd name="T8" fmla="*/ 390423979 w 102"/>
                <a:gd name="T9" fmla="*/ 385001037 h 100"/>
                <a:gd name="T10" fmla="*/ 357888260 w 102"/>
                <a:gd name="T11" fmla="*/ 352467608 h 100"/>
                <a:gd name="T12" fmla="*/ 347043796 w 102"/>
                <a:gd name="T13" fmla="*/ 325352924 h 100"/>
                <a:gd name="T14" fmla="*/ 385000583 w 102"/>
                <a:gd name="T15" fmla="*/ 265704810 h 100"/>
                <a:gd name="T16" fmla="*/ 390423979 w 102"/>
                <a:gd name="T17" fmla="*/ 265704810 h 100"/>
                <a:gd name="T18" fmla="*/ 401268443 w 102"/>
                <a:gd name="T19" fmla="*/ 254860333 h 100"/>
                <a:gd name="T20" fmla="*/ 406691839 w 102"/>
                <a:gd name="T21" fmla="*/ 233171380 h 100"/>
                <a:gd name="T22" fmla="*/ 412112907 w 102"/>
                <a:gd name="T23" fmla="*/ 206056696 h 100"/>
                <a:gd name="T24" fmla="*/ 401268443 w 102"/>
                <a:gd name="T25" fmla="*/ 189788817 h 100"/>
                <a:gd name="T26" fmla="*/ 395847376 w 102"/>
                <a:gd name="T27" fmla="*/ 189788817 h 100"/>
                <a:gd name="T28" fmla="*/ 401268443 w 102"/>
                <a:gd name="T29" fmla="*/ 157255388 h 100"/>
                <a:gd name="T30" fmla="*/ 406691839 w 102"/>
                <a:gd name="T31" fmla="*/ 130140704 h 100"/>
                <a:gd name="T32" fmla="*/ 287395753 w 102"/>
                <a:gd name="T33" fmla="*/ 0 h 100"/>
                <a:gd name="T34" fmla="*/ 276551289 w 102"/>
                <a:gd name="T35" fmla="*/ 0 h 100"/>
                <a:gd name="T36" fmla="*/ 265704497 w 102"/>
                <a:gd name="T37" fmla="*/ 0 h 100"/>
                <a:gd name="T38" fmla="*/ 146408410 w 102"/>
                <a:gd name="T39" fmla="*/ 130140704 h 100"/>
                <a:gd name="T40" fmla="*/ 151831806 w 102"/>
                <a:gd name="T41" fmla="*/ 157255388 h 100"/>
                <a:gd name="T42" fmla="*/ 157252874 w 102"/>
                <a:gd name="T43" fmla="*/ 189788817 h 100"/>
                <a:gd name="T44" fmla="*/ 151831806 w 102"/>
                <a:gd name="T45" fmla="*/ 189788817 h 100"/>
                <a:gd name="T46" fmla="*/ 140987343 w 102"/>
                <a:gd name="T47" fmla="*/ 206056696 h 100"/>
                <a:gd name="T48" fmla="*/ 146408410 w 102"/>
                <a:gd name="T49" fmla="*/ 233171380 h 100"/>
                <a:gd name="T50" fmla="*/ 151831806 w 102"/>
                <a:gd name="T51" fmla="*/ 254860333 h 100"/>
                <a:gd name="T52" fmla="*/ 162676270 w 102"/>
                <a:gd name="T53" fmla="*/ 265704810 h 100"/>
                <a:gd name="T54" fmla="*/ 168099666 w 102"/>
                <a:gd name="T55" fmla="*/ 265704810 h 100"/>
                <a:gd name="T56" fmla="*/ 206056453 w 102"/>
                <a:gd name="T57" fmla="*/ 325352924 h 100"/>
                <a:gd name="T58" fmla="*/ 195211990 w 102"/>
                <a:gd name="T59" fmla="*/ 352467608 h 100"/>
                <a:gd name="T60" fmla="*/ 162676270 w 102"/>
                <a:gd name="T61" fmla="*/ 385001037 h 100"/>
                <a:gd name="T62" fmla="*/ 151831806 w 102"/>
                <a:gd name="T63" fmla="*/ 390424440 h 100"/>
                <a:gd name="T64" fmla="*/ 32535720 w 102"/>
                <a:gd name="T65" fmla="*/ 455495956 h 100"/>
                <a:gd name="T66" fmla="*/ 32535720 w 102"/>
                <a:gd name="T67" fmla="*/ 455495956 h 100"/>
                <a:gd name="T68" fmla="*/ 32535720 w 102"/>
                <a:gd name="T69" fmla="*/ 455495956 h 100"/>
                <a:gd name="T70" fmla="*/ 0 w 102"/>
                <a:gd name="T71" fmla="*/ 542256425 h 100"/>
                <a:gd name="T72" fmla="*/ 553100249 w 102"/>
                <a:gd name="T73" fmla="*/ 542256425 h 1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2" h="100">
                  <a:moveTo>
                    <a:pt x="102" y="100"/>
                  </a:moveTo>
                  <a:cubicBezTo>
                    <a:pt x="101" y="93"/>
                    <a:pt x="99" y="88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0" y="77"/>
                    <a:pt x="81" y="75"/>
                    <a:pt x="74" y="72"/>
                  </a:cubicBezTo>
                  <a:cubicBezTo>
                    <a:pt x="73" y="71"/>
                    <a:pt x="73" y="71"/>
                    <a:pt x="72" y="71"/>
                  </a:cubicBezTo>
                  <a:cubicBezTo>
                    <a:pt x="68" y="69"/>
                    <a:pt x="66" y="65"/>
                    <a:pt x="66" y="65"/>
                  </a:cubicBezTo>
                  <a:cubicBezTo>
                    <a:pt x="65" y="63"/>
                    <a:pt x="64" y="60"/>
                    <a:pt x="64" y="60"/>
                  </a:cubicBezTo>
                  <a:cubicBezTo>
                    <a:pt x="67" y="57"/>
                    <a:pt x="69" y="53"/>
                    <a:pt x="71" y="49"/>
                  </a:cubicBezTo>
                  <a:cubicBezTo>
                    <a:pt x="71" y="49"/>
                    <a:pt x="72" y="49"/>
                    <a:pt x="72" y="49"/>
                  </a:cubicBezTo>
                  <a:cubicBezTo>
                    <a:pt x="74" y="50"/>
                    <a:pt x="74" y="48"/>
                    <a:pt x="74" y="47"/>
                  </a:cubicBezTo>
                  <a:cubicBezTo>
                    <a:pt x="74" y="45"/>
                    <a:pt x="75" y="44"/>
                    <a:pt x="75" y="43"/>
                  </a:cubicBezTo>
                  <a:cubicBezTo>
                    <a:pt x="77" y="41"/>
                    <a:pt x="77" y="39"/>
                    <a:pt x="76" y="38"/>
                  </a:cubicBezTo>
                  <a:cubicBezTo>
                    <a:pt x="76" y="35"/>
                    <a:pt x="75" y="34"/>
                    <a:pt x="74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4" y="32"/>
                    <a:pt x="74" y="31"/>
                    <a:pt x="74" y="29"/>
                  </a:cubicBezTo>
                  <a:cubicBezTo>
                    <a:pt x="75" y="27"/>
                    <a:pt x="75" y="26"/>
                    <a:pt x="75" y="24"/>
                  </a:cubicBezTo>
                  <a:cubicBezTo>
                    <a:pt x="75" y="12"/>
                    <a:pt x="65" y="2"/>
                    <a:pt x="53" y="0"/>
                  </a:cubicBezTo>
                  <a:cubicBezTo>
                    <a:pt x="53" y="0"/>
                    <a:pt x="51" y="0"/>
                    <a:pt x="51" y="0"/>
                  </a:cubicBezTo>
                  <a:cubicBezTo>
                    <a:pt x="51" y="0"/>
                    <a:pt x="49" y="0"/>
                    <a:pt x="49" y="0"/>
                  </a:cubicBezTo>
                  <a:cubicBezTo>
                    <a:pt x="37" y="2"/>
                    <a:pt x="27" y="12"/>
                    <a:pt x="27" y="24"/>
                  </a:cubicBezTo>
                  <a:cubicBezTo>
                    <a:pt x="27" y="26"/>
                    <a:pt x="27" y="27"/>
                    <a:pt x="28" y="29"/>
                  </a:cubicBezTo>
                  <a:cubicBezTo>
                    <a:pt x="28" y="31"/>
                    <a:pt x="28" y="32"/>
                    <a:pt x="29" y="35"/>
                  </a:cubicBezTo>
                  <a:cubicBezTo>
                    <a:pt x="29" y="35"/>
                    <a:pt x="29" y="35"/>
                    <a:pt x="28" y="35"/>
                  </a:cubicBezTo>
                  <a:cubicBezTo>
                    <a:pt x="27" y="34"/>
                    <a:pt x="26" y="35"/>
                    <a:pt x="26" y="38"/>
                  </a:cubicBezTo>
                  <a:cubicBezTo>
                    <a:pt x="25" y="39"/>
                    <a:pt x="25" y="41"/>
                    <a:pt x="27" y="43"/>
                  </a:cubicBezTo>
                  <a:cubicBezTo>
                    <a:pt x="27" y="44"/>
                    <a:pt x="28" y="45"/>
                    <a:pt x="28" y="47"/>
                  </a:cubicBezTo>
                  <a:cubicBezTo>
                    <a:pt x="28" y="48"/>
                    <a:pt x="28" y="50"/>
                    <a:pt x="30" y="49"/>
                  </a:cubicBezTo>
                  <a:cubicBezTo>
                    <a:pt x="30" y="49"/>
                    <a:pt x="31" y="49"/>
                    <a:pt x="31" y="49"/>
                  </a:cubicBezTo>
                  <a:cubicBezTo>
                    <a:pt x="33" y="53"/>
                    <a:pt x="35" y="57"/>
                    <a:pt x="38" y="60"/>
                  </a:cubicBezTo>
                  <a:cubicBezTo>
                    <a:pt x="38" y="60"/>
                    <a:pt x="37" y="63"/>
                    <a:pt x="36" y="65"/>
                  </a:cubicBezTo>
                  <a:cubicBezTo>
                    <a:pt x="36" y="65"/>
                    <a:pt x="34" y="69"/>
                    <a:pt x="30" y="71"/>
                  </a:cubicBezTo>
                  <a:cubicBezTo>
                    <a:pt x="29" y="71"/>
                    <a:pt x="29" y="71"/>
                    <a:pt x="28" y="72"/>
                  </a:cubicBezTo>
                  <a:cubicBezTo>
                    <a:pt x="21" y="75"/>
                    <a:pt x="12" y="77"/>
                    <a:pt x="6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3" y="88"/>
                    <a:pt x="1" y="93"/>
                    <a:pt x="0" y="100"/>
                  </a:cubicBezTo>
                  <a:lnTo>
                    <a:pt x="102" y="100"/>
                  </a:lnTo>
                  <a:close/>
                </a:path>
              </a:pathLst>
            </a:custGeom>
            <a:solidFill>
              <a:srgbClr val="554F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276" name="文本框 382">
            <a:extLst>
              <a:ext uri="{FF2B5EF4-FFF2-40B4-BE49-F238E27FC236}">
                <a16:creationId xmlns:a16="http://schemas.microsoft.com/office/drawing/2014/main" id="{E78EEAA0-16A3-4300-8224-FA27AECB9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6329" y="2206687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电商团队</a:t>
            </a:r>
          </a:p>
        </p:txBody>
      </p:sp>
      <p:sp>
        <p:nvSpPr>
          <p:cNvPr id="11277" name="文本框 383">
            <a:extLst>
              <a:ext uri="{FF2B5EF4-FFF2-40B4-BE49-F238E27FC236}">
                <a16:creationId xmlns:a16="http://schemas.microsoft.com/office/drawing/2014/main" id="{89C2F70D-17DE-4491-8A65-9E48AD47E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740" y="4214009"/>
            <a:ext cx="1230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Part  02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8" name="文本框 384">
            <a:extLst>
              <a:ext uri="{FF2B5EF4-FFF2-40B4-BE49-F238E27FC236}">
                <a16:creationId xmlns:a16="http://schemas.microsoft.com/office/drawing/2014/main" id="{8A3E938A-43E9-4E9D-A85B-6C2FCE539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8265" y="4537859"/>
            <a:ext cx="228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财务计划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3E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" name="矩形 89">
            <a:extLst>
              <a:ext uri="{FF2B5EF4-FFF2-40B4-BE49-F238E27FC236}">
                <a16:creationId xmlns:a16="http://schemas.microsoft.com/office/drawing/2014/main" id="{0DB32677-18AC-4044-A7AE-5A8641368FA2}"/>
              </a:ext>
            </a:extLst>
          </p:cNvPr>
          <p:cNvSpPr/>
          <p:nvPr/>
        </p:nvSpPr>
        <p:spPr>
          <a:xfrm>
            <a:off x="0" y="5427663"/>
            <a:ext cx="6248400" cy="274637"/>
          </a:xfrm>
          <a:prstGeom prst="rect">
            <a:avLst/>
          </a:prstGeom>
          <a:solidFill>
            <a:srgbClr val="5B3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pic>
        <p:nvPicPr>
          <p:cNvPr id="12291" name="图片 255">
            <a:extLst>
              <a:ext uri="{FF2B5EF4-FFF2-40B4-BE49-F238E27FC236}">
                <a16:creationId xmlns:a16="http://schemas.microsoft.com/office/drawing/2014/main" id="{E93FA46D-645B-4192-B9B9-0C805F588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0" y="2368550"/>
            <a:ext cx="5180013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2428D832-F2E2-4A35-BC2D-A35E9A0AB533}"/>
              </a:ext>
            </a:extLst>
          </p:cNvPr>
          <p:cNvSpPr/>
          <p:nvPr/>
        </p:nvSpPr>
        <p:spPr>
          <a:xfrm>
            <a:off x="1900238" y="2808288"/>
            <a:ext cx="3217862" cy="1822450"/>
          </a:xfrm>
          <a:prstGeom prst="rect">
            <a:avLst/>
          </a:prstGeom>
          <a:solidFill>
            <a:srgbClr val="23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2293" name="文本框 7">
            <a:extLst>
              <a:ext uri="{FF2B5EF4-FFF2-40B4-BE49-F238E27FC236}">
                <a16:creationId xmlns:a16="http://schemas.microsoft.com/office/drawing/2014/main" id="{C2715CE5-09C4-483F-A352-B820A5AA8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7288" y="3843338"/>
            <a:ext cx="2120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电商团队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751D96A-CAAB-4573-8B9F-98C0BA562C5F}"/>
              </a:ext>
            </a:extLst>
          </p:cNvPr>
          <p:cNvCxnSpPr/>
          <p:nvPr/>
        </p:nvCxnSpPr>
        <p:spPr>
          <a:xfrm>
            <a:off x="2671763" y="3692525"/>
            <a:ext cx="167481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5" name="Rectangle 7">
            <a:extLst>
              <a:ext uri="{FF2B5EF4-FFF2-40B4-BE49-F238E27FC236}">
                <a16:creationId xmlns:a16="http://schemas.microsoft.com/office/drawing/2014/main" id="{E207C74C-51AD-4C7B-B904-336183112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043238"/>
            <a:ext cx="2895600" cy="141287"/>
          </a:xfrm>
          <a:prstGeom prst="rect">
            <a:avLst/>
          </a:prstGeom>
          <a:solidFill>
            <a:srgbClr val="5B31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pic>
        <p:nvPicPr>
          <p:cNvPr id="12296" name="图片 8">
            <a:extLst>
              <a:ext uri="{FF2B5EF4-FFF2-40B4-BE49-F238E27FC236}">
                <a16:creationId xmlns:a16="http://schemas.microsoft.com/office/drawing/2014/main" id="{0B1F3C80-5EEA-4692-9944-07074A925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6925" y="1849438"/>
            <a:ext cx="1725613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文本框 126">
            <a:extLst>
              <a:ext uri="{FF2B5EF4-FFF2-40B4-BE49-F238E27FC236}">
                <a16:creationId xmlns:a16="http://schemas.microsoft.com/office/drawing/2014/main" id="{B2FDF207-66B9-4661-AA9A-B9117DC13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1763" y="3135313"/>
            <a:ext cx="1674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8" name="文本框 129">
            <a:extLst>
              <a:ext uri="{FF2B5EF4-FFF2-40B4-BE49-F238E27FC236}">
                <a16:creationId xmlns:a16="http://schemas.microsoft.com/office/drawing/2014/main" id="{9E8D2205-C29E-4F8B-9DC9-0D4B375C8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700" y="3292475"/>
            <a:ext cx="1649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</a:t>
            </a:r>
          </a:p>
        </p:txBody>
      </p:sp>
      <p:grpSp>
        <p:nvGrpSpPr>
          <p:cNvPr id="12299" name="组合 133">
            <a:extLst>
              <a:ext uri="{FF2B5EF4-FFF2-40B4-BE49-F238E27FC236}">
                <a16:creationId xmlns:a16="http://schemas.microsoft.com/office/drawing/2014/main" id="{C1354CC3-3DC9-4347-B402-3B5AB3EB479D}"/>
              </a:ext>
            </a:extLst>
          </p:cNvPr>
          <p:cNvGrpSpPr/>
          <p:nvPr/>
        </p:nvGrpSpPr>
        <p:grpSpPr>
          <a:xfrm>
            <a:off x="317500" y="577850"/>
            <a:ext cx="1758950" cy="522288"/>
            <a:chOff x="330283" y="2379294"/>
            <a:chExt cx="1759481" cy="523220"/>
          </a:xfrm>
        </p:grpSpPr>
        <p:sp>
          <p:nvSpPr>
            <p:cNvPr id="12303" name="文本框 134">
              <a:extLst>
                <a:ext uri="{FF2B5EF4-FFF2-40B4-BE49-F238E27FC236}">
                  <a16:creationId xmlns:a16="http://schemas.microsoft.com/office/drawing/2014/main" id="{5D3DC2B0-7CDF-429E-A71A-E1A3F8EA99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283" y="2379294"/>
              <a:ext cx="161330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5B31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过渡页</a:t>
              </a:r>
            </a:p>
          </p:txBody>
        </p:sp>
        <p:grpSp>
          <p:nvGrpSpPr>
            <p:cNvPr id="12304" name="组合 135">
              <a:extLst>
                <a:ext uri="{FF2B5EF4-FFF2-40B4-BE49-F238E27FC236}">
                  <a16:creationId xmlns:a16="http://schemas.microsoft.com/office/drawing/2014/main" id="{BE46537E-BE58-42B4-B6E8-47F611D28162}"/>
                </a:ext>
              </a:extLst>
            </p:cNvPr>
            <p:cNvGrpSpPr/>
            <p:nvPr/>
          </p:nvGrpSpPr>
          <p:grpSpPr>
            <a:xfrm>
              <a:off x="1648852" y="2516179"/>
              <a:ext cx="440912" cy="252088"/>
              <a:chOff x="2413166" y="426720"/>
              <a:chExt cx="693043" cy="396241"/>
            </a:xfrm>
          </p:grpSpPr>
          <p:sp>
            <p:nvSpPr>
              <p:cNvPr id="137" name="矩形 136">
                <a:extLst>
                  <a:ext uri="{FF2B5EF4-FFF2-40B4-BE49-F238E27FC236}">
                    <a16:creationId xmlns:a16="http://schemas.microsoft.com/office/drawing/2014/main" id="{37950475-0CF2-4433-A328-5F54F3DE7CCF}"/>
                  </a:ext>
                </a:extLst>
              </p:cNvPr>
              <p:cNvSpPr/>
              <p:nvPr/>
            </p:nvSpPr>
            <p:spPr>
              <a:xfrm rot="2744590">
                <a:off x="2412014" y="426831"/>
                <a:ext cx="397460" cy="396872"/>
              </a:xfrm>
              <a:prstGeom prst="rect">
                <a:avLst/>
              </a:prstGeom>
              <a:solidFill>
                <a:srgbClr val="E587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8" name="矩形 137">
                <a:extLst>
                  <a:ext uri="{FF2B5EF4-FFF2-40B4-BE49-F238E27FC236}">
                    <a16:creationId xmlns:a16="http://schemas.microsoft.com/office/drawing/2014/main" id="{059FC9E9-5B82-46E7-8789-231A4FB6C1BB}"/>
                  </a:ext>
                </a:extLst>
              </p:cNvPr>
              <p:cNvSpPr/>
              <p:nvPr/>
            </p:nvSpPr>
            <p:spPr>
              <a:xfrm rot="2744590">
                <a:off x="2709043" y="426833"/>
                <a:ext cx="397460" cy="396871"/>
              </a:xfrm>
              <a:prstGeom prst="rect">
                <a:avLst/>
              </a:prstGeom>
              <a:solidFill>
                <a:srgbClr val="13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2300" name="文本框 140">
            <a:extLst>
              <a:ext uri="{FF2B5EF4-FFF2-40B4-BE49-F238E27FC236}">
                <a16:creationId xmlns:a16="http://schemas.microsoft.com/office/drawing/2014/main" id="{F4F423B9-291B-4889-BFE8-8842B9E36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700" y="3663950"/>
            <a:ext cx="1649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岗位职责</a:t>
            </a:r>
          </a:p>
        </p:txBody>
      </p:sp>
      <p:sp>
        <p:nvSpPr>
          <p:cNvPr id="12301" name="文本框 141">
            <a:extLst>
              <a:ext uri="{FF2B5EF4-FFF2-40B4-BE49-F238E27FC236}">
                <a16:creationId xmlns:a16="http://schemas.microsoft.com/office/drawing/2014/main" id="{93722AE8-FC30-482A-B92E-033677598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700" y="4064000"/>
            <a:ext cx="1649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招聘流程</a:t>
            </a:r>
          </a:p>
        </p:txBody>
      </p:sp>
      <p:sp>
        <p:nvSpPr>
          <p:cNvPr id="12302" name="文本框 142">
            <a:extLst>
              <a:ext uri="{FF2B5EF4-FFF2-40B4-BE49-F238E27FC236}">
                <a16:creationId xmlns:a16="http://schemas.microsoft.com/office/drawing/2014/main" id="{AA6F6358-2918-48F8-8958-A87935A06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700" y="4430713"/>
            <a:ext cx="1649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b="1">
                <a:solidFill>
                  <a:srgbClr val="5B31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团队管理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0594" name="Picture 2" descr="IMG_24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7838" y="1311275"/>
            <a:ext cx="3889375" cy="4535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0595" name="Rectangle 3"/>
          <p:cNvSpPr/>
          <p:nvPr/>
        </p:nvSpPr>
        <p:spPr>
          <a:xfrm>
            <a:off x="904875" y="1673225"/>
            <a:ext cx="2160588" cy="1368425"/>
          </a:xfrm>
          <a:prstGeom prst="rect">
            <a:avLst/>
          </a:prstGeom>
          <a:solidFill>
            <a:srgbClr val="FFFF00"/>
          </a:solidFill>
          <a:ln w="9525">
            <a:noFill/>
          </a:ln>
          <a:effectLst>
            <a:outerShdw dist="107763" dir="13499999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9600"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企 </a:t>
            </a:r>
          </a:p>
        </p:txBody>
      </p:sp>
      <p:sp>
        <p:nvSpPr>
          <p:cNvPr id="12295" name="Rectangle 4"/>
          <p:cNvSpPr>
            <a:spLocks noChangeArrowheads="1"/>
          </p:cNvSpPr>
          <p:nvPr/>
        </p:nvSpPr>
        <p:spPr bwMode="auto">
          <a:xfrm>
            <a:off x="976313" y="4264025"/>
            <a:ext cx="2089150" cy="1368425"/>
          </a:xfrm>
          <a:prstGeom prst="rect">
            <a:avLst/>
          </a:prstGeom>
          <a:solidFill>
            <a:srgbClr val="FF3300"/>
          </a:solidFill>
          <a:ln>
            <a:noFill/>
          </a:ln>
          <a:effectLst>
            <a:outerShdw blurRad="63500" dist="107763" dir="8100000" algn="ctr" rotWithShape="0">
              <a:srgbClr val="991F00">
                <a:alpha val="50000"/>
              </a:srgbClr>
            </a:outerShdw>
          </a:effec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9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止 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D6BED5E-6D86-4CAA-8F90-59D5C9393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2642" name="Group 3"/>
          <p:cNvGrpSpPr/>
          <p:nvPr/>
        </p:nvGrpSpPr>
        <p:grpSpPr>
          <a:xfrm>
            <a:off x="1595438" y="1812290"/>
            <a:ext cx="5929312" cy="2970213"/>
            <a:chExt cx="3735" cy="1871"/>
          </a:xfrm>
        </p:grpSpPr>
        <p:grpSp>
          <p:nvGrpSpPr>
            <p:cNvPr id="112644" name="Group 4"/>
            <p:cNvGrpSpPr/>
            <p:nvPr/>
          </p:nvGrpSpPr>
          <p:grpSpPr>
            <a:xfrm>
              <a:off x="1115" y="0"/>
              <a:ext cx="1487" cy="1247"/>
              <a:chExt cx="1549" cy="1351"/>
            </a:xfrm>
          </p:grpSpPr>
          <p:sp>
            <p:nvSpPr>
              <p:cNvPr id="112661" name="AutoShape 5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endParaRPr lang="zh-CN" altLang="en-US">
                  <a:latin typeface="Arial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662" name="AutoShape 6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18900000" scaled="1"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endParaRPr lang="zh-CN" altLang="en-US">
                  <a:latin typeface="Arial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663" name="AutoShape 7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7262EC"/>
                  </a:gs>
                  <a:gs pos="100000">
                    <a:srgbClr val="2614AA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endParaRPr lang="zh-CN" altLang="en-US">
                  <a:latin typeface="Arial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2645" name="Group 8"/>
            <p:cNvGrpSpPr/>
            <p:nvPr/>
          </p:nvGrpSpPr>
          <p:grpSpPr>
            <a:xfrm>
              <a:off x="0" y="621"/>
              <a:ext cx="1488" cy="1247"/>
              <a:chExt cx="1549" cy="1351"/>
            </a:xfrm>
          </p:grpSpPr>
          <p:sp>
            <p:nvSpPr>
              <p:cNvPr id="112658" name="AutoShape 9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endParaRPr lang="zh-CN" altLang="en-US">
                  <a:latin typeface="Arial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659" name="AutoShape 10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18900000" scaled="1"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endParaRPr lang="zh-CN" altLang="en-US">
                  <a:latin typeface="Arial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660" name="AutoShape 11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4B443"/>
                  </a:gs>
                  <a:gs pos="100000">
                    <a:srgbClr val="115D16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endParaRPr lang="zh-CN" altLang="en-US">
                  <a:latin typeface="Arial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2646" name="Text Box 12"/>
            <p:cNvSpPr txBox="1"/>
            <p:nvPr/>
          </p:nvSpPr>
          <p:spPr>
            <a:xfrm>
              <a:off x="1326" y="394"/>
              <a:ext cx="1086" cy="4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zh-CN" altLang="en-US" sz="4000" b="1">
                  <a:solidFill>
                    <a:srgbClr val="FFFFFF"/>
                  </a:solidFill>
                  <a:latin typeface="Arial" pitchFamily="34" charset="0"/>
                  <a:ea typeface="微软雅黑" panose="020b0503020204020204" pitchFamily="34" charset="-122"/>
                </a:rPr>
                <a:t>创业者</a:t>
              </a:r>
            </a:p>
          </p:txBody>
        </p:sp>
        <p:sp>
          <p:nvSpPr>
            <p:cNvPr id="112647" name="Text Box 13"/>
            <p:cNvSpPr txBox="1"/>
            <p:nvPr/>
          </p:nvSpPr>
          <p:spPr>
            <a:xfrm>
              <a:off x="220" y="1018"/>
              <a:ext cx="1086" cy="4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zh-CN" altLang="en-US" sz="4000" b="1">
                  <a:solidFill>
                    <a:srgbClr val="FFFFFF"/>
                  </a:solidFill>
                  <a:latin typeface="Arial" pitchFamily="34" charset="0"/>
                  <a:ea typeface="微软雅黑" panose="020b0503020204020204" pitchFamily="34" charset="-122"/>
                </a:rPr>
                <a:t>合伙人</a:t>
              </a:r>
            </a:p>
          </p:txBody>
        </p:sp>
        <p:grpSp>
          <p:nvGrpSpPr>
            <p:cNvPr id="112648" name="Group 14"/>
            <p:cNvGrpSpPr/>
            <p:nvPr/>
          </p:nvGrpSpPr>
          <p:grpSpPr>
            <a:xfrm>
              <a:off x="2247" y="624"/>
              <a:ext cx="1488" cy="1247"/>
              <a:chExt cx="1549" cy="1351"/>
            </a:xfrm>
          </p:grpSpPr>
          <p:sp>
            <p:nvSpPr>
              <p:cNvPr id="112655" name="AutoShape 15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endParaRPr lang="zh-CN" altLang="en-US">
                  <a:latin typeface="Arial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656" name="AutoShape 16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18900000" scaled="1"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endParaRPr lang="zh-CN" altLang="en-US">
                  <a:latin typeface="Arial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657" name="AutoShape 17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6D440E"/>
                  </a:gs>
                  <a:gs pos="100000">
                    <a:srgbClr val="EC941E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endParaRPr lang="zh-CN" altLang="en-US">
                  <a:latin typeface="Arial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2649" name="Text Box 18"/>
            <p:cNvSpPr txBox="1"/>
            <p:nvPr/>
          </p:nvSpPr>
          <p:spPr>
            <a:xfrm>
              <a:off x="2545" y="1018"/>
              <a:ext cx="852" cy="4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zh-CN" altLang="en-US" sz="4000" b="1">
                  <a:solidFill>
                    <a:srgbClr val="FFFFFF"/>
                  </a:solidFill>
                  <a:latin typeface="Arial" pitchFamily="34" charset="0"/>
                  <a:ea typeface="微软雅黑" panose="020b0503020204020204" pitchFamily="34" charset="-122"/>
                </a:rPr>
                <a:t>员工</a:t>
              </a:r>
              <a:r>
                <a:rPr lang="zh-CN" altLang="en-US" sz="4000">
                  <a:solidFill>
                    <a:srgbClr val="FFFFFF"/>
                  </a:solidFill>
                  <a:latin typeface="Arial" pitchFamily="34" charset="0"/>
                  <a:ea typeface="微软雅黑" panose="020b0503020204020204" pitchFamily="34" charset="-122"/>
                </a:rPr>
                <a:t> </a:t>
              </a: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A5F3026F-F8D6-4232-8109-80DCA0058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电商创业团队成员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3666" name="Rectang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25400" cap="flat" cmpd="sng">
            <a:noFill/>
            <a:prstDash val="solid"/>
            <a:headEnd type="none" w="med" len="med"/>
            <a:tailEnd type="none" w="med" len="med"/>
          </a:ln>
        </p:spPr>
        <p:txBody>
          <a:bodyPr lIns="90170" tIns="46990" rIns="90170" bIns="46990" anchor="ctr"/>
          <a:lstStyle/>
          <a:p>
            <a:pPr algn="l" eaLnBrk="1" hangingPunct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① </a:t>
            </a:r>
            <a:r>
              <a:rPr lang="zh-CN" altLang="en-US" sz="3200" b="1">
                <a:ea typeface="微软雅黑" panose="020b0503020204020204" pitchFamily="34" charset="-122"/>
              </a:rPr>
              <a:t>选择合伙人应考虑的因素</a:t>
            </a:r>
          </a:p>
        </p:txBody>
      </p:sp>
      <p:sp>
        <p:nvSpPr>
          <p:cNvPr id="113667" name="Rectangle 3"/>
          <p:cNvSpPr>
            <a:spLocks noGrp="1"/>
          </p:cNvSpPr>
          <p:nvPr>
            <p:ph type="body" idx="4294967295"/>
          </p:nvPr>
        </p:nvSpPr>
        <p:spPr>
          <a:xfrm>
            <a:off x="2646506" y="2075625"/>
            <a:ext cx="5832475" cy="3238500"/>
          </a:xfrm>
          <a:prstGeom prst="rect">
            <a:avLst/>
          </a:prstGeom>
          <a:noFill/>
          <a:ln w="38100" cap="flat" cmpd="sng">
            <a:noFill/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 创业价值观是否统一</a:t>
            </a:r>
          </a:p>
          <a:p>
            <a:pPr eaLnBrk="1" hangingPunct="1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 核心技能的互补</a:t>
            </a:r>
          </a:p>
          <a:p>
            <a:pPr eaLnBrk="1" hangingPunct="1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 资金、信息资源的匹配</a:t>
            </a:r>
          </a:p>
          <a:p>
            <a:pPr eaLnBrk="1" hangingPunct="1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 人力、时间的投入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6739" name="Group 3"/>
          <p:cNvGrpSpPr/>
          <p:nvPr/>
        </p:nvGrpSpPr>
        <p:grpSpPr>
          <a:xfrm>
            <a:off x="1260475" y="1485900"/>
            <a:ext cx="6911975" cy="719138"/>
            <a:chExt cx="11016" cy="1248"/>
          </a:xfrm>
        </p:grpSpPr>
        <p:sp>
          <p:nvSpPr>
            <p:cNvPr id="116746" name="Rectangle 4"/>
            <p:cNvSpPr/>
            <p:nvPr/>
          </p:nvSpPr>
          <p:spPr>
            <a:xfrm>
              <a:off x="114" y="114"/>
              <a:ext cx="10902" cy="1021"/>
            </a:xfrm>
            <a:prstGeom prst="rect">
              <a:avLst/>
            </a:prstGeom>
            <a:solidFill>
              <a:srgbClr val="FFFF00"/>
            </a:solidFill>
            <a:ln w="9525" cap="flat" cmpd="sng">
              <a:solidFill>
                <a:schemeClr val="bg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342900" indent="-342900" eaLnBrk="1" hangingPunct="1"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2800">
                  <a:latin typeface="Arial" pitchFamily="34" charset="0"/>
                  <a:ea typeface="楷体" panose="02010609060101010101" pitchFamily="49" charset="-122"/>
                  <a:sym typeface="Calibri" panose="020f0502020204030204" pitchFamily="34" charset="0"/>
                </a:rPr>
                <a:t> 在合适的时间选择合适的人做合适的工作</a:t>
              </a:r>
            </a:p>
          </p:txBody>
        </p:sp>
        <p:pic>
          <p:nvPicPr>
            <p:cNvPr id="116747" name="Picture 6" descr="box_wide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1000" cy="1248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16740" name="Picture 6" descr="office6\wpsassist\cache\A000220150318S05PP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575" y="2565400"/>
            <a:ext cx="4873625" cy="3359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0" name="Text Box 7"/>
          <p:cNvSpPr txBox="1"/>
          <p:nvPr/>
        </p:nvSpPr>
        <p:spPr>
          <a:xfrm>
            <a:off x="323850" y="2349500"/>
            <a:ext cx="134937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600" b="1">
                <a:solidFill>
                  <a:srgbClr val="0044A5"/>
                </a:solidFill>
                <a:latin typeface="Arial" pitchFamily="34" charset="0"/>
                <a:ea typeface="微软雅黑" panose="020b0503020204020204" pitchFamily="34" charset="-122"/>
              </a:rPr>
              <a:t>年龄</a:t>
            </a:r>
          </a:p>
        </p:txBody>
      </p:sp>
      <p:sp>
        <p:nvSpPr>
          <p:cNvPr id="19461" name="Text Box 8"/>
          <p:cNvSpPr txBox="1"/>
          <p:nvPr/>
        </p:nvSpPr>
        <p:spPr>
          <a:xfrm>
            <a:off x="900113" y="2997200"/>
            <a:ext cx="10972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600" b="1">
                <a:solidFill>
                  <a:srgbClr val="0044A5"/>
                </a:solidFill>
                <a:latin typeface="Arial" pitchFamily="34" charset="0"/>
                <a:ea typeface="微软雅黑" panose="020b0503020204020204" pitchFamily="34" charset="-122"/>
              </a:rPr>
              <a:t>技能</a:t>
            </a:r>
          </a:p>
        </p:txBody>
      </p:sp>
      <p:sp>
        <p:nvSpPr>
          <p:cNvPr id="19462" name="Text Box 9"/>
          <p:cNvSpPr txBox="1"/>
          <p:nvPr/>
        </p:nvSpPr>
        <p:spPr>
          <a:xfrm>
            <a:off x="1704975" y="3546475"/>
            <a:ext cx="10972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600" b="1">
                <a:solidFill>
                  <a:srgbClr val="0044A5"/>
                </a:solidFill>
                <a:latin typeface="Arial" pitchFamily="34" charset="0"/>
                <a:ea typeface="微软雅黑" panose="020b0503020204020204" pitchFamily="34" charset="-122"/>
              </a:rPr>
              <a:t>薪酬</a:t>
            </a:r>
          </a:p>
        </p:txBody>
      </p:sp>
      <p:sp>
        <p:nvSpPr>
          <p:cNvPr id="19463" name="Text Box 10"/>
          <p:cNvSpPr txBox="1"/>
          <p:nvPr/>
        </p:nvSpPr>
        <p:spPr>
          <a:xfrm>
            <a:off x="828675" y="4149725"/>
            <a:ext cx="12954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600" b="1">
                <a:solidFill>
                  <a:srgbClr val="0044A5"/>
                </a:solidFill>
                <a:latin typeface="Arial" pitchFamily="34" charset="0"/>
                <a:ea typeface="微软雅黑" panose="020b0503020204020204" pitchFamily="34" charset="-122"/>
              </a:rPr>
              <a:t>性格</a:t>
            </a:r>
          </a:p>
        </p:txBody>
      </p:sp>
      <p:sp>
        <p:nvSpPr>
          <p:cNvPr id="19464" name="Text Box 11"/>
          <p:cNvSpPr txBox="1"/>
          <p:nvPr/>
        </p:nvSpPr>
        <p:spPr>
          <a:xfrm>
            <a:off x="254000" y="4799013"/>
            <a:ext cx="11509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600" b="1">
                <a:solidFill>
                  <a:srgbClr val="0044A5"/>
                </a:solidFill>
                <a:latin typeface="Arial" pitchFamily="34" charset="0"/>
                <a:ea typeface="微软雅黑" panose="020b0503020204020204" pitchFamily="34" charset="-122"/>
              </a:rPr>
              <a:t>时间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6F5798F-82FD-4D35-8871-319A859B3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②选择合适的员工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/>
      <p:bldP spid="19462" grpId="0"/>
      <p:bldP spid="19463" grpId="0"/>
      <p:bldP spid="194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10"/>
          <p:cNvSpPr/>
          <p:nvPr/>
        </p:nvSpPr>
        <p:spPr>
          <a:xfrm>
            <a:off x="539750" y="2565400"/>
            <a:ext cx="2819400" cy="1066800"/>
          </a:xfrm>
          <a:prstGeom prst="cloudCallout">
            <a:avLst>
              <a:gd name="adj1" fmla="val 76972"/>
              <a:gd name="adj2" fmla="val 78125"/>
            </a:avLst>
          </a:prstGeom>
          <a:solidFill>
            <a:srgbClr val="CCFFFF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全部招聘？</a:t>
            </a:r>
          </a:p>
        </p:txBody>
      </p:sp>
      <p:pic>
        <p:nvPicPr>
          <p:cNvPr id="118788" name="Picture 5" descr="office6\wpsassist\cache\A000220150318T74PP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2493963"/>
            <a:ext cx="5062538" cy="34559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8789" name="TextBox 6"/>
          <p:cNvSpPr txBox="1"/>
          <p:nvPr/>
        </p:nvSpPr>
        <p:spPr>
          <a:xfrm>
            <a:off x="1413213" y="1631835"/>
            <a:ext cx="599757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电商团队岗位有哪些？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DDA8B82-67FE-4F1F-A27B-6E3D5033C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电商创业团队的岗位职责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29156B-762B-4E60-AA19-5E4B6EBDB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小微电商企业的组织架构图</a:t>
            </a:r>
          </a:p>
        </p:txBody>
      </p:sp>
      <p:sp>
        <p:nvSpPr>
          <p:cNvPr id="120835" name="圆角矩形 7"/>
          <p:cNvSpPr/>
          <p:nvPr/>
        </p:nvSpPr>
        <p:spPr>
          <a:xfrm flipH="1" flipV="1">
            <a:off x="1103630" y="2172970"/>
            <a:ext cx="166688" cy="1011238"/>
          </a:xfrm>
          <a:custGeom>
            <a:cxnLst>
              <a:cxn ang="0">
                <a:pos x="530" y="0"/>
              </a:cxn>
              <a:cxn ang="0">
                <a:pos x="530" y="4962"/>
              </a:cxn>
              <a:cxn ang="0">
                <a:pos x="265" y="5446"/>
              </a:cxn>
              <a:cxn ang="0">
                <a:pos x="265" y="5446"/>
              </a:cxn>
              <a:cxn ang="0">
                <a:pos x="0" y="4962"/>
              </a:cxn>
              <a:cxn ang="0">
                <a:pos x="0" y="0"/>
              </a:cxn>
            </a:cxnLst>
            <a:rect l="0" t="0" r="0" b="0"/>
            <a:pathLst>
              <a:path w="379028" h="2132857">
                <a:moveTo>
                  <a:pt x="379028" y="0"/>
                </a:moveTo>
                <a:cubicBezTo>
                  <a:pt x="379028" y="647781"/>
                  <a:pt x="379027" y="1295562"/>
                  <a:pt x="379027" y="1943343"/>
                </a:cubicBezTo>
                <a:cubicBezTo>
                  <a:pt x="379027" y="2048009"/>
                  <a:pt x="294179" y="2132857"/>
                  <a:pt x="189513" y="2132857"/>
                </a:cubicBezTo>
                <a:lnTo>
                  <a:pt x="189514" y="2132856"/>
                </a:lnTo>
                <a:cubicBezTo>
                  <a:pt x="84848" y="2132856"/>
                  <a:pt x="0" y="2048008"/>
                  <a:pt x="0" y="1943342"/>
                </a:cubicBez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D1D1D1">
                <a:alpha val="100000"/>
              </a:srgbClr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0836" name="八角星 10"/>
          <p:cNvSpPr/>
          <p:nvPr/>
        </p:nvSpPr>
        <p:spPr>
          <a:xfrm>
            <a:off x="680085" y="3063875"/>
            <a:ext cx="1014095" cy="1316355"/>
          </a:xfrm>
          <a:prstGeom prst="star8">
            <a:avLst>
              <a:gd name="adj" fmla="val 42116"/>
            </a:avLst>
          </a:prstGeom>
          <a:solidFill>
            <a:srgbClr val="0044A5"/>
          </a:solidFill>
          <a:ln w="9525"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企业负责人</a:t>
            </a:r>
          </a:p>
        </p:txBody>
      </p:sp>
      <p:sp>
        <p:nvSpPr>
          <p:cNvPr id="120837" name="椭圆 87"/>
          <p:cNvSpPr/>
          <p:nvPr/>
        </p:nvSpPr>
        <p:spPr>
          <a:xfrm>
            <a:off x="1108393" y="3025458"/>
            <a:ext cx="157162" cy="171450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D1D1D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en-US" altLang="zh-CN" b="1">
              <a:solidFill>
                <a:schemeClr val="accent1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20838" name="椭圆 88"/>
          <p:cNvSpPr/>
          <p:nvPr/>
        </p:nvSpPr>
        <p:spPr>
          <a:xfrm>
            <a:off x="1117918" y="3044508"/>
            <a:ext cx="138112" cy="134937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D1D1D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en-US" altLang="zh-CN" b="1">
              <a:solidFill>
                <a:schemeClr val="accent1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20839" name="圆角矩形 7"/>
          <p:cNvSpPr/>
          <p:nvPr/>
        </p:nvSpPr>
        <p:spPr>
          <a:xfrm flipV="1">
            <a:off x="4213543" y="2172970"/>
            <a:ext cx="165100" cy="1011238"/>
          </a:xfrm>
          <a:custGeom>
            <a:cxnLst>
              <a:cxn ang="0">
                <a:pos x="491" y="0"/>
              </a:cxn>
              <a:cxn ang="0">
                <a:pos x="491" y="4962"/>
              </a:cxn>
              <a:cxn ang="0">
                <a:pos x="246" y="5446"/>
              </a:cxn>
              <a:cxn ang="0">
                <a:pos x="246" y="5446"/>
              </a:cxn>
              <a:cxn ang="0">
                <a:pos x="0" y="4962"/>
              </a:cxn>
              <a:cxn ang="0">
                <a:pos x="0" y="0"/>
              </a:cxn>
            </a:cxnLst>
            <a:rect l="0" t="0" r="0" b="0"/>
            <a:pathLst>
              <a:path w="379028" h="2132857">
                <a:moveTo>
                  <a:pt x="379028" y="0"/>
                </a:moveTo>
                <a:cubicBezTo>
                  <a:pt x="379028" y="647781"/>
                  <a:pt x="379027" y="1295562"/>
                  <a:pt x="379027" y="1943343"/>
                </a:cubicBezTo>
                <a:cubicBezTo>
                  <a:pt x="379027" y="2048009"/>
                  <a:pt x="294179" y="2132857"/>
                  <a:pt x="189513" y="2132857"/>
                </a:cubicBezTo>
                <a:lnTo>
                  <a:pt x="189514" y="2132856"/>
                </a:lnTo>
                <a:cubicBezTo>
                  <a:pt x="84848" y="2132856"/>
                  <a:pt x="0" y="2048008"/>
                  <a:pt x="0" y="1943342"/>
                </a:cubicBez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D1D1D1">
                <a:alpha val="100000"/>
              </a:srgbClr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0840" name="八角星 68"/>
          <p:cNvSpPr/>
          <p:nvPr/>
        </p:nvSpPr>
        <p:spPr>
          <a:xfrm>
            <a:off x="3788410" y="3092450"/>
            <a:ext cx="1014095" cy="1318260"/>
          </a:xfrm>
          <a:prstGeom prst="star8">
            <a:avLst>
              <a:gd name="adj" fmla="val 42116"/>
            </a:avLst>
          </a:prstGeom>
          <a:solidFill>
            <a:srgbClr val="0044A5"/>
          </a:solidFill>
          <a:ln w="9525"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美工设计</a:t>
            </a:r>
          </a:p>
        </p:txBody>
      </p:sp>
      <p:sp>
        <p:nvSpPr>
          <p:cNvPr id="120841" name="椭圆 123"/>
          <p:cNvSpPr/>
          <p:nvPr/>
        </p:nvSpPr>
        <p:spPr>
          <a:xfrm>
            <a:off x="4211955" y="3050858"/>
            <a:ext cx="157163" cy="171450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D1D1D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en-US" altLang="zh-CN" b="1">
              <a:solidFill>
                <a:schemeClr val="accent1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20842" name="椭圆 124"/>
          <p:cNvSpPr/>
          <p:nvPr/>
        </p:nvSpPr>
        <p:spPr>
          <a:xfrm>
            <a:off x="4226243" y="3069908"/>
            <a:ext cx="138112" cy="134937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D1D1D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en-US" altLang="zh-CN" b="1">
              <a:solidFill>
                <a:schemeClr val="accent1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20843" name="圆角矩形 7"/>
          <p:cNvSpPr/>
          <p:nvPr/>
        </p:nvSpPr>
        <p:spPr>
          <a:xfrm flipV="1">
            <a:off x="7263130" y="2172970"/>
            <a:ext cx="165100" cy="1011238"/>
          </a:xfrm>
          <a:custGeom>
            <a:cxnLst>
              <a:cxn ang="0">
                <a:pos x="491" y="0"/>
              </a:cxn>
              <a:cxn ang="0">
                <a:pos x="491" y="4962"/>
              </a:cxn>
              <a:cxn ang="0">
                <a:pos x="246" y="5446"/>
              </a:cxn>
              <a:cxn ang="0">
                <a:pos x="246" y="5446"/>
              </a:cxn>
              <a:cxn ang="0">
                <a:pos x="0" y="4962"/>
              </a:cxn>
              <a:cxn ang="0">
                <a:pos x="0" y="0"/>
              </a:cxn>
            </a:cxnLst>
            <a:rect l="0" t="0" r="0" b="0"/>
            <a:pathLst>
              <a:path w="379028" h="2132857">
                <a:moveTo>
                  <a:pt x="379028" y="0"/>
                </a:moveTo>
                <a:cubicBezTo>
                  <a:pt x="379028" y="647781"/>
                  <a:pt x="379027" y="1295562"/>
                  <a:pt x="379027" y="1943343"/>
                </a:cubicBezTo>
                <a:cubicBezTo>
                  <a:pt x="379027" y="2048009"/>
                  <a:pt x="294179" y="2132857"/>
                  <a:pt x="189513" y="2132857"/>
                </a:cubicBezTo>
                <a:lnTo>
                  <a:pt x="189514" y="2132856"/>
                </a:lnTo>
                <a:cubicBezTo>
                  <a:pt x="84848" y="2132856"/>
                  <a:pt x="0" y="2048008"/>
                  <a:pt x="0" y="1943342"/>
                </a:cubicBez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D1D1D1">
                <a:alpha val="100000"/>
              </a:srgbClr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0844" name="八角星 74"/>
          <p:cNvSpPr/>
          <p:nvPr/>
        </p:nvSpPr>
        <p:spPr>
          <a:xfrm>
            <a:off x="6837680" y="3092450"/>
            <a:ext cx="1014730" cy="1318260"/>
          </a:xfrm>
          <a:prstGeom prst="star8">
            <a:avLst>
              <a:gd name="adj" fmla="val 42116"/>
            </a:avLst>
          </a:prstGeom>
          <a:solidFill>
            <a:srgbClr val="0044A5"/>
          </a:solidFill>
          <a:ln w="9525"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采购仓储物流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845" name="椭圆 135"/>
          <p:cNvSpPr/>
          <p:nvPr/>
        </p:nvSpPr>
        <p:spPr>
          <a:xfrm>
            <a:off x="7261543" y="3020695"/>
            <a:ext cx="157162" cy="171450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D1D1D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en-US" altLang="zh-CN" b="1">
              <a:solidFill>
                <a:schemeClr val="accent1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20846" name="椭圆 136"/>
          <p:cNvSpPr/>
          <p:nvPr/>
        </p:nvSpPr>
        <p:spPr>
          <a:xfrm>
            <a:off x="7275830" y="3038158"/>
            <a:ext cx="138113" cy="134937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D1D1D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en-US" altLang="zh-CN" b="1">
              <a:solidFill>
                <a:schemeClr val="accent1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20847" name="圆角矩形 7"/>
          <p:cNvSpPr/>
          <p:nvPr/>
        </p:nvSpPr>
        <p:spPr>
          <a:xfrm flipV="1">
            <a:off x="2687955" y="2172970"/>
            <a:ext cx="165100" cy="1011238"/>
          </a:xfrm>
          <a:custGeom>
            <a:cxnLst>
              <a:cxn ang="0">
                <a:pos x="491" y="0"/>
              </a:cxn>
              <a:cxn ang="0">
                <a:pos x="491" y="4962"/>
              </a:cxn>
              <a:cxn ang="0">
                <a:pos x="246" y="5446"/>
              </a:cxn>
              <a:cxn ang="0">
                <a:pos x="246" y="5446"/>
              </a:cxn>
              <a:cxn ang="0">
                <a:pos x="0" y="4962"/>
              </a:cxn>
              <a:cxn ang="0">
                <a:pos x="0" y="0"/>
              </a:cxn>
            </a:cxnLst>
            <a:rect l="0" t="0" r="0" b="0"/>
            <a:pathLst>
              <a:path w="379028" h="2132857">
                <a:moveTo>
                  <a:pt x="379028" y="0"/>
                </a:moveTo>
                <a:cubicBezTo>
                  <a:pt x="379028" y="647781"/>
                  <a:pt x="379027" y="1295562"/>
                  <a:pt x="379027" y="1943343"/>
                </a:cubicBezTo>
                <a:cubicBezTo>
                  <a:pt x="379027" y="2048009"/>
                  <a:pt x="294179" y="2132857"/>
                  <a:pt x="189513" y="2132857"/>
                </a:cubicBezTo>
                <a:lnTo>
                  <a:pt x="189514" y="2132856"/>
                </a:lnTo>
                <a:cubicBezTo>
                  <a:pt x="84848" y="2132856"/>
                  <a:pt x="0" y="2048008"/>
                  <a:pt x="0" y="1943342"/>
                </a:cubicBez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D1D1D1">
                <a:alpha val="100000"/>
              </a:srgbClr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0848" name="八角星 65"/>
          <p:cNvSpPr/>
          <p:nvPr/>
        </p:nvSpPr>
        <p:spPr>
          <a:xfrm>
            <a:off x="2264410" y="3103245"/>
            <a:ext cx="1012825" cy="1318895"/>
          </a:xfrm>
          <a:prstGeom prst="star8">
            <a:avLst>
              <a:gd name="adj" fmla="val 42116"/>
            </a:avLst>
          </a:prstGeom>
          <a:solidFill>
            <a:srgbClr val="0044A5"/>
          </a:solidFill>
          <a:ln w="9525"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运营推广</a:t>
            </a:r>
          </a:p>
        </p:txBody>
      </p:sp>
      <p:sp>
        <p:nvSpPr>
          <p:cNvPr id="120849" name="椭圆 139"/>
          <p:cNvSpPr/>
          <p:nvPr/>
        </p:nvSpPr>
        <p:spPr>
          <a:xfrm>
            <a:off x="2684780" y="3050858"/>
            <a:ext cx="158750" cy="171450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D1D1D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en-US" altLang="zh-CN" b="1">
              <a:solidFill>
                <a:schemeClr val="accent1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20850" name="椭圆 140"/>
          <p:cNvSpPr/>
          <p:nvPr/>
        </p:nvSpPr>
        <p:spPr>
          <a:xfrm>
            <a:off x="2700655" y="3069908"/>
            <a:ext cx="136525" cy="134937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D1D1D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en-US" altLang="zh-CN" b="1">
              <a:solidFill>
                <a:schemeClr val="accent1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20851" name="圆角矩形 7"/>
          <p:cNvSpPr/>
          <p:nvPr/>
        </p:nvSpPr>
        <p:spPr>
          <a:xfrm flipH="1" flipV="1">
            <a:off x="5732780" y="2172970"/>
            <a:ext cx="165100" cy="1011238"/>
          </a:xfrm>
          <a:custGeom>
            <a:cxnLst>
              <a:cxn ang="0">
                <a:pos x="491" y="0"/>
              </a:cxn>
              <a:cxn ang="0">
                <a:pos x="491" y="4962"/>
              </a:cxn>
              <a:cxn ang="0">
                <a:pos x="246" y="5446"/>
              </a:cxn>
              <a:cxn ang="0">
                <a:pos x="246" y="5446"/>
              </a:cxn>
              <a:cxn ang="0">
                <a:pos x="0" y="4962"/>
              </a:cxn>
              <a:cxn ang="0">
                <a:pos x="0" y="0"/>
              </a:cxn>
            </a:cxnLst>
            <a:rect l="0" t="0" r="0" b="0"/>
            <a:pathLst>
              <a:path w="379028" h="2132857">
                <a:moveTo>
                  <a:pt x="379028" y="0"/>
                </a:moveTo>
                <a:cubicBezTo>
                  <a:pt x="379028" y="647781"/>
                  <a:pt x="379027" y="1295562"/>
                  <a:pt x="379027" y="1943343"/>
                </a:cubicBezTo>
                <a:cubicBezTo>
                  <a:pt x="379027" y="2048009"/>
                  <a:pt x="294179" y="2132857"/>
                  <a:pt x="189513" y="2132857"/>
                </a:cubicBezTo>
                <a:lnTo>
                  <a:pt x="189514" y="2132856"/>
                </a:lnTo>
                <a:cubicBezTo>
                  <a:pt x="84848" y="2132856"/>
                  <a:pt x="0" y="2048008"/>
                  <a:pt x="0" y="1943342"/>
                </a:cubicBez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D1D1D1">
                <a:alpha val="100000"/>
              </a:srgbClr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0852" name="八角星 71"/>
          <p:cNvSpPr/>
          <p:nvPr/>
        </p:nvSpPr>
        <p:spPr>
          <a:xfrm>
            <a:off x="5313680" y="3103245"/>
            <a:ext cx="1012825" cy="1318895"/>
          </a:xfrm>
          <a:prstGeom prst="star8">
            <a:avLst>
              <a:gd name="adj" fmla="val 42116"/>
            </a:avLst>
          </a:prstGeom>
          <a:solidFill>
            <a:srgbClr val="0044A5"/>
          </a:solidFill>
          <a:ln w="9525"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客户服务</a:t>
            </a:r>
          </a:p>
        </p:txBody>
      </p:sp>
      <p:sp>
        <p:nvSpPr>
          <p:cNvPr id="120853" name="椭圆 143"/>
          <p:cNvSpPr/>
          <p:nvPr/>
        </p:nvSpPr>
        <p:spPr>
          <a:xfrm>
            <a:off x="5731193" y="3028633"/>
            <a:ext cx="157162" cy="169862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D1D1D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en-US" altLang="zh-CN" b="1">
              <a:solidFill>
                <a:schemeClr val="accent1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20854" name="椭圆 144"/>
          <p:cNvSpPr/>
          <p:nvPr/>
        </p:nvSpPr>
        <p:spPr>
          <a:xfrm>
            <a:off x="5747068" y="3046095"/>
            <a:ext cx="136525" cy="134938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D1D1D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en-US" altLang="zh-CN" b="1">
              <a:solidFill>
                <a:schemeClr val="accent1"/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20855" name="Rectangle 4"/>
          <p:cNvSpPr/>
          <p:nvPr/>
        </p:nvSpPr>
        <p:spPr>
          <a:xfrm>
            <a:off x="806768" y="2142808"/>
            <a:ext cx="7143750" cy="17462"/>
          </a:xfrm>
          <a:prstGeom prst="rect">
            <a:avLst/>
          </a:prstGeom>
          <a:gradFill rotWithShape="1">
            <a:gsLst>
              <a:gs pos="0">
                <a:srgbClr val="BFBFBF"/>
              </a:gs>
              <a:gs pos="100000">
                <a:srgbClr val="ECECEC"/>
              </a:gs>
            </a:gsLst>
            <a:lin ang="5400000" scaled="1"/>
          </a:gradFill>
          <a:ln w="9525">
            <a:noFill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 sz="13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856" name="Rectangle 5"/>
          <p:cNvSpPr/>
          <p:nvPr/>
        </p:nvSpPr>
        <p:spPr>
          <a:xfrm>
            <a:off x="806768" y="2160270"/>
            <a:ext cx="7143750" cy="28575"/>
          </a:xfrm>
          <a:prstGeom prst="rect">
            <a:avLst/>
          </a:prstGeom>
          <a:gradFill rotWithShape="1">
            <a:gsLst>
              <a:gs pos="0">
                <a:srgbClr val="CFCFCF"/>
              </a:gs>
              <a:gs pos="100000">
                <a:srgbClr val="5F5F5F"/>
              </a:gs>
            </a:gsLst>
            <a:lin ang="5400000" scaled="1"/>
          </a:gradFill>
          <a:ln w="9525">
            <a:noFill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 sz="13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86" name="AutoShape 26"/>
          <p:cNvSpPr/>
          <p:nvPr/>
        </p:nvSpPr>
        <p:spPr>
          <a:xfrm>
            <a:off x="3864610" y="4555490"/>
            <a:ext cx="863600" cy="863600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cap="flat" cmpd="sng">
            <a:solidFill>
              <a:schemeClr val="tx1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外包</a:t>
            </a:r>
          </a:p>
        </p:txBody>
      </p:sp>
      <p:sp>
        <p:nvSpPr>
          <p:cNvPr id="15387" name="AutoShape 27"/>
          <p:cNvSpPr/>
          <p:nvPr/>
        </p:nvSpPr>
        <p:spPr>
          <a:xfrm>
            <a:off x="6913563" y="4555173"/>
            <a:ext cx="863600" cy="863600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cap="flat" cmpd="sng">
            <a:solidFill>
              <a:schemeClr val="tx1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外包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6" grpId="0"/>
      <p:bldP spid="1538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83" name="内容占位符 2"/>
          <p:cNvSpPr>
            <a:spLocks noGrp="1"/>
          </p:cNvSpPr>
          <p:nvPr>
            <p:ph idx="4294967295"/>
          </p:nvPr>
        </p:nvSpPr>
        <p:spPr>
          <a:xfrm>
            <a:off x="0" y="1579563"/>
            <a:ext cx="8104188" cy="4597400"/>
          </a:xfrm>
          <a:noFill/>
          <a:ln>
            <a:noFill/>
          </a:ln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kumimoji="1"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一个小女孩买了条裤子，一试太长，请奶奶帮忙剪短，奶奶说忙；找妈妈，也没空；找姐姐，更没空。女孩失望地入睡了。</a:t>
            </a:r>
            <a:endParaRPr kumimoji="1"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kumimoji="1"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 奶奶忙完家务想起小孙女的裤子，就把裤子剪短了一点；姐姐回来又把裤子剪短了；妈妈回来也把裤子剪短了，最后小女孩的长裤只能当</a:t>
            </a:r>
            <a:r>
              <a:rPr kumimoji="1"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7</a:t>
            </a:r>
            <a:r>
              <a:rPr kumimoji="1"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分裤穿了。</a:t>
            </a:r>
            <a:endParaRPr kumimoji="1"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endParaRPr kumimoji="1"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CEB7B82-D71B-44BC-A566-A6F49F886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小故事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D3D5A3-E32F-4D0E-A4CA-6DC853AE1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小组讨论（</a:t>
            </a:r>
            <a:r>
              <a:rPr lang="en-US" altLang="zh-CN"/>
              <a:t>15min</a:t>
            </a:r>
            <a:r>
              <a:rPr lang="zh-CN" altLang="en-US"/>
              <a:t>）</a:t>
            </a:r>
          </a:p>
        </p:txBody>
      </p:sp>
      <p:sp>
        <p:nvSpPr>
          <p:cNvPr id="123906" name="Rectangle 3"/>
          <p:cNvSpPr>
            <a:spLocks noGrp="1"/>
          </p:cNvSpPr>
          <p:nvPr>
            <p:ph type="body" idx="4294967295"/>
          </p:nvPr>
        </p:nvSpPr>
        <p:spPr>
          <a:xfrm>
            <a:off x="0" y="1735138"/>
            <a:ext cx="6623050" cy="3387725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/>
          <a:lstStyle/>
          <a:p>
            <a:pPr eaLnBrk="1" hangingPunct="1">
              <a:buNone/>
            </a:pPr>
            <a:endParaRPr lang="zh-CN" altLang="en-US" sz="3600" b="1" u="sng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第一：电商企业负责人的岗位职责？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第二：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运营推广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部门的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岗位职责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  <a:p>
            <a:pPr eaLnBrk="1" hangingPunct="1"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第三：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美工设计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部门的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岗位职责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  <a:p>
            <a:pPr eaLnBrk="1" hangingPunct="1"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第四：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客户服务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部门的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岗位职责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  <a:p>
            <a:pPr eaLnBrk="1" hangingPunct="1"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第五：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采购与仓储物流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部门的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岗位职责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buNone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3907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4580" y="356553"/>
            <a:ext cx="4076700" cy="25479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954" name="AutoShape 2"/>
          <p:cNvSpPr/>
          <p:nvPr/>
        </p:nvSpPr>
        <p:spPr>
          <a:xfrm>
            <a:off x="250825" y="1917700"/>
            <a:ext cx="2954338" cy="2736850"/>
          </a:xfrm>
          <a:prstGeom prst="rightArrow">
            <a:avLst>
              <a:gd name="adj1" fmla="val 50000"/>
              <a:gd name="adj2" fmla="val 26981"/>
            </a:avLst>
          </a:prstGeom>
          <a:solidFill>
            <a:srgbClr val="0044A5"/>
          </a:solidFill>
          <a:ln w="9525">
            <a:noFill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</a:rPr>
              <a:t>电商企业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</a:rPr>
              <a:t>负责人</a:t>
            </a:r>
          </a:p>
        </p:txBody>
      </p:sp>
      <p:grpSp>
        <p:nvGrpSpPr>
          <p:cNvPr id="125955" name="Group 3"/>
          <p:cNvGrpSpPr/>
          <p:nvPr/>
        </p:nvGrpSpPr>
        <p:grpSpPr>
          <a:xfrm>
            <a:off x="3563938" y="908050"/>
            <a:ext cx="4968875" cy="4679950"/>
            <a:chExt cx="7142" cy="7142"/>
          </a:xfrm>
        </p:grpSpPr>
        <p:pic>
          <p:nvPicPr>
            <p:cNvPr id="125956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805" cy="714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5957" name="Rectangle 5"/>
            <p:cNvSpPr/>
            <p:nvPr/>
          </p:nvSpPr>
          <p:spPr>
            <a:xfrm>
              <a:off x="452" y="340"/>
              <a:ext cx="6690" cy="6463"/>
            </a:xfrm>
            <a:prstGeom prst="rect">
              <a:avLst/>
            </a:prstGeom>
            <a:noFill/>
            <a:ln w="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342900" indent="-342900" eaLnBrk="1" hangingPunct="1">
                <a:lnSpc>
                  <a:spcPct val="16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3200" b="1" u="sng">
                  <a:solidFill>
                    <a:srgbClr val="FF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岗位职责</a:t>
              </a:r>
            </a:p>
            <a:p>
              <a:pPr marL="342900" indent="-342900" algn="just" eaLnBrk="1" hangingPunct="1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制订发展目标与计划</a:t>
              </a:r>
            </a:p>
            <a:p>
              <a:pPr marL="342900" indent="-342900" algn="just" eaLnBrk="1" hangingPunct="1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组织调动人员实施计划</a:t>
              </a:r>
            </a:p>
            <a:p>
              <a:pPr marL="342900" indent="-342900" algn="just" eaLnBrk="1" hangingPunct="1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确保计划执行</a:t>
              </a:r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  <a:p>
              <a:pPr eaLnBrk="1" hangingPunct="1">
                <a:lnSpc>
                  <a:spcPct val="110000"/>
                </a:lnSpc>
                <a:spcBef>
                  <a:spcPct val="20000"/>
                </a:spcBef>
                <a:buFont typeface="Wingdings" panose="05000000000000000000" pitchFamily="2" charset="2"/>
              </a:pPr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  <a:p>
              <a:pPr marL="342900" indent="-342900" eaLnBrk="1" hangingPunct="1">
                <a:lnSpc>
                  <a:spcPct val="110000"/>
                </a:lnSpc>
                <a:spcBef>
                  <a:spcPct val="20000"/>
                </a:spcBef>
                <a:buFont typeface="Arial" pitchFamily="34" charset="0"/>
                <a:buNone/>
              </a:pPr>
              <a:endParaRPr lang="zh-CN" altLang="en-US" sz="3200" u="sng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5A3121AF-0A34-4505-8590-E38715B91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企业负责人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0050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675" y="981075"/>
            <a:ext cx="5402580" cy="52438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22383BD-F784-41CD-B03C-251B35462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运营推广</a:t>
            </a:r>
          </a:p>
        </p:txBody>
      </p:sp>
      <p:sp>
        <p:nvSpPr>
          <p:cNvPr id="130051" name="Rectangle 3"/>
          <p:cNvSpPr>
            <a:spLocks noGrp="1"/>
          </p:cNvSpPr>
          <p:nvPr>
            <p:ph type="body" idx="4294967295"/>
          </p:nvPr>
        </p:nvSpPr>
        <p:spPr>
          <a:xfrm>
            <a:off x="3960813" y="1031875"/>
            <a:ext cx="5183187" cy="4197350"/>
          </a:xfrm>
          <a:prstGeom prst="rect">
            <a:avLst/>
          </a:prstGeom>
          <a:noFill/>
          <a:ln w="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algn="just" eaLnBrk="1" hangingPunct="1">
              <a:lnSpc>
                <a:spcPct val="50000"/>
              </a:lnSpc>
              <a:buFont typeface="Wingdings" panose="05000000000000000000" pitchFamily="2" charset="2"/>
              <a:buNone/>
            </a:pPr>
            <a:endParaRPr lang="zh-CN" altLang="en-US" u="sng">
              <a:solidFill>
                <a:srgbClr val="FF3300"/>
              </a:solidFill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50000"/>
              </a:lnSpc>
              <a:buFont typeface="Wingdings" panose="05000000000000000000" pitchFamily="2" charset="2"/>
              <a:buNone/>
            </a:pPr>
            <a:r>
              <a:rPr lang="zh-CN" altLang="en-US" b="1">
                <a:solidFill>
                  <a:srgbClr val="FF3300"/>
                </a:solidFill>
                <a:ea typeface="微软雅黑" panose="020b0503020204020204" pitchFamily="34" charset="-122"/>
              </a:rPr>
              <a:t>    </a:t>
            </a:r>
            <a:r>
              <a:rPr lang="zh-CN" altLang="en-US" b="1" u="sng">
                <a:solidFill>
                  <a:srgbClr val="FF3300"/>
                </a:solidFill>
                <a:ea typeface="微软雅黑" panose="020b0503020204020204" pitchFamily="34" charset="-122"/>
              </a:rPr>
              <a:t>岗位职责</a:t>
            </a:r>
            <a:endParaRPr lang="zh-CN" altLang="en-US" u="sng">
              <a:solidFill>
                <a:srgbClr val="FF3300"/>
              </a:solidFill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2800">
                <a:ea typeface="微软雅黑" panose="020b0503020204020204" pitchFamily="34" charset="-122"/>
              </a:rPr>
              <a:t>类目发展规划的制订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2800">
                <a:ea typeface="微软雅黑" panose="020b0503020204020204" pitchFamily="34" charset="-122"/>
              </a:rPr>
              <a:t>策划并执行营销推广计划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2800">
                <a:ea typeface="微软雅黑" panose="020b0503020204020204" pitchFamily="34" charset="-122"/>
              </a:rPr>
              <a:t>制订并实施优化举措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2800">
                <a:ea typeface="微软雅黑" panose="020b0503020204020204" pitchFamily="34" charset="-122"/>
              </a:rPr>
              <a:t>协助售后服务，提升满意度</a:t>
            </a:r>
          </a:p>
        </p:txBody>
      </p:sp>
      <p:sp>
        <p:nvSpPr>
          <p:cNvPr id="130052" name="AutoShape 4"/>
          <p:cNvSpPr/>
          <p:nvPr/>
        </p:nvSpPr>
        <p:spPr>
          <a:xfrm>
            <a:off x="180975" y="2062163"/>
            <a:ext cx="2806700" cy="2593975"/>
          </a:xfrm>
          <a:prstGeom prst="rightArrow">
            <a:avLst>
              <a:gd name="adj1" fmla="val 50000"/>
              <a:gd name="adj2" fmla="val 27045"/>
            </a:avLst>
          </a:prstGeom>
          <a:solidFill>
            <a:srgbClr val="0044A5"/>
          </a:solidFill>
          <a:ln w="9525">
            <a:noFill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</a:rPr>
              <a:t>运营推广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002" name="AutoShape 2"/>
          <p:cNvSpPr/>
          <p:nvPr/>
        </p:nvSpPr>
        <p:spPr>
          <a:xfrm>
            <a:off x="250825" y="1917700"/>
            <a:ext cx="2954338" cy="2736850"/>
          </a:xfrm>
          <a:prstGeom prst="rightArrow">
            <a:avLst>
              <a:gd name="adj1" fmla="val 50000"/>
              <a:gd name="adj2" fmla="val 26981"/>
            </a:avLst>
          </a:prstGeom>
          <a:solidFill>
            <a:srgbClr val="0044A5"/>
          </a:solidFill>
          <a:ln w="9525">
            <a:noFill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</a:rPr>
              <a:t>美工设计</a:t>
            </a:r>
          </a:p>
        </p:txBody>
      </p:sp>
      <p:grpSp>
        <p:nvGrpSpPr>
          <p:cNvPr id="128003" name="Group 3"/>
          <p:cNvGrpSpPr/>
          <p:nvPr/>
        </p:nvGrpSpPr>
        <p:grpSpPr>
          <a:xfrm>
            <a:off x="3564255" y="908050"/>
            <a:ext cx="4878362" cy="4951730"/>
            <a:chExt cx="6821" cy="7557"/>
          </a:xfrm>
        </p:grpSpPr>
        <p:pic>
          <p:nvPicPr>
            <p:cNvPr id="12800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805" cy="755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8005" name="Rectangle 5"/>
            <p:cNvSpPr/>
            <p:nvPr/>
          </p:nvSpPr>
          <p:spPr>
            <a:xfrm>
              <a:off x="452" y="340"/>
              <a:ext cx="6369" cy="6463"/>
            </a:xfrm>
            <a:prstGeom prst="rect">
              <a:avLst/>
            </a:prstGeom>
            <a:noFill/>
            <a:ln w="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342900" indent="-342900" eaLnBrk="1" hangingPunct="1">
                <a:lnSpc>
                  <a:spcPct val="13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3200" b="1" u="sng">
                  <a:solidFill>
                    <a:srgbClr val="FF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岗位职责</a:t>
              </a:r>
            </a:p>
            <a:p>
              <a:pPr marL="342900" indent="-342900" eaLnBrk="1" hangingPunct="1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设计店铺风格与素材规划</a:t>
              </a:r>
            </a:p>
            <a:p>
              <a:pPr marL="342900" indent="-342900" eaLnBrk="1" hangingPunct="1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店铺装修</a:t>
              </a:r>
            </a:p>
            <a:p>
              <a:pPr marL="342900" indent="-342900" eaLnBrk="1" hangingPunct="1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配合做好商品详情页</a:t>
              </a:r>
            </a:p>
            <a:p>
              <a:pPr marL="342900" indent="-342900" eaLnBrk="1" hangingPunct="1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配合运营部，设计制作活动推广图</a:t>
              </a: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4324DB4C-6C30-445E-BE84-D815B41E1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美工设计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4146" name="Group 2"/>
          <p:cNvGrpSpPr/>
          <p:nvPr/>
        </p:nvGrpSpPr>
        <p:grpSpPr>
          <a:xfrm>
            <a:off x="3348038" y="836613"/>
            <a:ext cx="5112385" cy="4751387"/>
            <a:chExt cx="8051" cy="7482"/>
          </a:xfrm>
        </p:grpSpPr>
        <p:pic>
          <p:nvPicPr>
            <p:cNvPr id="134148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051" cy="748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4149" name="Rectangle 4"/>
            <p:cNvSpPr/>
            <p:nvPr/>
          </p:nvSpPr>
          <p:spPr>
            <a:xfrm>
              <a:off x="365" y="567"/>
              <a:ext cx="7458" cy="6577"/>
            </a:xfrm>
            <a:prstGeom prst="rect">
              <a:avLst/>
            </a:prstGeom>
            <a:noFill/>
            <a:ln w="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342900" indent="-342900" eaLnBrk="1" hangingPunct="1">
                <a:lnSpc>
                  <a:spcPct val="5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en-US" altLang="zh-CN" sz="3200" b="1">
                  <a:solidFill>
                    <a:srgbClr val="FF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    </a:t>
              </a:r>
              <a:r>
                <a:rPr lang="zh-CN" altLang="en-US" sz="3200" b="1" u="sng">
                  <a:solidFill>
                    <a:srgbClr val="FF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核心职能</a:t>
              </a:r>
            </a:p>
            <a:p>
              <a:pPr marL="342900" indent="-342900" eaLnBrk="1" hangingPunct="1">
                <a:lnSpc>
                  <a:spcPct val="50000"/>
                </a:lnSpc>
                <a:spcBef>
                  <a:spcPct val="20000"/>
                </a:spcBef>
                <a:buFont typeface="Arial" pitchFamily="34" charset="0"/>
                <a:buNone/>
              </a:pPr>
              <a:endParaRPr lang="zh-CN" altLang="en-US" sz="3200" u="sng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  <a:p>
              <a:pPr marL="342900" indent="-342900" eaLnBrk="1" hangingPunct="1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客户接待与咨询</a:t>
              </a:r>
            </a:p>
            <a:p>
              <a:pPr marL="342900" indent="-342900" eaLnBrk="1" hangingPunct="1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查件、催发货、改订单</a:t>
              </a:r>
            </a:p>
            <a:p>
              <a:pPr marL="342900" indent="-342900" eaLnBrk="1" hangingPunct="1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处理顾客疑问与投诉</a:t>
              </a:r>
            </a:p>
            <a:p>
              <a:pPr marL="342900" indent="-342900" eaLnBrk="1" hangingPunct="1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维护老客户</a:t>
              </a:r>
            </a:p>
          </p:txBody>
        </p:sp>
      </p:grpSp>
      <p:sp>
        <p:nvSpPr>
          <p:cNvPr id="134147" name="AutoShape 5"/>
          <p:cNvSpPr/>
          <p:nvPr/>
        </p:nvSpPr>
        <p:spPr>
          <a:xfrm>
            <a:off x="107950" y="1989138"/>
            <a:ext cx="3095625" cy="2667000"/>
          </a:xfrm>
          <a:prstGeom prst="rightArrow">
            <a:avLst>
              <a:gd name="adj1" fmla="val 50000"/>
              <a:gd name="adj2" fmla="val 29012"/>
            </a:avLst>
          </a:prstGeom>
          <a:solidFill>
            <a:srgbClr val="0044A5"/>
          </a:solidFill>
          <a:ln w="9525">
            <a:noFill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</a:rPr>
              <a:t>客户服务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DD0645A-2BCE-414C-82F5-297361A21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客户服务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2098" name="Group 2"/>
          <p:cNvGrpSpPr/>
          <p:nvPr/>
        </p:nvGrpSpPr>
        <p:grpSpPr>
          <a:xfrm>
            <a:off x="3348038" y="836613"/>
            <a:ext cx="5111750" cy="4751387"/>
            <a:chExt cx="8050" cy="7482"/>
          </a:xfrm>
        </p:grpSpPr>
        <p:pic>
          <p:nvPicPr>
            <p:cNvPr id="132100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8051" cy="748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2101" name="Rectangle 4"/>
            <p:cNvSpPr/>
            <p:nvPr/>
          </p:nvSpPr>
          <p:spPr>
            <a:xfrm>
              <a:off x="793" y="567"/>
              <a:ext cx="7030" cy="6577"/>
            </a:xfrm>
            <a:prstGeom prst="rect">
              <a:avLst/>
            </a:prstGeom>
            <a:noFill/>
            <a:ln w="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342900" indent="-342900" eaLnBrk="1" hangingPunct="1">
                <a:lnSpc>
                  <a:spcPct val="5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3200" b="1" u="sng">
                  <a:solidFill>
                    <a:srgbClr val="FF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核心职能</a:t>
              </a:r>
            </a:p>
            <a:p>
              <a:pPr marL="342900" indent="-342900" eaLnBrk="1" hangingPunct="1">
                <a:lnSpc>
                  <a:spcPct val="50000"/>
                </a:lnSpc>
                <a:spcBef>
                  <a:spcPct val="20000"/>
                </a:spcBef>
                <a:buFont typeface="Arial" pitchFamily="34" charset="0"/>
                <a:buNone/>
              </a:pPr>
              <a:endParaRPr lang="zh-CN" altLang="en-US" sz="3200" u="sng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  <a:p>
              <a:pPr marL="342900" indent="-342900" eaLnBrk="1" hangingPunct="1">
                <a:lnSpc>
                  <a:spcPct val="9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采购原材料、装成品或成品</a:t>
              </a:r>
            </a:p>
            <a:p>
              <a:pPr marL="342900" indent="-342900" eaLnBrk="1" hangingPunct="1">
                <a:lnSpc>
                  <a:spcPct val="9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商品入库、保存</a:t>
              </a:r>
              <a:endPara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  <a:p>
              <a:pPr marL="342900" indent="-342900" eaLnBrk="1" hangingPunct="1">
                <a:lnSpc>
                  <a:spcPct val="9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商品深加工</a:t>
              </a:r>
            </a:p>
            <a:p>
              <a:pPr marL="342900" indent="-342900" eaLnBrk="1" hangingPunct="1">
                <a:lnSpc>
                  <a:spcPct val="9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商品的物流配送</a:t>
              </a:r>
              <a:endPara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  <a:p>
              <a:pPr marL="342900" indent="-342900" eaLnBrk="1" hangingPunct="1">
                <a:lnSpc>
                  <a:spcPct val="90000"/>
                </a:lnSpc>
                <a:spcBef>
                  <a:spcPct val="20000"/>
                </a:spcBef>
                <a:buFont typeface="Wingdings" panose="05000000000000000000" pitchFamily="2" charset="2"/>
                <a:buChar char="n"/>
              </a:pPr>
              <a:r>
                <a: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退换货处理</a:t>
              </a:r>
              <a:endPara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32099" name="AutoShape 5"/>
          <p:cNvSpPr/>
          <p:nvPr/>
        </p:nvSpPr>
        <p:spPr>
          <a:xfrm>
            <a:off x="107950" y="1989138"/>
            <a:ext cx="3095625" cy="2667000"/>
          </a:xfrm>
          <a:prstGeom prst="rightArrow">
            <a:avLst>
              <a:gd name="adj1" fmla="val 50000"/>
              <a:gd name="adj2" fmla="val 29012"/>
            </a:avLst>
          </a:prstGeom>
          <a:solidFill>
            <a:srgbClr val="0044A5"/>
          </a:solidFill>
          <a:ln w="9525">
            <a:noFill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</a:rPr>
              <a:t>采购与仓储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</a:rPr>
              <a:t>物流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E219204-10DF-4DF2-90A1-512EB129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采购与仓储物流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5170" name="Rectang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25400" cap="flat" cmpd="sng">
            <a:noFill/>
            <a:prstDash val="solid"/>
            <a:headEnd type="none" w="med" len="med"/>
            <a:tailEnd type="none" w="med" len="med"/>
          </a:ln>
        </p:spPr>
        <p:txBody>
          <a:bodyPr lIns="90170" tIns="46990" rIns="90170" bIns="46990"/>
          <a:lstStyle/>
          <a:p>
            <a:pPr eaLnBrk="1" hangingPunct="1"/>
            <a:r>
              <a:rPr lang="zh-CN" altLang="en-US" sz="3200">
                <a:ea typeface="微软雅黑" panose="020b0503020204020204" pitchFamily="34" charset="-122"/>
              </a:rPr>
              <a:t>设计电商组织结构的步骤 </a:t>
            </a:r>
          </a:p>
        </p:txBody>
      </p:sp>
      <p:grpSp>
        <p:nvGrpSpPr>
          <p:cNvPr id="135171" name="Group 3"/>
          <p:cNvGrpSpPr/>
          <p:nvPr/>
        </p:nvGrpSpPr>
        <p:grpSpPr>
          <a:xfrm>
            <a:off x="684213" y="1989138"/>
            <a:ext cx="7559675" cy="3603625"/>
            <a:chExt cx="12113" cy="5671"/>
          </a:xfrm>
        </p:grpSpPr>
        <p:sp>
          <p:nvSpPr>
            <p:cNvPr id="135172" name="AutoShape 4"/>
            <p:cNvSpPr/>
            <p:nvPr/>
          </p:nvSpPr>
          <p:spPr>
            <a:xfrm>
              <a:off x="126" y="0"/>
              <a:ext cx="2688" cy="975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 cap="flat" cmpd="sng">
              <a:prstDash val="solid"/>
              <a:headEnd type="none" w="med" len="med"/>
              <a:tailEnd type="none" w="med" len="med"/>
            </a:ln>
            <a:scene3d>
              <a:camera prst="legacyObliqueTopRight">
                <a:rot lat="0" lon="0" rev="0"/>
              </a:camera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3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一定岗</a:t>
              </a:r>
            </a:p>
          </p:txBody>
        </p:sp>
        <p:sp>
          <p:nvSpPr>
            <p:cNvPr id="135173" name="AutoShape 5"/>
            <p:cNvSpPr/>
            <p:nvPr/>
          </p:nvSpPr>
          <p:spPr>
            <a:xfrm>
              <a:off x="9311" y="226"/>
              <a:ext cx="2803" cy="923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 cap="flat" cmpd="sng">
              <a:prstDash val="solid"/>
              <a:headEnd type="none" w="med" len="med"/>
              <a:tailEnd type="none" w="med" len="med"/>
            </a:ln>
            <a:scene3d>
              <a:camera prst="legacyObliqueTopLeft">
                <a:rot lat="0" lon="0" rev="0"/>
              </a:camera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3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二定员</a:t>
              </a:r>
            </a:p>
          </p:txBody>
        </p:sp>
        <p:sp>
          <p:nvSpPr>
            <p:cNvPr id="135174" name="AutoShape 6"/>
            <p:cNvSpPr/>
            <p:nvPr/>
          </p:nvSpPr>
          <p:spPr>
            <a:xfrm>
              <a:off x="12" y="1700"/>
              <a:ext cx="3596" cy="97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3300"/>
                </a:gs>
                <a:gs pos="100000">
                  <a:srgbClr val="5E1800"/>
                </a:gs>
              </a:gsLst>
              <a:lin ang="0" scaled="1"/>
            </a:gradFill>
            <a:ln w="9525" cap="flat" cmpd="sng">
              <a:prstDash val="solid"/>
              <a:headEnd type="none" w="med" len="med"/>
              <a:tailEnd type="none" w="med" len="med"/>
            </a:ln>
            <a:scene3d>
              <a:camera prst="legacyObliqueTopRight">
                <a:rot lat="0" lon="0" rev="0"/>
              </a:camera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CC3300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哪些职能部门？</a:t>
              </a:r>
            </a:p>
          </p:txBody>
        </p:sp>
        <p:sp>
          <p:nvSpPr>
            <p:cNvPr id="135175" name="AutoShape 7"/>
            <p:cNvSpPr/>
            <p:nvPr/>
          </p:nvSpPr>
          <p:spPr>
            <a:xfrm>
              <a:off x="0" y="3245"/>
              <a:ext cx="3528" cy="9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3300"/>
                </a:gs>
                <a:gs pos="100000">
                  <a:srgbClr val="5E1800"/>
                </a:gs>
              </a:gsLst>
              <a:lin ang="0" scaled="1"/>
            </a:gradFill>
            <a:ln w="9525" cap="flat" cmpd="sng">
              <a:prstDash val="solid"/>
              <a:headEnd type="none" w="med" len="med"/>
              <a:tailEnd type="none" w="med" len="med"/>
            </a:ln>
            <a:scene3d>
              <a:camera prst="legacyObliqueTopRight">
                <a:rot lat="0" lon="0" rev="0"/>
              </a:camera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CC3300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需要哪些岗位？</a:t>
              </a:r>
            </a:p>
          </p:txBody>
        </p:sp>
        <p:sp>
          <p:nvSpPr>
            <p:cNvPr id="135176" name="AutoShape 8"/>
            <p:cNvSpPr/>
            <p:nvPr/>
          </p:nvSpPr>
          <p:spPr>
            <a:xfrm>
              <a:off x="12" y="4663"/>
              <a:ext cx="3516" cy="97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3300"/>
                </a:gs>
                <a:gs pos="100000">
                  <a:srgbClr val="5E1800"/>
                </a:gs>
              </a:gsLst>
              <a:lin ang="0" scaled="1"/>
            </a:gradFill>
            <a:ln w="9525" cap="flat" cmpd="sng">
              <a:prstDash val="solid"/>
              <a:headEnd type="none" w="med" len="med"/>
              <a:tailEnd type="none" w="med" len="med"/>
            </a:ln>
            <a:scene3d>
              <a:camera prst="legacyObliqueTopRight">
                <a:rot lat="0" lon="0" rev="0"/>
              </a:camera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CC3300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什么岗位职责？</a:t>
              </a:r>
            </a:p>
          </p:txBody>
        </p:sp>
        <p:sp>
          <p:nvSpPr>
            <p:cNvPr id="135177" name="AutoShape 9"/>
            <p:cNvSpPr/>
            <p:nvPr/>
          </p:nvSpPr>
          <p:spPr>
            <a:xfrm>
              <a:off x="8518" y="1791"/>
              <a:ext cx="3543" cy="9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5E1800"/>
                </a:gs>
                <a:gs pos="100000">
                  <a:srgbClr val="CC3300"/>
                </a:gs>
              </a:gsLst>
              <a:lin ang="0" scaled="1"/>
            </a:gradFill>
            <a:ln w="9525" cap="flat" cmpd="sng">
              <a:prstDash val="solid"/>
              <a:headEnd type="none" w="med" len="med"/>
              <a:tailEnd type="none" w="med" len="med"/>
            </a:ln>
            <a:scene3d>
              <a:camera prst="legacyObliqueTopLeft">
                <a:rot lat="0" lon="0" rev="0"/>
              </a:camera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CC3300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可以兼职吗？</a:t>
              </a:r>
            </a:p>
          </p:txBody>
        </p:sp>
        <p:sp>
          <p:nvSpPr>
            <p:cNvPr id="135178" name="AutoShape 10"/>
            <p:cNvSpPr/>
            <p:nvPr/>
          </p:nvSpPr>
          <p:spPr>
            <a:xfrm>
              <a:off x="8404" y="3261"/>
              <a:ext cx="3657" cy="97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5E1800"/>
                </a:gs>
                <a:gs pos="100000">
                  <a:srgbClr val="CC3300"/>
                </a:gs>
              </a:gsLst>
              <a:lin ang="0" scaled="1"/>
            </a:gradFill>
            <a:ln w="9525" cap="flat" cmpd="sng">
              <a:prstDash val="solid"/>
              <a:headEnd type="none" w="med" len="med"/>
              <a:tailEnd type="none" w="med" len="med"/>
            </a:ln>
            <a:scene3d>
              <a:camera prst="legacyObliqueTopLeft">
                <a:rot lat="0" lon="0" rev="0"/>
              </a:camera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CC3300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可以外包吗？</a:t>
              </a:r>
            </a:p>
          </p:txBody>
        </p:sp>
        <p:sp>
          <p:nvSpPr>
            <p:cNvPr id="135179" name="AutoShape 11"/>
            <p:cNvSpPr/>
            <p:nvPr/>
          </p:nvSpPr>
          <p:spPr>
            <a:xfrm>
              <a:off x="8404" y="4697"/>
              <a:ext cx="3657" cy="97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5E1800"/>
                </a:gs>
                <a:gs pos="100000">
                  <a:srgbClr val="CC3300"/>
                </a:gs>
              </a:gsLst>
              <a:lin ang="0" scaled="1"/>
            </a:gradFill>
            <a:ln w="9525" cap="flat" cmpd="sng">
              <a:prstDash val="solid"/>
              <a:headEnd type="none" w="med" len="med"/>
              <a:tailEnd type="none" w="med" len="med"/>
            </a:ln>
            <a:scene3d>
              <a:camera prst="legacyObliqueTopLeft">
                <a:rot lat="0" lon="0" rev="0"/>
              </a:camera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CC3300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需要多少人？</a:t>
              </a:r>
            </a:p>
          </p:txBody>
        </p:sp>
        <p:sp>
          <p:nvSpPr>
            <p:cNvPr id="135180" name="未知"/>
            <p:cNvSpPr/>
            <p:nvPr/>
          </p:nvSpPr>
          <p:spPr>
            <a:xfrm>
              <a:off x="2812" y="2195"/>
              <a:ext cx="1920" cy="931"/>
            </a:xfrm>
            <a:custGeom>
              <a:cxnLst>
                <a:cxn ang="0">
                  <a:pos x="0" y="0"/>
                </a:cxn>
                <a:cxn ang="0">
                  <a:pos x="604300" y="59476"/>
                </a:cxn>
                <a:cxn ang="0">
                  <a:pos x="1171875" y="2521748"/>
                </a:cxn>
              </a:cxnLst>
              <a:rect l="0" t="0" r="0" b="0"/>
              <a:pathLst>
                <a:path w="768" h="301">
                  <a:moveTo>
                    <a:pt x="0" y="0"/>
                  </a:moveTo>
                  <a:lnTo>
                    <a:pt x="396" y="7"/>
                  </a:lnTo>
                  <a:lnTo>
                    <a:pt x="768" y="301"/>
                  </a:lnTo>
                </a:path>
              </a:pathLst>
            </a:custGeom>
            <a:noFill/>
            <a:ln w="19050" cap="flat" cmpd="sng">
              <a:solidFill>
                <a:srgbClr val="969696">
                  <a:alpha val="100000"/>
                </a:srgbClr>
              </a:solidFill>
              <a:prstDash val="sysDot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181" name="未知"/>
            <p:cNvSpPr/>
            <p:nvPr/>
          </p:nvSpPr>
          <p:spPr>
            <a:xfrm>
              <a:off x="2782" y="4351"/>
              <a:ext cx="1935" cy="817"/>
            </a:xfrm>
            <a:custGeom>
              <a:cxnLst>
                <a:cxn ang="0">
                  <a:pos x="0" y="2076672"/>
                </a:cxn>
                <a:cxn ang="0">
                  <a:pos x="604300" y="2220597"/>
                </a:cxn>
                <a:cxn ang="0">
                  <a:pos x="1181175" y="0"/>
                </a:cxn>
              </a:cxnLst>
              <a:rect l="0" t="0" r="0" b="0"/>
              <a:pathLst>
                <a:path w="774" h="264">
                  <a:moveTo>
                    <a:pt x="0" y="247"/>
                  </a:moveTo>
                  <a:lnTo>
                    <a:pt x="396" y="264"/>
                  </a:lnTo>
                  <a:lnTo>
                    <a:pt x="774" y="0"/>
                  </a:lnTo>
                </a:path>
              </a:pathLst>
            </a:custGeom>
            <a:noFill/>
            <a:ln w="19050" cap="flat" cmpd="sng">
              <a:solidFill>
                <a:srgbClr val="969696">
                  <a:alpha val="100000"/>
                </a:srgbClr>
              </a:solidFill>
              <a:prstDash val="sysDot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182" name="Line 14"/>
            <p:cNvSpPr/>
            <p:nvPr/>
          </p:nvSpPr>
          <p:spPr>
            <a:xfrm>
              <a:off x="2812" y="3665"/>
              <a:ext cx="1830" cy="3"/>
            </a:xfrm>
            <a:prstGeom prst="line">
              <a:avLst/>
            </a:prstGeom>
            <a:ln w="19050" cap="flat" cmpd="sng">
              <a:solidFill>
                <a:srgbClr val="969696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135183" name="未知"/>
            <p:cNvSpPr/>
            <p:nvPr/>
          </p:nvSpPr>
          <p:spPr>
            <a:xfrm>
              <a:off x="7582" y="2183"/>
              <a:ext cx="1665" cy="869"/>
            </a:xfrm>
            <a:custGeom>
              <a:cxnLst>
                <a:cxn ang="0">
                  <a:pos x="1016408" y="0"/>
                </a:cxn>
                <a:cxn ang="0">
                  <a:pos x="430470" y="91925"/>
                </a:cxn>
                <a:cxn ang="0">
                  <a:pos x="0" y="2350562"/>
                </a:cxn>
              </a:cxnLst>
              <a:rect l="0" t="0" r="0" b="0"/>
              <a:pathLst>
                <a:path w="666" h="281">
                  <a:moveTo>
                    <a:pt x="666" y="0"/>
                  </a:moveTo>
                  <a:lnTo>
                    <a:pt x="282" y="11"/>
                  </a:lnTo>
                  <a:lnTo>
                    <a:pt x="0" y="281"/>
                  </a:lnTo>
                </a:path>
              </a:pathLst>
            </a:custGeom>
            <a:noFill/>
            <a:ln w="19050" cap="flat" cmpd="sng">
              <a:solidFill>
                <a:srgbClr val="969696">
                  <a:alpha val="100000"/>
                </a:srgbClr>
              </a:solidFill>
              <a:prstDash val="sysDot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184" name="Line 16"/>
            <p:cNvSpPr/>
            <p:nvPr/>
          </p:nvSpPr>
          <p:spPr>
            <a:xfrm flipH="1">
              <a:off x="7642" y="3683"/>
              <a:ext cx="1620" cy="4"/>
            </a:xfrm>
            <a:prstGeom prst="line">
              <a:avLst/>
            </a:prstGeom>
            <a:ln w="19050" cap="flat" cmpd="sng">
              <a:solidFill>
                <a:srgbClr val="969696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135185" name="未知"/>
            <p:cNvSpPr/>
            <p:nvPr/>
          </p:nvSpPr>
          <p:spPr>
            <a:xfrm>
              <a:off x="7567" y="4481"/>
              <a:ext cx="1725" cy="632"/>
            </a:xfrm>
            <a:custGeom>
              <a:cxnLst>
                <a:cxn ang="0">
                  <a:pos x="1053050" y="1731172"/>
                </a:cxn>
                <a:cxn ang="0">
                  <a:pos x="448750" y="1731172"/>
                </a:cxn>
                <a:cxn ang="0">
                  <a:pos x="0" y="0"/>
                </a:cxn>
              </a:cxnLst>
              <a:rect l="0" t="0" r="0" b="0"/>
              <a:pathLst>
                <a:path w="690" h="204">
                  <a:moveTo>
                    <a:pt x="690" y="204"/>
                  </a:moveTo>
                  <a:lnTo>
                    <a:pt x="294" y="204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969696">
                  <a:alpha val="100000"/>
                </a:srgbClr>
              </a:solidFill>
              <a:prstDash val="sysDot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186" name="AutoShape 18"/>
            <p:cNvSpPr/>
            <p:nvPr/>
          </p:nvSpPr>
          <p:spPr>
            <a:xfrm>
              <a:off x="4552" y="2041"/>
              <a:ext cx="3061" cy="2835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gradFill rotWithShape="0">
              <a:gsLst>
                <a:gs pos="0">
                  <a:srgbClr val="C9C9C9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C9C9C9">
                    <a:alpha val="100000"/>
                  </a:srgbClr>
                </a:gs>
              </a:gsLst>
              <a:lin ang="0" scaled="1"/>
            </a:gra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187" name="Oval 19"/>
            <p:cNvSpPr/>
            <p:nvPr/>
          </p:nvSpPr>
          <p:spPr>
            <a:xfrm>
              <a:off x="4775" y="2267"/>
              <a:ext cx="2542" cy="2570"/>
            </a:xfrm>
            <a:prstGeom prst="ellipse">
              <a:avLst/>
            </a:prstGeom>
            <a:solidFill>
              <a:srgbClr val="FFFF00"/>
            </a:solidFill>
            <a:ln w="9525">
              <a:noFill/>
            </a:ln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3600" b="1">
                  <a:solidFill>
                    <a:srgbClr val="FF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步骤</a:t>
              </a:r>
              <a:endParaRPr lang="zh-CN" altLang="en-US" sz="3600" b="1" i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218" name="Rectangle 2"/>
          <p:cNvSpPr>
            <a:spLocks noGrp="1"/>
          </p:cNvSpPr>
          <p:nvPr>
            <p:ph type="title"/>
          </p:nvPr>
        </p:nvSpPr>
        <p:spPr>
          <a:xfrm>
            <a:off x="804920" y="181221"/>
            <a:ext cx="7886700" cy="635751"/>
          </a:xfrm>
          <a:prstGeom prst="rect">
            <a:avLst/>
          </a:prstGeom>
          <a:noFill/>
          <a:ln w="25400" cap="flat" cmpd="sng">
            <a:noFill/>
            <a:prstDash val="solid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70" tIns="46990" rIns="90170" bIns="4699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zh-CN" altLang="en-US"/>
              <a:t>员工招聘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ECCAB07-5BDA-4805-877F-A0FB620B024C}"/>
              </a:ext>
            </a:extLst>
          </p:cNvPr>
          <p:cNvSpPr/>
          <p:nvPr/>
        </p:nvSpPr>
        <p:spPr>
          <a:xfrm>
            <a:off x="920337" y="2290442"/>
            <a:ext cx="7012379" cy="206210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br>
              <a:rPr lang="zh-CN" altLang="en-US" sz="32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头脑风暴</a:t>
            </a:r>
            <a:r>
              <a:rPr lang="zh-CN" altLang="en-US" sz="3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（2分钟）</a:t>
            </a:r>
            <a:r>
              <a:rPr lang="zh-CN" altLang="en-US" sz="32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br>
              <a:rPr lang="zh-CN" altLang="en-US" sz="32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32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rPr>
              <a:t>企业招聘员工需要做那些工作？</a:t>
            </a:r>
            <a:endParaRPr lang="zh-CN" altLang="en-US" sz="3200"/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266" name="Rectang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25400" cap="flat" cmpd="sng">
            <a:noFill/>
            <a:prstDash val="solid"/>
            <a:headEnd type="none" w="med" len="med"/>
            <a:tailEnd type="none" w="med" len="med"/>
          </a:ln>
        </p:spPr>
        <p:txBody>
          <a:bodyPr lIns="90170" tIns="46990" rIns="90170" bIns="46990"/>
          <a:lstStyle/>
          <a:p>
            <a:pPr algn="l" eaLnBrk="1" hangingPunct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① </a:t>
            </a:r>
            <a:r>
              <a:rPr lang="zh-CN" altLang="en-US" sz="3200" b="1">
                <a:ea typeface="微软雅黑" panose="020b0503020204020204" pitchFamily="34" charset="-122"/>
              </a:rPr>
              <a:t>员工招聘流程</a:t>
            </a:r>
          </a:p>
        </p:txBody>
      </p:sp>
      <p:sp>
        <p:nvSpPr>
          <p:cNvPr id="139267" name="AutoShape 3"/>
          <p:cNvSpPr>
            <a:spLocks noChangeAspect="1" noTextEdit="1"/>
          </p:cNvSpPr>
          <p:nvPr/>
        </p:nvSpPr>
        <p:spPr>
          <a:xfrm>
            <a:off x="1547813" y="1268413"/>
            <a:ext cx="5761037" cy="460851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9268" name="未知"/>
          <p:cNvSpPr/>
          <p:nvPr/>
        </p:nvSpPr>
        <p:spPr>
          <a:xfrm>
            <a:off x="5781675" y="2835275"/>
            <a:ext cx="1527175" cy="1841500"/>
          </a:xfrm>
          <a:custGeom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0" t="0" r="0" b="0"/>
            <a:pathLst>
              <a:path w="852" h="1157">
                <a:moveTo>
                  <a:pt x="263" y="1156"/>
                </a:moveTo>
                <a:lnTo>
                  <a:pt x="851" y="1143"/>
                </a:lnTo>
                <a:lnTo>
                  <a:pt x="668" y="1032"/>
                </a:lnTo>
                <a:lnTo>
                  <a:pt x="703" y="958"/>
                </a:lnTo>
                <a:lnTo>
                  <a:pt x="733" y="882"/>
                </a:lnTo>
                <a:lnTo>
                  <a:pt x="758" y="804"/>
                </a:lnTo>
                <a:lnTo>
                  <a:pt x="775" y="723"/>
                </a:lnTo>
                <a:lnTo>
                  <a:pt x="790" y="642"/>
                </a:lnTo>
                <a:lnTo>
                  <a:pt x="798" y="561"/>
                </a:lnTo>
                <a:lnTo>
                  <a:pt x="801" y="478"/>
                </a:lnTo>
                <a:lnTo>
                  <a:pt x="798" y="395"/>
                </a:lnTo>
                <a:lnTo>
                  <a:pt x="789" y="314"/>
                </a:lnTo>
                <a:lnTo>
                  <a:pt x="775" y="233"/>
                </a:lnTo>
                <a:lnTo>
                  <a:pt x="756" y="153"/>
                </a:lnTo>
                <a:lnTo>
                  <a:pt x="730" y="75"/>
                </a:lnTo>
                <a:lnTo>
                  <a:pt x="701" y="0"/>
                </a:lnTo>
                <a:lnTo>
                  <a:pt x="545" y="296"/>
                </a:lnTo>
                <a:lnTo>
                  <a:pt x="208" y="291"/>
                </a:lnTo>
                <a:lnTo>
                  <a:pt x="222" y="345"/>
                </a:lnTo>
                <a:lnTo>
                  <a:pt x="231" y="402"/>
                </a:lnTo>
                <a:lnTo>
                  <a:pt x="235" y="459"/>
                </a:lnTo>
                <a:lnTo>
                  <a:pt x="234" y="514"/>
                </a:lnTo>
                <a:lnTo>
                  <a:pt x="229" y="571"/>
                </a:lnTo>
                <a:lnTo>
                  <a:pt x="217" y="627"/>
                </a:lnTo>
                <a:lnTo>
                  <a:pt x="203" y="683"/>
                </a:lnTo>
                <a:lnTo>
                  <a:pt x="181" y="734"/>
                </a:lnTo>
                <a:lnTo>
                  <a:pt x="0" y="628"/>
                </a:lnTo>
                <a:lnTo>
                  <a:pt x="263" y="1156"/>
                </a:lnTo>
              </a:path>
            </a:pathLst>
          </a:custGeom>
          <a:gradFill rotWithShape="1">
            <a:gsLst>
              <a:gs pos="0">
                <a:srgbClr val="FFFFFF">
                  <a:alpha val="100000"/>
                </a:srgbClr>
              </a:gs>
              <a:gs pos="100000">
                <a:srgbClr val="FFCC99">
                  <a:alpha val="100000"/>
                </a:srgbClr>
              </a:gs>
            </a:gsLst>
            <a:path path="rect">
              <a:fillToRect l="50000" t="50000" r="50000" b="50000"/>
            </a:path>
          </a:gradFill>
          <a:ln w="12700" cap="rnd" cmpd="sng">
            <a:solidFill>
              <a:srgbClr val="0000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107763" dir="2699999" algn="ctr" rotWithShape="0">
              <a:srgbClr val="808080">
                <a:alpha val="50000"/>
              </a:srgbClr>
            </a:outerShdw>
          </a:effec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9269" name="未知"/>
          <p:cNvSpPr/>
          <p:nvPr/>
        </p:nvSpPr>
        <p:spPr>
          <a:xfrm>
            <a:off x="5216525" y="1703388"/>
            <a:ext cx="1989138" cy="1533525"/>
          </a:xfrm>
          <a:custGeom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1109" h="962">
                <a:moveTo>
                  <a:pt x="246" y="959"/>
                </a:moveTo>
                <a:lnTo>
                  <a:pt x="839" y="961"/>
                </a:lnTo>
                <a:lnTo>
                  <a:pt x="934" y="786"/>
                </a:lnTo>
                <a:lnTo>
                  <a:pt x="1023" y="611"/>
                </a:lnTo>
                <a:lnTo>
                  <a:pt x="1108" y="429"/>
                </a:lnTo>
                <a:lnTo>
                  <a:pt x="930" y="539"/>
                </a:lnTo>
                <a:lnTo>
                  <a:pt x="885" y="471"/>
                </a:lnTo>
                <a:lnTo>
                  <a:pt x="837" y="406"/>
                </a:lnTo>
                <a:lnTo>
                  <a:pt x="783" y="344"/>
                </a:lnTo>
                <a:lnTo>
                  <a:pt x="724" y="287"/>
                </a:lnTo>
                <a:lnTo>
                  <a:pt x="663" y="235"/>
                </a:lnTo>
                <a:lnTo>
                  <a:pt x="598" y="188"/>
                </a:lnTo>
                <a:lnTo>
                  <a:pt x="530" y="145"/>
                </a:lnTo>
                <a:lnTo>
                  <a:pt x="460" y="107"/>
                </a:lnTo>
                <a:lnTo>
                  <a:pt x="387" y="75"/>
                </a:lnTo>
                <a:lnTo>
                  <a:pt x="311" y="48"/>
                </a:lnTo>
                <a:lnTo>
                  <a:pt x="236" y="27"/>
                </a:lnTo>
                <a:lnTo>
                  <a:pt x="158" y="12"/>
                </a:lnTo>
                <a:lnTo>
                  <a:pt x="79" y="2"/>
                </a:lnTo>
                <a:lnTo>
                  <a:pt x="0" y="0"/>
                </a:lnTo>
                <a:lnTo>
                  <a:pt x="210" y="277"/>
                </a:lnTo>
                <a:lnTo>
                  <a:pt x="80" y="601"/>
                </a:lnTo>
                <a:lnTo>
                  <a:pt x="134" y="614"/>
                </a:lnTo>
                <a:lnTo>
                  <a:pt x="186" y="631"/>
                </a:lnTo>
                <a:lnTo>
                  <a:pt x="236" y="654"/>
                </a:lnTo>
                <a:lnTo>
                  <a:pt x="283" y="681"/>
                </a:lnTo>
                <a:lnTo>
                  <a:pt x="328" y="715"/>
                </a:lnTo>
                <a:lnTo>
                  <a:pt x="370" y="752"/>
                </a:lnTo>
                <a:lnTo>
                  <a:pt x="408" y="792"/>
                </a:lnTo>
                <a:lnTo>
                  <a:pt x="446" y="837"/>
                </a:lnTo>
                <a:lnTo>
                  <a:pt x="246" y="959"/>
                </a:lnTo>
              </a:path>
            </a:pathLst>
          </a:custGeom>
          <a:gradFill rotWithShape="1">
            <a:gsLst>
              <a:gs pos="0">
                <a:srgbClr val="FFFFFF">
                  <a:alpha val="100000"/>
                </a:srgbClr>
              </a:gs>
              <a:gs pos="100000">
                <a:srgbClr val="FFCC99">
                  <a:alpha val="100000"/>
                </a:srgbClr>
              </a:gs>
            </a:gsLst>
            <a:path path="rect">
              <a:fillToRect l="50000" t="50000" r="50000" b="50000"/>
            </a:path>
          </a:gradFill>
          <a:ln w="12700" cap="rnd" cmpd="sng">
            <a:solidFill>
              <a:srgbClr val="0000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107763" dir="2699999" algn="ctr" rotWithShape="0">
              <a:srgbClr val="808080">
                <a:alpha val="50000"/>
              </a:srgbClr>
            </a:outerShdw>
          </a:effec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9270" name="未知"/>
          <p:cNvSpPr/>
          <p:nvPr/>
        </p:nvSpPr>
        <p:spPr>
          <a:xfrm>
            <a:off x="1755775" y="1600200"/>
            <a:ext cx="3740150" cy="1308100"/>
          </a:xfrm>
          <a:custGeom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</a:cxnLst>
            <a:rect l="0" t="0" r="0" b="0"/>
            <a:pathLst>
              <a:path w="2206" h="1099">
                <a:moveTo>
                  <a:pt x="0" y="864"/>
                </a:moveTo>
                <a:lnTo>
                  <a:pt x="1339" y="864"/>
                </a:lnTo>
                <a:lnTo>
                  <a:pt x="1552" y="1098"/>
                </a:lnTo>
                <a:lnTo>
                  <a:pt x="1587" y="1045"/>
                </a:lnTo>
                <a:lnTo>
                  <a:pt x="1625" y="996"/>
                </a:lnTo>
                <a:lnTo>
                  <a:pt x="1666" y="948"/>
                </a:lnTo>
                <a:lnTo>
                  <a:pt x="1711" y="906"/>
                </a:lnTo>
                <a:lnTo>
                  <a:pt x="1754" y="872"/>
                </a:lnTo>
                <a:lnTo>
                  <a:pt x="1800" y="845"/>
                </a:lnTo>
                <a:lnTo>
                  <a:pt x="1850" y="822"/>
                </a:lnTo>
                <a:lnTo>
                  <a:pt x="1900" y="803"/>
                </a:lnTo>
                <a:lnTo>
                  <a:pt x="1953" y="790"/>
                </a:lnTo>
                <a:lnTo>
                  <a:pt x="1983" y="1013"/>
                </a:lnTo>
                <a:lnTo>
                  <a:pt x="2205" y="471"/>
                </a:lnTo>
                <a:lnTo>
                  <a:pt x="1872" y="0"/>
                </a:lnTo>
                <a:lnTo>
                  <a:pt x="1873" y="196"/>
                </a:lnTo>
                <a:lnTo>
                  <a:pt x="0" y="196"/>
                </a:lnTo>
                <a:lnTo>
                  <a:pt x="0" y="864"/>
                </a:lnTo>
              </a:path>
            </a:pathLst>
          </a:custGeom>
          <a:gradFill rotWithShape="1">
            <a:gsLst>
              <a:gs pos="0">
                <a:srgbClr val="FFFFFF">
                  <a:alpha val="100000"/>
                </a:srgbClr>
              </a:gs>
              <a:gs pos="100000">
                <a:srgbClr val="FFCC99">
                  <a:alpha val="100000"/>
                </a:srgbClr>
              </a:gs>
            </a:gsLst>
            <a:path path="rect">
              <a:fillToRect l="50000" t="50000" r="50000" b="50000"/>
            </a:path>
          </a:gradFill>
          <a:ln w="12700" cap="rnd" cmpd="sng">
            <a:solidFill>
              <a:srgbClr val="0000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107763" dir="2699999" algn="ctr" rotWithShape="0">
              <a:srgbClr val="808080">
                <a:alpha val="50000"/>
              </a:srgbClr>
            </a:outerShdw>
          </a:effec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9271" name="未知"/>
          <p:cNvSpPr/>
          <p:nvPr/>
        </p:nvSpPr>
        <p:spPr>
          <a:xfrm>
            <a:off x="4824413" y="4187825"/>
            <a:ext cx="2000250" cy="1689100"/>
          </a:xfrm>
          <a:custGeom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</a:cxnLst>
            <a:rect l="0" t="0" r="0" b="0"/>
            <a:pathLst>
              <a:path w="1115" h="1059">
                <a:moveTo>
                  <a:pt x="0" y="529"/>
                </a:moveTo>
                <a:lnTo>
                  <a:pt x="279" y="1058"/>
                </a:lnTo>
                <a:lnTo>
                  <a:pt x="279" y="815"/>
                </a:lnTo>
                <a:lnTo>
                  <a:pt x="353" y="808"/>
                </a:lnTo>
                <a:lnTo>
                  <a:pt x="429" y="795"/>
                </a:lnTo>
                <a:lnTo>
                  <a:pt x="502" y="777"/>
                </a:lnTo>
                <a:lnTo>
                  <a:pt x="573" y="754"/>
                </a:lnTo>
                <a:lnTo>
                  <a:pt x="643" y="726"/>
                </a:lnTo>
                <a:lnTo>
                  <a:pt x="712" y="693"/>
                </a:lnTo>
                <a:lnTo>
                  <a:pt x="778" y="655"/>
                </a:lnTo>
                <a:lnTo>
                  <a:pt x="843" y="613"/>
                </a:lnTo>
                <a:lnTo>
                  <a:pt x="901" y="564"/>
                </a:lnTo>
                <a:lnTo>
                  <a:pt x="961" y="513"/>
                </a:lnTo>
                <a:lnTo>
                  <a:pt x="1015" y="456"/>
                </a:lnTo>
                <a:lnTo>
                  <a:pt x="1068" y="395"/>
                </a:lnTo>
                <a:lnTo>
                  <a:pt x="1114" y="333"/>
                </a:lnTo>
                <a:lnTo>
                  <a:pt x="776" y="352"/>
                </a:lnTo>
                <a:lnTo>
                  <a:pt x="623" y="36"/>
                </a:lnTo>
                <a:lnTo>
                  <a:pt x="591" y="69"/>
                </a:lnTo>
                <a:lnTo>
                  <a:pt x="557" y="98"/>
                </a:lnTo>
                <a:lnTo>
                  <a:pt x="516" y="128"/>
                </a:lnTo>
                <a:lnTo>
                  <a:pt x="472" y="157"/>
                </a:lnTo>
                <a:lnTo>
                  <a:pt x="425" y="178"/>
                </a:lnTo>
                <a:lnTo>
                  <a:pt x="379" y="197"/>
                </a:lnTo>
                <a:lnTo>
                  <a:pt x="330" y="211"/>
                </a:lnTo>
                <a:lnTo>
                  <a:pt x="279" y="220"/>
                </a:lnTo>
                <a:lnTo>
                  <a:pt x="279" y="0"/>
                </a:lnTo>
                <a:lnTo>
                  <a:pt x="0" y="529"/>
                </a:lnTo>
              </a:path>
            </a:pathLst>
          </a:custGeom>
          <a:gradFill rotWithShape="1">
            <a:gsLst>
              <a:gs pos="0">
                <a:srgbClr val="FFFFFF">
                  <a:alpha val="100000"/>
                </a:srgbClr>
              </a:gs>
              <a:gs pos="100000">
                <a:srgbClr val="FFCC99">
                  <a:alpha val="100000"/>
                </a:srgbClr>
              </a:gs>
            </a:gsLst>
            <a:path path="rect">
              <a:fillToRect l="50000" t="50000" r="50000" b="50000"/>
            </a:path>
          </a:gradFill>
          <a:ln w="12700" cap="rnd" cmpd="sng">
            <a:solidFill>
              <a:srgbClr val="0000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107763" dir="2699999" algn="ctr" rotWithShape="0">
              <a:srgbClr val="808080">
                <a:alpha val="50000"/>
              </a:srgbClr>
            </a:outerShdw>
          </a:effec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9272" name="未知"/>
          <p:cNvSpPr/>
          <p:nvPr/>
        </p:nvSpPr>
        <p:spPr>
          <a:xfrm>
            <a:off x="3127375" y="3976688"/>
            <a:ext cx="1901825" cy="1506537"/>
          </a:xfrm>
          <a:custGeom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0" t="0" r="0" b="0"/>
            <a:pathLst>
              <a:path w="1061" h="944">
                <a:moveTo>
                  <a:pt x="372" y="0"/>
                </a:moveTo>
                <a:lnTo>
                  <a:pt x="0" y="477"/>
                </a:lnTo>
                <a:lnTo>
                  <a:pt x="207" y="395"/>
                </a:lnTo>
                <a:lnTo>
                  <a:pt x="252" y="466"/>
                </a:lnTo>
                <a:lnTo>
                  <a:pt x="302" y="531"/>
                </a:lnTo>
                <a:lnTo>
                  <a:pt x="354" y="592"/>
                </a:lnTo>
                <a:lnTo>
                  <a:pt x="410" y="649"/>
                </a:lnTo>
                <a:lnTo>
                  <a:pt x="471" y="703"/>
                </a:lnTo>
                <a:lnTo>
                  <a:pt x="535" y="751"/>
                </a:lnTo>
                <a:lnTo>
                  <a:pt x="602" y="795"/>
                </a:lnTo>
                <a:lnTo>
                  <a:pt x="670" y="833"/>
                </a:lnTo>
                <a:lnTo>
                  <a:pt x="745" y="867"/>
                </a:lnTo>
                <a:lnTo>
                  <a:pt x="818" y="894"/>
                </a:lnTo>
                <a:lnTo>
                  <a:pt x="894" y="917"/>
                </a:lnTo>
                <a:lnTo>
                  <a:pt x="970" y="934"/>
                </a:lnTo>
                <a:lnTo>
                  <a:pt x="1048" y="945"/>
                </a:lnTo>
                <a:lnTo>
                  <a:pt x="896" y="669"/>
                </a:lnTo>
                <a:lnTo>
                  <a:pt x="1060" y="347"/>
                </a:lnTo>
                <a:lnTo>
                  <a:pt x="1004" y="334"/>
                </a:lnTo>
                <a:lnTo>
                  <a:pt x="951" y="315"/>
                </a:lnTo>
                <a:lnTo>
                  <a:pt x="898" y="290"/>
                </a:lnTo>
                <a:lnTo>
                  <a:pt x="850" y="260"/>
                </a:lnTo>
                <a:lnTo>
                  <a:pt x="802" y="223"/>
                </a:lnTo>
                <a:lnTo>
                  <a:pt x="761" y="184"/>
                </a:lnTo>
                <a:lnTo>
                  <a:pt x="938" y="113"/>
                </a:lnTo>
                <a:lnTo>
                  <a:pt x="372" y="0"/>
                </a:lnTo>
              </a:path>
            </a:pathLst>
          </a:custGeom>
          <a:gradFill rotWithShape="1">
            <a:gsLst>
              <a:gs pos="0">
                <a:srgbClr val="FFFFFF">
                  <a:alpha val="100000"/>
                </a:srgbClr>
              </a:gs>
              <a:gs pos="100000">
                <a:srgbClr val="FFCC99">
                  <a:alpha val="100000"/>
                </a:srgbClr>
              </a:gs>
            </a:gsLst>
            <a:path path="rect">
              <a:fillToRect l="50000" t="50000" r="50000" b="50000"/>
            </a:path>
          </a:gradFill>
          <a:ln w="12700" cap="rnd" cmpd="sng">
            <a:solidFill>
              <a:srgbClr val="0000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107763" dir="2699999" algn="ctr" rotWithShape="0">
              <a:srgbClr val="808080">
                <a:alpha val="50000"/>
              </a:srgbClr>
            </a:outerShdw>
          </a:effec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9273" name="未知"/>
          <p:cNvSpPr/>
          <p:nvPr/>
        </p:nvSpPr>
        <p:spPr>
          <a:xfrm>
            <a:off x="3028950" y="2684463"/>
            <a:ext cx="1552575" cy="1682750"/>
          </a:xfrm>
          <a:custGeom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0" t="0" r="0" b="0"/>
            <a:pathLst>
              <a:path w="865" h="1055">
                <a:moveTo>
                  <a:pt x="571" y="0"/>
                </a:moveTo>
                <a:lnTo>
                  <a:pt x="0" y="1"/>
                </a:lnTo>
                <a:lnTo>
                  <a:pt x="178" y="111"/>
                </a:lnTo>
                <a:lnTo>
                  <a:pt x="153" y="187"/>
                </a:lnTo>
                <a:lnTo>
                  <a:pt x="130" y="264"/>
                </a:lnTo>
                <a:lnTo>
                  <a:pt x="113" y="343"/>
                </a:lnTo>
                <a:lnTo>
                  <a:pt x="100" y="423"/>
                </a:lnTo>
                <a:lnTo>
                  <a:pt x="94" y="504"/>
                </a:lnTo>
                <a:lnTo>
                  <a:pt x="93" y="583"/>
                </a:lnTo>
                <a:lnTo>
                  <a:pt x="95" y="664"/>
                </a:lnTo>
                <a:lnTo>
                  <a:pt x="104" y="744"/>
                </a:lnTo>
                <a:lnTo>
                  <a:pt x="118" y="824"/>
                </a:lnTo>
                <a:lnTo>
                  <a:pt x="136" y="903"/>
                </a:lnTo>
                <a:lnTo>
                  <a:pt x="159" y="979"/>
                </a:lnTo>
                <a:lnTo>
                  <a:pt x="189" y="1054"/>
                </a:lnTo>
                <a:lnTo>
                  <a:pt x="412" y="766"/>
                </a:lnTo>
                <a:lnTo>
                  <a:pt x="702" y="816"/>
                </a:lnTo>
                <a:lnTo>
                  <a:pt x="681" y="760"/>
                </a:lnTo>
                <a:lnTo>
                  <a:pt x="666" y="705"/>
                </a:lnTo>
                <a:lnTo>
                  <a:pt x="658" y="647"/>
                </a:lnTo>
                <a:lnTo>
                  <a:pt x="652" y="588"/>
                </a:lnTo>
                <a:lnTo>
                  <a:pt x="652" y="529"/>
                </a:lnTo>
                <a:lnTo>
                  <a:pt x="660" y="470"/>
                </a:lnTo>
                <a:lnTo>
                  <a:pt x="672" y="413"/>
                </a:lnTo>
                <a:lnTo>
                  <a:pt x="865" y="531"/>
                </a:lnTo>
                <a:lnTo>
                  <a:pt x="571" y="0"/>
                </a:lnTo>
              </a:path>
            </a:pathLst>
          </a:custGeom>
          <a:gradFill rotWithShape="1">
            <a:gsLst>
              <a:gs pos="0">
                <a:srgbClr val="FFFFFF">
                  <a:alpha val="100000"/>
                </a:srgbClr>
              </a:gs>
              <a:gs pos="100000">
                <a:srgbClr val="FFCC99">
                  <a:alpha val="100000"/>
                </a:srgbClr>
              </a:gs>
            </a:gsLst>
            <a:path path="rect">
              <a:fillToRect l="50000" t="50000" r="50000" b="50000"/>
            </a:path>
          </a:gradFill>
          <a:ln w="12700" cap="rnd" cmpd="sng">
            <a:solidFill>
              <a:srgbClr val="0000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107763" dir="2699999" algn="ctr" rotWithShape="0">
              <a:srgbClr val="808080">
                <a:alpha val="50000"/>
              </a:srgbClr>
            </a:outerShdw>
          </a:effec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9274" name="Text Box 10"/>
          <p:cNvSpPr txBox="1"/>
          <p:nvPr/>
        </p:nvSpPr>
        <p:spPr>
          <a:xfrm>
            <a:off x="2411413" y="1989138"/>
            <a:ext cx="2513012" cy="7493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招聘流程</a:t>
            </a:r>
          </a:p>
        </p:txBody>
      </p:sp>
      <p:sp>
        <p:nvSpPr>
          <p:cNvPr id="139275" name="Text Box 11"/>
          <p:cNvSpPr txBox="1"/>
          <p:nvPr/>
        </p:nvSpPr>
        <p:spPr>
          <a:xfrm>
            <a:off x="5715000" y="2124075"/>
            <a:ext cx="1109663" cy="747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明确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岗位</a:t>
            </a:r>
          </a:p>
          <a:p>
            <a:pPr eaLnBrk="1" hangingPunct="1">
              <a:buFont typeface="Arial" pitchFamily="34" charset="0"/>
              <a:buNone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276" name="Text Box 12"/>
          <p:cNvSpPr txBox="1"/>
          <p:nvPr/>
        </p:nvSpPr>
        <p:spPr>
          <a:xfrm>
            <a:off x="5418138" y="4575175"/>
            <a:ext cx="334962" cy="7493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en-US">
              <a:latin typeface="Arial" pitchFamily="34" charset="0"/>
              <a:ea typeface="微软雅黑" panose="020b0503020204020204" pitchFamily="34" charset="-122"/>
            </a:endParaRPr>
          </a:p>
          <a:p>
            <a:pPr eaLnBrk="1" hangingPunct="1">
              <a:buFont typeface="Arial" pitchFamily="34" charset="0"/>
              <a:buNone/>
            </a:pPr>
            <a:endParaRPr lang="zh-CN" altLang="en-US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39277" name="Text Box 13"/>
          <p:cNvSpPr txBox="1"/>
          <p:nvPr/>
        </p:nvSpPr>
        <p:spPr>
          <a:xfrm>
            <a:off x="3600450" y="3054350"/>
            <a:ext cx="333375" cy="7508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en-US">
              <a:latin typeface="Arial" pitchFamily="34" charset="0"/>
              <a:ea typeface="微软雅黑" panose="020b0503020204020204" pitchFamily="34" charset="-122"/>
            </a:endParaRPr>
          </a:p>
          <a:p>
            <a:pPr eaLnBrk="1" hangingPunct="1">
              <a:buFont typeface="Arial" pitchFamily="34" charset="0"/>
              <a:buNone/>
            </a:pPr>
            <a:endParaRPr lang="zh-CN" altLang="en-US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39278" name="Text Box 14"/>
          <p:cNvSpPr txBox="1"/>
          <p:nvPr/>
        </p:nvSpPr>
        <p:spPr>
          <a:xfrm>
            <a:off x="6143625" y="3594100"/>
            <a:ext cx="901700" cy="747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</a:p>
          <a:p>
            <a:pPr eaLnBrk="1" hangingPunct="1">
              <a:buFont typeface="Arial" pitchFamily="34" charset="0"/>
              <a:buNone/>
            </a:pP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279" name="Text Box 15"/>
          <p:cNvSpPr txBox="1"/>
          <p:nvPr/>
        </p:nvSpPr>
        <p:spPr>
          <a:xfrm>
            <a:off x="5080000" y="4541838"/>
            <a:ext cx="900113" cy="74771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面试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选择</a:t>
            </a:r>
          </a:p>
          <a:p>
            <a:pPr eaLnBrk="1" hangingPunct="1">
              <a:buFont typeface="Arial" pitchFamily="34" charset="0"/>
              <a:buNone/>
            </a:pP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280" name="Text Box 16"/>
          <p:cNvSpPr txBox="1"/>
          <p:nvPr/>
        </p:nvSpPr>
        <p:spPr>
          <a:xfrm>
            <a:off x="3694113" y="4176713"/>
            <a:ext cx="898525" cy="74771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录用通知</a:t>
            </a:r>
          </a:p>
          <a:p>
            <a:pPr eaLnBrk="1" hangingPunct="1">
              <a:buFont typeface="Arial" pitchFamily="34" charset="0"/>
              <a:buNone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281" name="Text Box 17"/>
          <p:cNvSpPr txBox="1"/>
          <p:nvPr/>
        </p:nvSpPr>
        <p:spPr>
          <a:xfrm>
            <a:off x="3341688" y="2994025"/>
            <a:ext cx="900112" cy="7493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试用</a:t>
            </a:r>
          </a:p>
          <a:p>
            <a:pPr eaLnBrk="1" hangingPunct="1">
              <a:buFont typeface="Arial" pitchFamily="34" charset="0"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转正</a:t>
            </a:r>
          </a:p>
          <a:p>
            <a:pPr eaLnBrk="1" hangingPunct="1">
              <a:buFont typeface="Arial" pitchFamily="34" charset="0"/>
              <a:buNone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314" name="Rectang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25400" cap="flat" cmpd="sng">
            <a:noFill/>
            <a:prstDash val="solid"/>
            <a:headEnd type="none" w="med" len="med"/>
            <a:tailEnd type="none" w="med" len="med"/>
          </a:ln>
        </p:spPr>
        <p:txBody>
          <a:bodyPr lIns="90170" tIns="46990" rIns="90170" bIns="46990" anchor="ctr"/>
          <a:lstStyle/>
          <a:p>
            <a:pPr algn="l" eaLnBrk="1" hangingPunct="1"/>
            <a:r>
              <a:rPr lang="zh-CN" altLang="en-US" sz="3200" b="1">
                <a:ea typeface="微软雅黑" panose="020b0503020204020204" pitchFamily="34" charset="-122"/>
              </a:rPr>
              <a:t> </a:t>
            </a: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zh-CN" altLang="en-US" sz="3200" b="1">
                <a:ea typeface="微软雅黑" panose="020b0503020204020204" pitchFamily="34" charset="-122"/>
              </a:rPr>
              <a:t> 明确岗位及需求</a:t>
            </a:r>
          </a:p>
        </p:txBody>
      </p:sp>
      <p:sp>
        <p:nvSpPr>
          <p:cNvPr id="141315" name="AutoShape 3"/>
          <p:cNvSpPr/>
          <p:nvPr/>
        </p:nvSpPr>
        <p:spPr>
          <a:xfrm>
            <a:off x="1547813" y="2276475"/>
            <a:ext cx="2085975" cy="2592388"/>
          </a:xfrm>
          <a:prstGeom prst="rightArrowCallout">
            <a:avLst>
              <a:gd name="adj1" fmla="val 31069"/>
              <a:gd name="adj2" fmla="val 31069"/>
              <a:gd name="adj3" fmla="val 16662"/>
              <a:gd name="adj4" fmla="val 66667"/>
            </a:avLst>
          </a:prstGeom>
          <a:solidFill>
            <a:schemeClr val="folHlink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</a:t>
            </a:r>
          </a:p>
        </p:txBody>
      </p:sp>
      <p:sp>
        <p:nvSpPr>
          <p:cNvPr id="141316" name="Rectangle 4"/>
          <p:cNvSpPr/>
          <p:nvPr/>
        </p:nvSpPr>
        <p:spPr>
          <a:xfrm>
            <a:off x="3995738" y="1701800"/>
            <a:ext cx="4392612" cy="4246563"/>
          </a:xfrm>
          <a:prstGeom prst="rect">
            <a:avLst/>
          </a:prstGeom>
          <a:solidFill>
            <a:srgbClr val="0044A5"/>
          </a:solidFill>
          <a:ln w="9525"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914400" indent="-914400" eaLnBrk="1" hangingPunct="1">
              <a:lnSpc>
                <a:spcPct val="120000"/>
              </a:lnSpc>
              <a:buFont typeface="Arial" pitchFamily="34" charset="0"/>
              <a:buNone/>
            </a:pPr>
            <a:br>
              <a:rPr lang="zh-CN" altLang="en-US" sz="2800" b="1">
                <a:solidFill>
                  <a:schemeClr val="bg2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</a:br>
            <a: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1. 岗位名称：</a:t>
            </a:r>
            <a:b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</a:br>
            <a: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2. 所属部门 ：</a:t>
            </a:r>
            <a:b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</a:br>
            <a: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3. 直接上级:</a:t>
            </a:r>
            <a:b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</a:br>
            <a: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4.下属岗位:</a:t>
            </a:r>
            <a:b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</a:br>
            <a: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5. 岗位职责：</a:t>
            </a:r>
            <a:b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</a:br>
            <a: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6. 岗位任职要求：</a:t>
            </a:r>
            <a:b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</a:br>
            <a:r>
              <a:rPr lang="zh-CN" altLang="en-US" sz="2800" b="1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7. 其他：</a:t>
            </a:r>
            <a:br>
              <a:rPr lang="zh-CN" altLang="en-US" sz="2400">
                <a:solidFill>
                  <a:schemeClr val="bg1"/>
                </a:solidFill>
                <a:latin typeface="Arial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</a:br>
            <a:endParaRPr lang="zh-CN" altLang="en-US" sz="2400">
              <a:solidFill>
                <a:schemeClr val="bg1"/>
              </a:solidFill>
              <a:latin typeface="Arial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62" name="Rectang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25400" cap="flat" cmpd="sng">
            <a:noFill/>
            <a:prstDash val="solid"/>
            <a:headEnd type="none" w="med" len="med"/>
            <a:tailEnd type="none" w="med" len="med"/>
          </a:ln>
        </p:spPr>
        <p:txBody>
          <a:bodyPr lIns="90170" tIns="46990" rIns="90170" bIns="46990"/>
          <a:lstStyle/>
          <a:p>
            <a:pPr algn="l" eaLnBrk="1" hangingPunct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③ 招聘过程中的注意事项</a:t>
            </a:r>
          </a:p>
        </p:txBody>
      </p:sp>
      <p:sp>
        <p:nvSpPr>
          <p:cNvPr id="143363" name="Rectangle 3"/>
          <p:cNvSpPr>
            <a:spLocks noGrp="1"/>
          </p:cNvSpPr>
          <p:nvPr>
            <p:ph type="body" idx="4294967295"/>
          </p:nvPr>
        </p:nvSpPr>
        <p:spPr>
          <a:xfrm>
            <a:off x="3384550" y="1914525"/>
            <a:ext cx="5759450" cy="38163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b="1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招聘信息发布符合法律规定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p"/>
            </a:pPr>
            <a:r>
              <a:rPr lang="zh-CN" altLang="en-US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招聘节奏要紧凑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p"/>
            </a:pPr>
            <a:r>
              <a:rPr lang="zh-CN" altLang="en-US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注意简历信息真伪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p"/>
            </a:pPr>
            <a:r>
              <a:rPr lang="zh-CN" altLang="en-US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用人部门参与面试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p"/>
            </a:pPr>
            <a:r>
              <a:rPr lang="zh-CN" altLang="en-US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录取信息公开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p"/>
            </a:pPr>
            <a:r>
              <a:rPr lang="zh-CN" altLang="en-US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签订试用合同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......</a:t>
            </a: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45411" name="Group 3"/>
          <p:cNvGrpSpPr/>
          <p:nvPr/>
        </p:nvGrpSpPr>
        <p:grpSpPr>
          <a:xfrm>
            <a:off x="1476375" y="2854325"/>
            <a:ext cx="2087563" cy="2286000"/>
            <a:chExt cx="3276" cy="1670"/>
          </a:xfrm>
        </p:grpSpPr>
        <p:sp>
          <p:nvSpPr>
            <p:cNvPr id="145418" name="AutoShape 4"/>
            <p:cNvSpPr/>
            <p:nvPr/>
          </p:nvSpPr>
          <p:spPr>
            <a:xfrm>
              <a:off x="0" y="0"/>
              <a:ext cx="3277" cy="1670"/>
            </a:xfrm>
            <a:prstGeom prst="roundRect">
              <a:avLst>
                <a:gd name="adj" fmla="val 16667"/>
              </a:avLst>
            </a:prstGeom>
            <a:solidFill>
              <a:srgbClr val="4F81BD"/>
            </a:solidFill>
            <a:ln w="25400" cap="flat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419" name="Rectangle 5"/>
            <p:cNvSpPr/>
            <p:nvPr/>
          </p:nvSpPr>
          <p:spPr>
            <a:xfrm>
              <a:off x="104" y="81"/>
              <a:ext cx="3069" cy="150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44780" tIns="144780" rIns="144780" bIns="14478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谁来培训</a:t>
              </a:r>
              <a:r>
                <a:rPr lang="zh-CN" altLang="en-US" sz="2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</a:p>
          </p:txBody>
        </p:sp>
      </p:grpSp>
      <p:grpSp>
        <p:nvGrpSpPr>
          <p:cNvPr id="145412" name="Group 6"/>
          <p:cNvGrpSpPr/>
          <p:nvPr/>
        </p:nvGrpSpPr>
        <p:grpSpPr>
          <a:xfrm>
            <a:off x="3781425" y="2925763"/>
            <a:ext cx="2079625" cy="2214562"/>
            <a:chExt cx="3276" cy="1670"/>
          </a:xfrm>
        </p:grpSpPr>
        <p:sp>
          <p:nvSpPr>
            <p:cNvPr id="145416" name="AutoShape 7"/>
            <p:cNvSpPr/>
            <p:nvPr/>
          </p:nvSpPr>
          <p:spPr>
            <a:xfrm>
              <a:off x="0" y="0"/>
              <a:ext cx="3277" cy="1670"/>
            </a:xfrm>
            <a:prstGeom prst="roundRect">
              <a:avLst>
                <a:gd name="adj" fmla="val 16667"/>
              </a:avLst>
            </a:prstGeom>
            <a:solidFill>
              <a:srgbClr val="4F81BD"/>
            </a:solidFill>
            <a:ln w="25400" cap="flat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417" name="Rectangle 8"/>
            <p:cNvSpPr/>
            <p:nvPr/>
          </p:nvSpPr>
          <p:spPr>
            <a:xfrm>
              <a:off x="104" y="81"/>
              <a:ext cx="3069" cy="150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44780" tIns="144780" rIns="144780" bIns="14478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培训什么</a:t>
              </a:r>
            </a:p>
          </p:txBody>
        </p:sp>
      </p:grpSp>
      <p:grpSp>
        <p:nvGrpSpPr>
          <p:cNvPr id="145413" name="Group 9"/>
          <p:cNvGrpSpPr/>
          <p:nvPr/>
        </p:nvGrpSpPr>
        <p:grpSpPr>
          <a:xfrm>
            <a:off x="6084888" y="2927350"/>
            <a:ext cx="2079625" cy="2212975"/>
            <a:chExt cx="3276" cy="1670"/>
          </a:xfrm>
        </p:grpSpPr>
        <p:sp>
          <p:nvSpPr>
            <p:cNvPr id="145414" name="AutoShape 10"/>
            <p:cNvSpPr/>
            <p:nvPr/>
          </p:nvSpPr>
          <p:spPr>
            <a:xfrm>
              <a:off x="0" y="0"/>
              <a:ext cx="3277" cy="1670"/>
            </a:xfrm>
            <a:prstGeom prst="roundRect">
              <a:avLst>
                <a:gd name="adj" fmla="val 16667"/>
              </a:avLst>
            </a:prstGeom>
            <a:solidFill>
              <a:srgbClr val="4F81BD"/>
            </a:solidFill>
            <a:ln w="25400" cap="flat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415" name="Rectangle 11"/>
            <p:cNvSpPr/>
            <p:nvPr/>
          </p:nvSpPr>
          <p:spPr>
            <a:xfrm>
              <a:off x="104" y="81"/>
              <a:ext cx="3069" cy="150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44780" tIns="144780" rIns="144780" bIns="14478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如何培训</a:t>
              </a: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2CCE4DBD-B77A-4B5F-9747-67B2F5D6F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员工岗前培训</a:t>
            </a: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" name="等腰三角形 30"/>
          <p:cNvSpPr/>
          <p:nvPr>
            <p:custDataLst>
              <p:tags r:id="rId2"/>
            </p:custDataLst>
          </p:nvPr>
        </p:nvSpPr>
        <p:spPr>
          <a:xfrm>
            <a:off x="3495106" y="2649188"/>
            <a:ext cx="2184399" cy="188265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3" name="等腰三角形 32"/>
          <p:cNvSpPr/>
          <p:nvPr>
            <p:custDataLst>
              <p:tags r:id="rId3"/>
            </p:custDataLst>
          </p:nvPr>
        </p:nvSpPr>
        <p:spPr>
          <a:xfrm rot="10800000">
            <a:off x="3499479" y="3285484"/>
            <a:ext cx="2184399" cy="188265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5" name="椭圆 34"/>
          <p:cNvSpPr/>
          <p:nvPr>
            <p:custDataLst>
              <p:tags r:id="rId4"/>
            </p:custDataLst>
          </p:nvPr>
        </p:nvSpPr>
        <p:spPr>
          <a:xfrm>
            <a:off x="4422218" y="2531112"/>
            <a:ext cx="360787" cy="35969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67500" lnSpcReduction="20000"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7" name="椭圆 36"/>
          <p:cNvSpPr/>
          <p:nvPr>
            <p:custDataLst>
              <p:tags r:id="rId5"/>
            </p:custDataLst>
          </p:nvPr>
        </p:nvSpPr>
        <p:spPr>
          <a:xfrm>
            <a:off x="4465949" y="2573751"/>
            <a:ext cx="273324" cy="27441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45000" lnSpcReduction="20000"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9" name="椭圆 38"/>
          <p:cNvSpPr/>
          <p:nvPr>
            <p:custDataLst>
              <p:tags r:id="rId6"/>
            </p:custDataLst>
          </p:nvPr>
        </p:nvSpPr>
        <p:spPr>
          <a:xfrm>
            <a:off x="3328926" y="4290220"/>
            <a:ext cx="360787" cy="35969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67500" lnSpcReduction="20000"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0" name="椭圆 39"/>
          <p:cNvSpPr/>
          <p:nvPr>
            <p:custDataLst>
              <p:tags r:id="rId7"/>
            </p:custDataLst>
          </p:nvPr>
        </p:nvSpPr>
        <p:spPr>
          <a:xfrm>
            <a:off x="3372657" y="4332858"/>
            <a:ext cx="273324" cy="274417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45000" lnSpcReduction="20000"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1" name="椭圆 40"/>
          <p:cNvSpPr/>
          <p:nvPr>
            <p:custDataLst>
              <p:tags r:id="rId8"/>
            </p:custDataLst>
          </p:nvPr>
        </p:nvSpPr>
        <p:spPr>
          <a:xfrm>
            <a:off x="5454287" y="4290220"/>
            <a:ext cx="360787" cy="35969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67500" lnSpcReduction="20000"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2" name="椭圆 41"/>
          <p:cNvSpPr/>
          <p:nvPr>
            <p:custDataLst>
              <p:tags r:id="rId9"/>
            </p:custDataLst>
          </p:nvPr>
        </p:nvSpPr>
        <p:spPr>
          <a:xfrm>
            <a:off x="5498018" y="4332858"/>
            <a:ext cx="273324" cy="27441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45000" lnSpcReduction="20000"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3" name="椭圆 42"/>
          <p:cNvSpPr/>
          <p:nvPr>
            <p:custDataLst>
              <p:tags r:id="rId10"/>
            </p:custDataLst>
          </p:nvPr>
        </p:nvSpPr>
        <p:spPr>
          <a:xfrm>
            <a:off x="3328926" y="3102905"/>
            <a:ext cx="360787" cy="36078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67500" lnSpcReduction="20000"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4" name="椭圆 43"/>
          <p:cNvSpPr/>
          <p:nvPr>
            <p:custDataLst>
              <p:tags r:id="rId11"/>
            </p:custDataLst>
          </p:nvPr>
        </p:nvSpPr>
        <p:spPr>
          <a:xfrm>
            <a:off x="3372657" y="3146636"/>
            <a:ext cx="273324" cy="27332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45000" lnSpcReduction="20000"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5" name="椭圆 44"/>
          <p:cNvSpPr/>
          <p:nvPr>
            <p:custDataLst>
              <p:tags r:id="rId12"/>
            </p:custDataLst>
          </p:nvPr>
        </p:nvSpPr>
        <p:spPr>
          <a:xfrm>
            <a:off x="5454287" y="3102905"/>
            <a:ext cx="360787" cy="36078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67500" lnSpcReduction="20000"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6" name="椭圆 45"/>
          <p:cNvSpPr/>
          <p:nvPr>
            <p:custDataLst>
              <p:tags r:id="rId13"/>
            </p:custDataLst>
          </p:nvPr>
        </p:nvSpPr>
        <p:spPr>
          <a:xfrm>
            <a:off x="5498018" y="3146636"/>
            <a:ext cx="273324" cy="27332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45000" lnSpcReduction="20000"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椭圆 46"/>
          <p:cNvSpPr/>
          <p:nvPr>
            <p:custDataLst>
              <p:tags r:id="rId14"/>
            </p:custDataLst>
          </p:nvPr>
        </p:nvSpPr>
        <p:spPr>
          <a:xfrm>
            <a:off x="4422218" y="4926518"/>
            <a:ext cx="360787" cy="35969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67500" lnSpcReduction="20000"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8" name="椭圆 47"/>
          <p:cNvSpPr/>
          <p:nvPr>
            <p:custDataLst>
              <p:tags r:id="rId15"/>
            </p:custDataLst>
          </p:nvPr>
        </p:nvSpPr>
        <p:spPr>
          <a:xfrm>
            <a:off x="4465949" y="4969155"/>
            <a:ext cx="273324" cy="274417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45000" lnSpcReduction="20000"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9" name="文本框 30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51631" y="3110403"/>
            <a:ext cx="2340179" cy="3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6.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专业技能</a:t>
            </a:r>
          </a:p>
        </p:txBody>
      </p:sp>
      <p:sp>
        <p:nvSpPr>
          <p:cNvPr id="50" name="文本框 32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51631" y="4289748"/>
            <a:ext cx="2340179" cy="3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5.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岗位职责</a:t>
            </a:r>
          </a:p>
        </p:txBody>
      </p:sp>
      <p:sp>
        <p:nvSpPr>
          <p:cNvPr id="52" name="文本框 36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062014" y="4289748"/>
            <a:ext cx="2340179" cy="3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3.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团队精神</a:t>
            </a:r>
          </a:p>
        </p:txBody>
      </p:sp>
      <p:sp>
        <p:nvSpPr>
          <p:cNvPr id="54" name="文本框 3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85111" y="5373143"/>
            <a:ext cx="2486147" cy="3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4.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工作心态</a:t>
            </a:r>
          </a:p>
        </p:txBody>
      </p:sp>
      <p:sp>
        <p:nvSpPr>
          <p:cNvPr id="2" name="文本框 3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062014" y="3066588"/>
            <a:ext cx="2340179" cy="3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企业文化</a:t>
            </a:r>
          </a:p>
        </p:txBody>
      </p:sp>
      <p:sp>
        <p:nvSpPr>
          <p:cNvPr id="3" name="文本框 28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952115" y="2069465"/>
            <a:ext cx="3109595" cy="35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企业和产品介绍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C66F6FF-8AB7-494C-AEC2-58BAA8712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培训什么</a:t>
            </a: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7460" name="图片 13" descr="3dp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75" y="2762250"/>
            <a:ext cx="2303463" cy="408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7458" name="Rectang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r>
              <a:rPr lang="zh-CN" altLang="en-US" sz="3600" u="sng">
                <a:solidFill>
                  <a:srgbClr val="FF3300"/>
                </a:solidFill>
                <a:ea typeface="微软雅黑" panose="020b0503020204020204" pitchFamily="34" charset="-122"/>
              </a:rPr>
              <a:t>案例：他要怎样做？</a:t>
            </a:r>
          </a:p>
        </p:txBody>
      </p:sp>
      <p:sp>
        <p:nvSpPr>
          <p:cNvPr id="147459" name="Rectangle 3"/>
          <p:cNvSpPr>
            <a:spLocks noGrp="1"/>
          </p:cNvSpPr>
          <p:nvPr>
            <p:ph type="body" idx="4294967295"/>
          </p:nvPr>
        </p:nvSpPr>
        <p:spPr>
          <a:xfrm>
            <a:off x="0" y="908050"/>
            <a:ext cx="8767763" cy="1704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杨晓是一位淘宝网店的“掌柜”，依靠陕南家乡的丰富物产开了一家“秦岭特产店”，目前做到了三钻店铺，生意不错。可是最近他遇到了问题。</a:t>
            </a:r>
          </a:p>
          <a:p>
            <a:pPr algn="just">
              <a:lnSpc>
                <a:spcPct val="150000"/>
              </a:lnSpc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300605" y="2569210"/>
            <a:ext cx="659511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2年前他招聘了一位名叫马红的网店客服主管，             人机灵、嘴甜手快，深得客户喜欢，是网店发展功臣之一。最近，杨晓发现，马红除了每天工作之外，居然和别人合作在网上也开一个“汉中风情”特产店。很多产品和秦岭的一样，秦岭的部分客户也被她带到了那边，杨晓很矛盾，按说应该辞退马红，可是又舍不得，他不知道怎么办了。。。</a:t>
            </a: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 txBox="1"/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>
              <a:lnSpc>
                <a:spcPct val="150000"/>
              </a:lnSpc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kumimoji="0" lang="zh-CN" altLang="en-US" sz="3200" b="1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角色</a:t>
            </a:r>
            <a:r>
              <a:rPr kumimoji="0" lang="en-US" altLang="zh-CN" sz="3200" b="1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3200" b="1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：</a:t>
            </a:r>
            <a:r>
              <a:rPr kumimoji="0" lang="zh-CN" altLang="en-US" sz="3200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掌柜</a:t>
            </a:r>
            <a:r>
              <a:rPr kumimoji="0" lang="en-US" altLang="zh-CN" sz="3200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sz="3200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你是杨晓目前你该怎么办？</a:t>
            </a:r>
            <a:endParaRPr kumimoji="0" lang="en-US" altLang="zh-CN" sz="3200" kern="0" cap="none" spc="0" normalizeH="0" baseline="0" noProof="0">
              <a:solidFill>
                <a:srgbClr val="000000"/>
              </a:solidFill>
              <a:latin typeface="Arial"/>
              <a:ea typeface="宋体" panose="02010600030101010101" pitchFamily="2" charset="-122"/>
              <a:cs typeface="+mn-cs"/>
            </a:endParaRPr>
          </a:p>
          <a:p>
            <a:pPr marR="0" defTabSz="914400">
              <a:lnSpc>
                <a:spcPct val="150000"/>
              </a:lnSpc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kumimoji="0" lang="zh-CN" altLang="en-US" sz="3200" b="1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角色</a:t>
            </a:r>
            <a:r>
              <a:rPr kumimoji="0" lang="en-US" altLang="zh-CN" sz="3200" b="1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3200" b="1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：</a:t>
            </a:r>
            <a:r>
              <a:rPr kumimoji="0" lang="zh-CN" altLang="en-US" sz="3200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员工</a:t>
            </a:r>
            <a:r>
              <a:rPr kumimoji="0" lang="en-US" altLang="zh-CN" sz="3200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sz="3200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你是马红，为什么会与别人合作，你希望得到什么？</a:t>
            </a:r>
            <a:endParaRPr kumimoji="0" lang="en-US" altLang="zh-CN" sz="3200" kern="0" cap="none" spc="0" normalizeH="0" baseline="0" noProof="0">
              <a:solidFill>
                <a:srgbClr val="000000"/>
              </a:solidFill>
              <a:latin typeface="Arial"/>
              <a:ea typeface="宋体" panose="02010600030101010101" pitchFamily="2" charset="-122"/>
              <a:cs typeface="+mn-cs"/>
            </a:endParaRPr>
          </a:p>
          <a:p>
            <a:pPr marR="0" defTabSz="914400">
              <a:lnSpc>
                <a:spcPct val="150000"/>
              </a:lnSpc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kumimoji="0" lang="zh-CN" altLang="en-US" sz="3200" b="1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角色</a:t>
            </a:r>
            <a:r>
              <a:rPr kumimoji="0" lang="en-US" altLang="zh-CN" sz="3200" b="1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en-US" sz="3200" b="1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：</a:t>
            </a:r>
            <a:r>
              <a:rPr kumimoji="0" lang="zh-CN" altLang="en-US" sz="3200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其他企业</a:t>
            </a:r>
            <a:r>
              <a:rPr kumimoji="0" lang="en-US" altLang="zh-CN" sz="3200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sz="3200" kern="0" cap="none" spc="0" normalizeH="0" baseline="0" noProof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+mn-cs"/>
              </a:rPr>
              <a:t>你通过这件事你会用什么方式来规避这件事发生？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BD3F82C-EAD1-4FB1-9C99-AEB1B79C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案例分析</a:t>
            </a: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https://d.book118.com/035011101104011043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ID" val="diagram20161341_6*l_i*1_1"/>
  <p:tag name="KSO_WM_UNIT_INDEX" val="1_1"/>
  <p:tag name="KSO_WM_UNIT_LAYERLEVEL" val="1_1"/>
  <p:tag name="KSO_WM_UNIT_LINE_FILL_TYPE" val="2"/>
  <p:tag name="KSO_WM_UNIT_LINE_FORE_SCHEMECOLOR_INDEX" val="13"/>
  <p:tag name="KSO_WM_UNIT_TEXT_FILL_FORE_SCHEMECOLOR_INDEX" val="13"/>
  <p:tag name="KSO_WM_UNIT_TEXT_FILL_TYPE" val="1"/>
  <p:tag name="KSO_WM_UNIT_TYPE" val="l_i"/>
  <p:tag name="KSO_WM_UNIT_USESOURCEFORMAT_APPLY" val="0"/>
</p:tagLst>
</file>

<file path=ppt/tags/tag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ID" val="diagram20161341_6*l_i*1_2"/>
  <p:tag name="KSO_WM_UNIT_INDEX" val="1_2"/>
  <p:tag name="KSO_WM_UNIT_LAYERLEVEL" val="1_1"/>
  <p:tag name="KSO_WM_UNIT_LINE_FILL_TYPE" val="2"/>
  <p:tag name="KSO_WM_UNIT_LINE_FORE_SCHEMECOLOR_INDEX" val="13"/>
  <p:tag name="KSO_WM_UNIT_TEXT_FILL_FORE_SCHEMECOLOR_INDEX" val="13"/>
  <p:tag name="KSO_WM_UNIT_TEXT_FILL_TYPE" val="1"/>
  <p:tag name="KSO_WM_UNIT_TYPE" val="l_i"/>
  <p:tag name="KSO_WM_UNIT_USESOURCEFORMAT_APPLY" val="0"/>
</p:tagLst>
</file>

<file path=ppt/tags/tag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FILL_FORE_SCHEMECOLOR_INDEX" val="14"/>
  <p:tag name="KSO_WM_UNIT_FILL_TYPE" val="1"/>
  <p:tag name="KSO_WM_UNIT_ID" val="diagram20161341_6*l_i*1_3"/>
  <p:tag name="KSO_WM_UNIT_INDEX" val="1_3"/>
  <p:tag name="KSO_WM_UNIT_LAYERLEVEL" val="1_1"/>
  <p:tag name="KSO_WM_UNIT_LINE_FILL_TYPE" val="2"/>
  <p:tag name="KSO_WM_UNIT_LINE_FORE_SCHEMECOLOR_INDEX" val="14"/>
  <p:tag name="KSO_WM_UNIT_TEXT_FILL_FORE_SCHEMECOLOR_INDEX" val="13"/>
  <p:tag name="KSO_WM_UNIT_TEXT_FILL_TYPE" val="1"/>
  <p:tag name="KSO_WM_UNIT_TYPE" val="l_i"/>
  <p:tag name="KSO_WM_UNIT_USESOURCEFORMAT_APPLY" val="0"/>
</p:tagLst>
</file>

<file path=ppt/tags/tag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FILL_FORE_SCHEMECOLOR_INDEX" val="7"/>
  <p:tag name="KSO_WM_UNIT_FILL_TYPE" val="1"/>
  <p:tag name="KSO_WM_UNIT_ID" val="diagram20161341_6*l_i*1_4"/>
  <p:tag name="KSO_WM_UNIT_INDEX" val="1_4"/>
  <p:tag name="KSO_WM_UNIT_LAYERLEVEL" val="1_1"/>
  <p:tag name="KSO_WM_UNIT_LINE_FILL_TYPE" val="2"/>
  <p:tag name="KSO_WM_UNIT_LINE_FORE_SCHEMECOLOR_INDEX" val="14"/>
  <p:tag name="KSO_WM_UNIT_TEXT_FILL_FORE_SCHEMECOLOR_INDEX" val="13"/>
  <p:tag name="KSO_WM_UNIT_TEXT_FILL_TYPE" val="1"/>
  <p:tag name="KSO_WM_UNIT_TYPE" val="l_i"/>
  <p:tag name="KSO_WM_UNIT_USESOURCEFORMAT_APPLY" val="0"/>
</p:tagLst>
</file>

<file path=ppt/tags/tag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FILL_FORE_SCHEMECOLOR_INDEX" val="14"/>
  <p:tag name="KSO_WM_UNIT_FILL_TYPE" val="1"/>
  <p:tag name="KSO_WM_UNIT_ID" val="diagram20161341_6*l_i*1_5"/>
  <p:tag name="KSO_WM_UNIT_INDEX" val="1_5"/>
  <p:tag name="KSO_WM_UNIT_LAYERLEVEL" val="1_1"/>
  <p:tag name="KSO_WM_UNIT_LINE_FILL_TYPE" val="2"/>
  <p:tag name="KSO_WM_UNIT_LINE_FORE_SCHEMECOLOR_INDEX" val="14"/>
  <p:tag name="KSO_WM_UNIT_TEXT_FILL_FORE_SCHEMECOLOR_INDEX" val="13"/>
  <p:tag name="KSO_WM_UNIT_TEXT_FILL_TYPE" val="1"/>
  <p:tag name="KSO_WM_UNIT_TYPE" val="l_i"/>
  <p:tag name="KSO_WM_UNIT_USESOURCEFORMAT_APPLY" val="0"/>
</p:tagLst>
</file>

<file path=ppt/tags/tag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FILL_FORE_SCHEMECOLOR_INDEX" val="6"/>
  <p:tag name="KSO_WM_UNIT_FILL_TYPE" val="1"/>
  <p:tag name="KSO_WM_UNIT_ID" val="diagram20161341_6*l_i*1_6"/>
  <p:tag name="KSO_WM_UNIT_INDEX" val="1_6"/>
  <p:tag name="KSO_WM_UNIT_LAYERLEVEL" val="1_1"/>
  <p:tag name="KSO_WM_UNIT_LINE_FILL_TYPE" val="2"/>
  <p:tag name="KSO_WM_UNIT_LINE_FORE_SCHEMECOLOR_INDEX" val="14"/>
  <p:tag name="KSO_WM_UNIT_TEXT_FILL_FORE_SCHEMECOLOR_INDEX" val="13"/>
  <p:tag name="KSO_WM_UNIT_TEXT_FILL_TYPE" val="1"/>
  <p:tag name="KSO_WM_UNIT_TYPE" val="l_i"/>
  <p:tag name="KSO_WM_UNIT_USESOURCEFORMAT_APPLY" val="0"/>
</p:tagLst>
</file>

<file path=ppt/tags/tag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FILL_FORE_SCHEMECOLOR_INDEX" val="14"/>
  <p:tag name="KSO_WM_UNIT_FILL_TYPE" val="1"/>
  <p:tag name="KSO_WM_UNIT_ID" val="diagram20161341_6*l_i*1_7"/>
  <p:tag name="KSO_WM_UNIT_INDEX" val="1_7"/>
  <p:tag name="KSO_WM_UNIT_LAYERLEVEL" val="1_1"/>
  <p:tag name="KSO_WM_UNIT_LINE_FILL_TYPE" val="2"/>
  <p:tag name="KSO_WM_UNIT_LINE_FORE_SCHEMECOLOR_INDEX" val="14"/>
  <p:tag name="KSO_WM_UNIT_TEXT_FILL_FORE_SCHEMECOLOR_INDEX" val="13"/>
  <p:tag name="KSO_WM_UNIT_TEXT_FILL_TYPE" val="1"/>
  <p:tag name="KSO_WM_UNIT_TYPE" val="l_i"/>
  <p:tag name="KSO_WM_UNIT_USESOURCEFORMAT_APPLY" val="0"/>
</p:tagLst>
</file>

<file path=ppt/tags/tag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FILL_FORE_SCHEMECOLOR_INDEX" val="5"/>
  <p:tag name="KSO_WM_UNIT_FILL_TYPE" val="1"/>
  <p:tag name="KSO_WM_UNIT_ID" val="diagram20161341_6*l_i*1_8"/>
  <p:tag name="KSO_WM_UNIT_INDEX" val="1_8"/>
  <p:tag name="KSO_WM_UNIT_LAYERLEVEL" val="1_1"/>
  <p:tag name="KSO_WM_UNIT_LINE_FILL_TYPE" val="2"/>
  <p:tag name="KSO_WM_UNIT_LINE_FORE_SCHEMECOLOR_INDEX" val="14"/>
  <p:tag name="KSO_WM_UNIT_TEXT_FILL_FORE_SCHEMECOLOR_INDEX" val="13"/>
  <p:tag name="KSO_WM_UNIT_TEXT_FILL_TYPE" val="1"/>
  <p:tag name="KSO_WM_UNIT_TYPE" val="l_i"/>
  <p:tag name="KSO_WM_UNIT_USESOURCEFORMAT_APPLY" val="0"/>
</p:tagLst>
</file>

<file path=ppt/tags/tag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FILL_FORE_SCHEMECOLOR_INDEX" val="14"/>
  <p:tag name="KSO_WM_UNIT_FILL_TYPE" val="1"/>
  <p:tag name="KSO_WM_UNIT_ID" val="diagram20161341_6*l_i*1_9"/>
  <p:tag name="KSO_WM_UNIT_INDEX" val="1_9"/>
  <p:tag name="KSO_WM_UNIT_LAYERLEVEL" val="1_1"/>
  <p:tag name="KSO_WM_UNIT_LINE_FILL_TYPE" val="2"/>
  <p:tag name="KSO_WM_UNIT_LINE_FORE_SCHEMECOLOR_INDEX" val="14"/>
  <p:tag name="KSO_WM_UNIT_TEXT_FILL_FORE_SCHEMECOLOR_INDEX" val="13"/>
  <p:tag name="KSO_WM_UNIT_TEXT_FILL_TYPE" val="1"/>
  <p:tag name="KSO_WM_UNIT_TYPE" val="l_i"/>
  <p:tag name="KSO_WM_UNIT_USESOURCEFORMAT_APPLY" val="0"/>
</p:tagLst>
</file>

<file path=ppt/tags/tag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FILL_FORE_SCHEMECOLOR_INDEX" val="5"/>
  <p:tag name="KSO_WM_UNIT_FILL_TYPE" val="1"/>
  <p:tag name="KSO_WM_UNIT_ID" val="diagram20161341_6*l_i*1_10"/>
  <p:tag name="KSO_WM_UNIT_INDEX" val="1_10"/>
  <p:tag name="KSO_WM_UNIT_LAYERLEVEL" val="1_1"/>
  <p:tag name="KSO_WM_UNIT_LINE_FILL_TYPE" val="2"/>
  <p:tag name="KSO_WM_UNIT_LINE_FORE_SCHEMECOLOR_INDEX" val="14"/>
  <p:tag name="KSO_WM_UNIT_TEXT_FILL_FORE_SCHEMECOLOR_INDEX" val="13"/>
  <p:tag name="KSO_WM_UNIT_TEXT_FILL_TYPE" val="1"/>
  <p:tag name="KSO_WM_UNIT_TYPE" val="l_i"/>
  <p:tag name="KSO_WM_UNIT_USESOURCEFORMAT_APPLY" val="0"/>
</p:tagLst>
</file>

<file path=ppt/tags/tag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FILL_FORE_SCHEMECOLOR_INDEX" val="14"/>
  <p:tag name="KSO_WM_UNIT_FILL_TYPE" val="1"/>
  <p:tag name="KSO_WM_UNIT_ID" val="diagram20161341_6*l_i*1_11"/>
  <p:tag name="KSO_WM_UNIT_INDEX" val="1_11"/>
  <p:tag name="KSO_WM_UNIT_LAYERLEVEL" val="1_1"/>
  <p:tag name="KSO_WM_UNIT_LINE_FILL_TYPE" val="2"/>
  <p:tag name="KSO_WM_UNIT_LINE_FORE_SCHEMECOLOR_INDEX" val="14"/>
  <p:tag name="KSO_WM_UNIT_TEXT_FILL_FORE_SCHEMECOLOR_INDEX" val="13"/>
  <p:tag name="KSO_WM_UNIT_TEXT_FILL_TYPE" val="1"/>
  <p:tag name="KSO_WM_UNIT_TYPE" val="l_i"/>
  <p:tag name="KSO_WM_UNIT_USESOURCEFORMAT_APPLY" val="0"/>
</p:tagLst>
</file>

<file path=ppt/tags/tag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FILL_FORE_SCHEMECOLOR_INDEX" val="6"/>
  <p:tag name="KSO_WM_UNIT_FILL_TYPE" val="1"/>
  <p:tag name="KSO_WM_UNIT_ID" val="diagram20161341_6*l_i*1_12"/>
  <p:tag name="KSO_WM_UNIT_INDEX" val="1_12"/>
  <p:tag name="KSO_WM_UNIT_LAYERLEVEL" val="1_1"/>
  <p:tag name="KSO_WM_UNIT_LINE_FILL_TYPE" val="2"/>
  <p:tag name="KSO_WM_UNIT_LINE_FORE_SCHEMECOLOR_INDEX" val="14"/>
  <p:tag name="KSO_WM_UNIT_TEXT_FILL_FORE_SCHEMECOLOR_INDEX" val="13"/>
  <p:tag name="KSO_WM_UNIT_TEXT_FILL_TYPE" val="1"/>
  <p:tag name="KSO_WM_UNIT_TYPE" val="l_i"/>
  <p:tag name="KSO_WM_UNIT_USESOURCEFORMAT_APPLY" val="0"/>
</p:tagLst>
</file>

<file path=ppt/tags/tag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FILL_FORE_SCHEMECOLOR_INDEX" val="14"/>
  <p:tag name="KSO_WM_UNIT_FILL_TYPE" val="1"/>
  <p:tag name="KSO_WM_UNIT_ID" val="diagram20161341_6*l_i*1_13"/>
  <p:tag name="KSO_WM_UNIT_INDEX" val="1_13"/>
  <p:tag name="KSO_WM_UNIT_LAYERLEVEL" val="1_1"/>
  <p:tag name="KSO_WM_UNIT_LINE_FILL_TYPE" val="2"/>
  <p:tag name="KSO_WM_UNIT_LINE_FORE_SCHEMECOLOR_INDEX" val="14"/>
  <p:tag name="KSO_WM_UNIT_TEXT_FILL_FORE_SCHEMECOLOR_INDEX" val="13"/>
  <p:tag name="KSO_WM_UNIT_TEXT_FILL_TYPE" val="1"/>
  <p:tag name="KSO_WM_UNIT_TYPE" val="l_i"/>
  <p:tag name="KSO_WM_UNIT_USESOURCEFORMAT_APPLY" val="0"/>
</p:tagLst>
</file>

<file path=ppt/tags/tag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FILL_FORE_SCHEMECOLOR_INDEX" val="7"/>
  <p:tag name="KSO_WM_UNIT_FILL_TYPE" val="1"/>
  <p:tag name="KSO_WM_UNIT_ID" val="diagram20161341_6*l_i*1_14"/>
  <p:tag name="KSO_WM_UNIT_INDEX" val="1_14"/>
  <p:tag name="KSO_WM_UNIT_LAYERLEVEL" val="1_1"/>
  <p:tag name="KSO_WM_UNIT_LINE_FILL_TYPE" val="2"/>
  <p:tag name="KSO_WM_UNIT_LINE_FORE_SCHEMECOLOR_INDEX" val="14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CLEAR" val="0"/>
  <p:tag name="KSO_WM_UNIT_COMPATIBLE" val="0"/>
  <p:tag name="KSO_WM_UNIT_HIGHLIGHT" val="0"/>
  <p:tag name="KSO_WM_UNIT_ID" val="diagram20161341_6*l_h_a*1_2_1"/>
  <p:tag name="KSO_WM_UNIT_INDEX" val="1_2_1"/>
  <p:tag name="KSO_WM_UNIT_LAYERLEVEL" val="1_1_1"/>
  <p:tag name="KSO_WM_UNIT_PRESET_TEXT_INDEX" val="0"/>
  <p:tag name="KSO_WM_UNIT_PRESET_TEXT_LEN" val="9"/>
  <p:tag name="KSO_WM_UNIT_TEXT_FILL_FORE_SCHEMECOLOR_INDEX" val="13"/>
  <p:tag name="KSO_WM_UNIT_TEXT_FILL_TYPE" val="1"/>
  <p:tag name="KSO_WM_UNIT_TYPE" val="l_h_a"/>
  <p:tag name="KSO_WM_UNIT_USESOURCEFORMAT_APPLY" val="0"/>
  <p:tag name="KSO_WM_UNIT_VALUE" val="9"/>
</p:tagLst>
</file>

<file path=ppt/tags/tag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CLEAR" val="0"/>
  <p:tag name="KSO_WM_UNIT_COMPATIBLE" val="0"/>
  <p:tag name="KSO_WM_UNIT_HIGHLIGHT" val="0"/>
  <p:tag name="KSO_WM_UNIT_ID" val="diagram20161341_6*l_h_a*1_4_1"/>
  <p:tag name="KSO_WM_UNIT_INDEX" val="1_4_1"/>
  <p:tag name="KSO_WM_UNIT_LAYERLEVEL" val="1_1_1"/>
  <p:tag name="KSO_WM_UNIT_PRESET_TEXT_INDEX" val="0"/>
  <p:tag name="KSO_WM_UNIT_PRESET_TEXT_LEN" val="9"/>
  <p:tag name="KSO_WM_UNIT_TEXT_FILL_FORE_SCHEMECOLOR_INDEX" val="13"/>
  <p:tag name="KSO_WM_UNIT_TEXT_FILL_TYPE" val="1"/>
  <p:tag name="KSO_WM_UNIT_TYPE" val="l_h_a"/>
  <p:tag name="KSO_WM_UNIT_USESOURCEFORMAT_APPLY" val="0"/>
  <p:tag name="KSO_WM_UNIT_VALUE" val="9"/>
</p:tagLst>
</file>

<file path=ppt/tags/tag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CLEAR" val="0"/>
  <p:tag name="KSO_WM_UNIT_COMPATIBLE" val="0"/>
  <p:tag name="KSO_WM_UNIT_HIGHLIGHT" val="0"/>
  <p:tag name="KSO_WM_UNIT_ID" val="diagram20161341_6*l_h_a*1_5_1"/>
  <p:tag name="KSO_WM_UNIT_INDEX" val="1_5_1"/>
  <p:tag name="KSO_WM_UNIT_LAYERLEVEL" val="1_1_1"/>
  <p:tag name="KSO_WM_UNIT_PRESET_TEXT_INDEX" val="0"/>
  <p:tag name="KSO_WM_UNIT_PRESET_TEXT_LEN" val="9"/>
  <p:tag name="KSO_WM_UNIT_TEXT_FILL_FORE_SCHEMECOLOR_INDEX" val="13"/>
  <p:tag name="KSO_WM_UNIT_TEXT_FILL_TYPE" val="1"/>
  <p:tag name="KSO_WM_UNIT_TYPE" val="l_h_a"/>
  <p:tag name="KSO_WM_UNIT_USESOURCEFORMAT_APPLY" val="0"/>
  <p:tag name="KSO_WM_UNIT_VALUE" val="9"/>
</p:tagLst>
</file>

<file path=ppt/tags/tag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CLEAR" val="0"/>
  <p:tag name="KSO_WM_UNIT_COMPATIBLE" val="0"/>
  <p:tag name="KSO_WM_UNIT_HIGHLIGHT" val="0"/>
  <p:tag name="KSO_WM_UNIT_ID" val="diagram20161341_6*l_h_a*1_6_1"/>
  <p:tag name="KSO_WM_UNIT_INDEX" val="1_6_1"/>
  <p:tag name="KSO_WM_UNIT_LAYERLEVEL" val="1_1_1"/>
  <p:tag name="KSO_WM_UNIT_PRESET_TEXT_INDEX" val="0"/>
  <p:tag name="KSO_WM_UNIT_PRESET_TEXT_LEN" val="9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CLEAR" val="0"/>
  <p:tag name="KSO_WM_UNIT_COMPATIBLE" val="0"/>
  <p:tag name="KSO_WM_UNIT_HIGHLIGHT" val="0"/>
  <p:tag name="KSO_WM_UNIT_ID" val="diagram20161341_6*l_h_a*1_3_1"/>
  <p:tag name="KSO_WM_UNIT_INDEX" val="1_3_1"/>
  <p:tag name="KSO_WM_UNIT_LAYERLEVEL" val="1_1_1"/>
  <p:tag name="KSO_WM_UNIT_PRESET_TEXT_INDEX" val="0"/>
  <p:tag name="KSO_WM_UNIT_PRESET_TEXT_LEN" val="9"/>
  <p:tag name="KSO_WM_UNIT_TEXT_FILL_FORE_SCHEMECOLOR_INDEX" val="13"/>
  <p:tag name="KSO_WM_UNIT_TEXT_FILL_TYPE" val="1"/>
  <p:tag name="KSO_WM_UNIT_TYPE" val="l_h_a"/>
  <p:tag name="KSO_WM_UNIT_USESOURCEFORMAT_APPLY" val="0"/>
  <p:tag name="KSO_WM_UNIT_VALUE" val="9"/>
</p:tagLst>
</file>

<file path=ppt/tags/tag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61341"/>
  <p:tag name="KSO_WM_UNIT_CLEAR" val="0"/>
  <p:tag name="KSO_WM_UNIT_COMPATIBLE" val="0"/>
  <p:tag name="KSO_WM_UNIT_HIGHLIGHT" val="0"/>
  <p:tag name="KSO_WM_UNIT_ID" val="diagram20161341_6*l_h_a*1_1_1"/>
  <p:tag name="KSO_WM_UNIT_INDEX" val="1_1_1"/>
  <p:tag name="KSO_WM_UNIT_LAYERLEVEL" val="1_1_1"/>
  <p:tag name="KSO_WM_UNIT_PRESET_TEXT_INDEX" val="0"/>
  <p:tag name="KSO_WM_UNIT_PRESET_TEXT_LEN" val="9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156</Paragraphs>
  <Slides>28</Slides>
  <Notes>14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40">
      <vt:lpstr>Arial</vt:lpstr>
      <vt:lpstr>Calibri</vt:lpstr>
      <vt:lpstr>Calibri Light</vt:lpstr>
      <vt:lpstr>宋体</vt:lpstr>
      <vt:lpstr>微软雅黑</vt:lpstr>
      <vt:lpstr>Wingdings</vt:lpstr>
      <vt:lpstr>华文行楷</vt:lpstr>
      <vt:lpstr>Arial Black</vt:lpstr>
      <vt:lpstr>等线 Light</vt:lpstr>
      <vt:lpstr>等线</vt:lpstr>
      <vt:lpstr>楷体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电商创业团队成员</vt:lpstr>
      <vt:lpstr>① 选择合伙人应考虑的因素</vt:lpstr>
      <vt:lpstr>②选择合适的员工</vt:lpstr>
      <vt:lpstr>电商创业团队的岗位职责</vt:lpstr>
      <vt:lpstr>小微电商企业的组织架构图</vt:lpstr>
      <vt:lpstr>小故事</vt:lpstr>
      <vt:lpstr>小组讨论（15min）</vt:lpstr>
      <vt:lpstr>企业负责人</vt:lpstr>
      <vt:lpstr>运营推广</vt:lpstr>
      <vt:lpstr>美工设计</vt:lpstr>
      <vt:lpstr>客户服务</vt:lpstr>
      <vt:lpstr>采购与仓储物流</vt:lpstr>
      <vt:lpstr>设计电商组织结构的步骤 </vt:lpstr>
      <vt:lpstr>员工招聘</vt:lpstr>
      <vt:lpstr>① 员工招聘流程</vt:lpstr>
      <vt:lpstr> ② 明确岗位及需求</vt:lpstr>
      <vt:lpstr>③ 招聘过程中的注意事项</vt:lpstr>
      <vt:lpstr>员工岗前培训</vt:lpstr>
      <vt:lpstr>培训什么</vt:lpstr>
      <vt:lpstr>案例：他要怎样做？</vt:lpstr>
      <vt:lpstr>案例分析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2024-09-04T23:17:14.618</cp:lastPrinted>
  <dcterms:created xsi:type="dcterms:W3CDTF">2024-09-04T15:17:14Z</dcterms:created>
  <dcterms:modified xsi:type="dcterms:W3CDTF">2024-09-04T15:17:18Z</dcterms:modified>
</cp:coreProperties>
</file>