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B51CC9-525C-42F2-B88B-31EB2F9F25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2CCA07-34F8-4A52-9EF6-1B62A07678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28B965-1091-4373-BD0F-49CDA27260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0C623D-3187-4CF4-98B1-0823B6D7ED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6427A93-BC37-4C9D-9E43-801EEF8E5E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1EDAF97-B626-4ECF-8A6B-37AC715F4D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87CA01E-164B-4FE9-8ED6-8CD114C56B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23A9B6-E72C-4CB4-A263-D57184777A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0FFEBB-B463-40B5-8CCD-AE955085BA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CEF13F-5A66-42DC-9B9E-28DEE562DD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352DFD-2F26-4066-9503-853907C154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5012221211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32908" y="1995037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社交元宇宙项目计划书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395" y="4606174"/>
            <a:ext cx="24117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800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xx年xx月xx日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579590" y="309453"/>
            <a:ext cx="2040255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84732" y="14391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DE9A39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70410" y="1406395"/>
            <a:ext cx="4818538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项目背景与概述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项目需求分析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项目规划与设计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项目实施与开发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项目测试与上线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项目运营与维护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项目风险评估与应对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项目背景与概述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9056" r="2905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655" r="3265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一个虚拟的、沉浸式的社交空间，用户可以在其中创建个人虚拟形象、与他人互动、参与各种活动。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社交元宇宙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高度自由、个性化、社交性强、持续的社区建设与内容创造。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社交元宇宙的概念与特点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4862" b="486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随着VR/AR技术的发展和普及，社交元宇宙逐渐成为市场热点，已有多个大型科技公司投入相关项目。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预计未来几年内，社交元宇宙将迎来爆发式增长，市场规模不断扩大。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社交元宇宙的市场现状与前景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前景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市场现状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22" b="12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打造一个具有高度自由度、个性化、社交性强的社交元宇宙平台，为用户提供全新的虚拟社交体验。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吸引数百万用户注册使用，成为市场领先的社交元宇宙平台。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预期成果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项目目标与预期成果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项目需求分析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用户需求调研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用户画像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通过市场调研和数据分析，了解目标用户群体的年龄、性别、职业、兴趣等方面的特征，为产品设计和功能开发提供依据。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用户需求调研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通过问卷调查、访谈等方式，深入了解用户在社交元宇宙中的需求和痛点，挖掘潜在需求，为产品迭代和优化提供方向。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提供虚拟社交场景，支持用户之间的互动交流，包括文字、语音、视频等多种形式。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社交功能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元宇宙体验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333" b="33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内容创作与分享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0010" r="1001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构建沉浸式的虚拟现实环境，提供丰富的场景、道具和装扮，使用户能够自由探索、创造和分享。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支持用户创作和发布虚拟内容，如虚拟艺术品、音乐、视频等，并能在元宇宙中展示和分享。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功能需求分析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运用虚拟现实技术构建沉浸式的元宇宙场景，提供高质量的视觉体验。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虚拟现实技术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运用人工智能技术实现虚拟角色的智能交互和内容推荐等功能。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人工智能技术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运用区块链技术保障虚拟物品的唯一性和交易的透明性。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区块链技术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技术需求分析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项目规划与设计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7209" r="27209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明确项目的目标和定位，例如成为一款面向全球用户的社交元宇宙平台，为用户提供沉浸式的社交体验。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目标定位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设计项目的架构，包括基础设施层、平台层和应用层，确保系统的可扩展性和稳定性。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架构分层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规划项目的核心功能，如虚拟身份、虚拟场景、交互体验等，确保功能的完整性和实用性。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核心功能规划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强调安全和隐私保护的措施，包括数据加密、权限控制等，确保用户信息和资产的安全。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安全与隐私保护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总体规划与架构设计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区块链技术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利用区块链技术实现虚拟资产的铸造、交易和管理，保证数据的透明性和可信度。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跨平台兼容性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考虑技术的跨平台兼容性，支持PC、移动设备和VR设备等多种终端。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AI技术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集成AI技术，如自然语言处理和机器学习，提升用户体验和智能化水平。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实时渲染技术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选择合适的实时渲染技术，如WebGL或Unity，确保虚拟世界的真实感和流畅性。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关键技术选型与实现方案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遵循简洁、直观和易用的原则，设计用户界面和用户体验，提高用户满意度。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UI/UX设计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设计多样化的虚拟形象和道具，满足用户的个性化需求。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虚拟形象与道具设计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探索新型的交互方式，如手势识别和语音识别，提升用户的沉浸感。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交互方式创新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设计丰富的社交功能，如私聊、群聊、动态分享等，促进用户之间的互动和交流。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社交功能设计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界面与交互设计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项目实施与开发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https://d.book118.com/035012221211011112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CFB"/>
      </a:lt1>
      <a:dk2>
        <a:srgbClr val="000000"/>
      </a:dk2>
      <a:lt2>
        <a:srgbClr val="FFFFFF"/>
      </a:lt2>
      <a:accent1>
        <a:srgbClr val="754807"/>
      </a:accent1>
      <a:accent2>
        <a:srgbClr val="B57016"/>
      </a:accent2>
      <a:accent3>
        <a:srgbClr val="DE9A39"/>
      </a:accent3>
      <a:accent4>
        <a:srgbClr val="F2B168"/>
      </a:accent4>
      <a:accent5>
        <a:srgbClr val="FDBE00"/>
      </a:accent5>
      <a:accent6>
        <a:srgbClr val="D16A1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2024-09-19T00:07:28.207</cp:lastPrinted>
  <dcterms:created xsi:type="dcterms:W3CDTF">2024-09-18T16:07:28Z</dcterms:created>
  <dcterms:modified xsi:type="dcterms:W3CDTF">2024-09-18T16:07:30Z</dcterms:modified>
</cp:coreProperties>
</file>