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DED59-14B2-467B-B793-DB314D642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EE765-3BB8-44BE-A5C6-DE2FEF0C1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B3508-A004-496C-9CC4-CF80ABE6B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8A89B-DBDB-4D84-9292-D6D580886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15A6B9-38A7-463E-B847-3BAFBD68C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8CBE68-9315-4DF8-B592-2C1F6464D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3556D8-7FB0-4829-8E6A-F1EF0E611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998EF1-724B-440A-A43E-0FE4A62F6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CD3140-E6B7-4A72-AC07-431C7FF13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6ACE9-819E-4C7A-9CA5-B1807A4D2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772FB-17EE-4E42-862A-042C447EA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012244230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药物性肝损伤诊治指南解读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药物性肝损伤概述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诊断方法与标准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治疗原则与方案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特殊人群药物性肝损伤诊治要点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预防措施与健康教育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药物性肝损伤概述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药物性肝损伤是指由各类处方或非处方的化学药物、生物制剂、传统中药、天然药、保健品、膳食补充剂及其代谢产物乃至辅料等所诱发的肝损伤。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药物性肝损伤的发病机制复杂，主要包括药物的直接毒性作用、代谢异常、线粒体功能障碍、免疫反应等多种因素。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药物性肝损伤的发病率逐年上升，已成为临床上常见的药物不良反应之一。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417" r="10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药物种类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高龄、女性、既往有肝病史或药物过敏史等是药物性肝损伤的危险因素。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多种药物可引起药物性肝损伤，其中最常见的是抗结核药物、抗肿瘤药物、解热镇痛药等。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药物性肝损伤的临床表现多样，轻者无症状，重者可出现乏力、食欲减退、恶心、呕吐、黄疸等症状，甚至可导致肝衰竭。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根据病程长短可分为急性药物性肝损伤和慢性药物性肝损伤；根据受损靶细胞类型可分为肝细胞损伤型、胆汁淤积型和混合型。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临床表现与分型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诊断方法与标准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详细记录患者近期使用的药物，包括处方药、非处方药、中药等，以及用药剂量、频率和时长。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3135" b="1313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询问患者用药史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了解患者有无乏力、食欲减退、恶心、呕吐、黄疸等症状。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询问症状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检查患者皮肤巩膜有无黄染，腹部有无压痛、肝脾肿大等体征。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病史询问及体格检查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实验室检查及影像学检查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肝功能检查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检测血清谷丙转氨酶（ALT）、谷草转氨酶（AST）、碱性磷酸酶（ALP）、γ-谷氨酰转肽酶（GGT）等指标，评估肝脏功能。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凝血功能检查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检测凝血酶原时间（PT）、活化部分凝血活酶时间（APTT）等指标，评估肝脏合成功能。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包括B超、CT、MRI等，观察肝脏形态、大小、密度等变化，以及有无占位性病变。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250" r="20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肝活检操作及注意事项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在B超或CT引导下进行穿刺活检，注意避开大血管和胆管，避免并发症的发生。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肝活检适应症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对于疑似药物性肝损伤且无法明确诊断的患者，可考虑进行肝活检。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肝活检禁忌症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严重凝血功能障碍、严重心肺功能不全等患者不宜进行肝活检。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肝活检在诊断中的应用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根据用药史、症状、体征及实验室检查结果进行综合判断，符合药物性肝损伤的诊断标准即可确诊。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药物性肝损伤需与其他原因引起的肝损伤进行鉴别，如病毒性肝炎、自身免疫性肝病等。通过详细询问病史、进行相关检查及综合分析，可明确诊断并制定相应的治疗方案。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治疗原则与方案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一旦确诊或怀疑药物性肝损伤，应立即停用所有可疑药物，避免再次使用。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对于无法确定具体哪种药物引起的肝损伤，应停用所有非必需药物，以减轻肝脏负担。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停用药物后，应密切观察患者病情变化，及时调整治疗方案。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停用可疑药物及避免再次使用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对于严重肝损伤患者，可考虑使用N-乙酰半胱氨酸等解毒剂，促进药物代谢和排出。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在治疗过程中，应定期监测患者肝功能指标，及时调整药物剂量和治疗方案。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根据患者肝功能损害程度，选用适当的保肝降酶药物，如甘草酸制剂、还原型谷胱甘肽等。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保肝降酶治疗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https://d.book118.com/035012244230011122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2024-09-26T04:33:59.069</cp:lastPrinted>
  <dcterms:created xsi:type="dcterms:W3CDTF">2024-09-25T20:33:59Z</dcterms:created>
  <dcterms:modified xsi:type="dcterms:W3CDTF">2024-09-25T20:34:01Z</dcterms:modified>
</cp:coreProperties>
</file>