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AB3CE-6CB4-45EB-BF80-36ACFC745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29E2A-CE25-40E4-A3D5-94C115ABF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585C1-74A2-43A6-AE9A-75A01136A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2DCFD-E6A9-46A4-9B8A-3E47051D0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AEF2A6-FEE2-4078-97AC-68D646547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55126C-9989-4EAE-9D4D-0499BC050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7F5934-E20B-4E5A-95E7-3842F590E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4DC6A-306E-4CC6-A04C-BEB567DBB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A73E5-D888-4F05-95FD-E7976D2C9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0DED2-8838-4008-8E0F-9B2890E1A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A9A0F-C273-40FF-803F-B9CCFC42F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1301204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公共事业领域专业培训课程环保设施运营与管理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环保设施概述与重要性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环保设施运营策略与方法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环保设施维护与技术更新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风险评估与安全防范措施部署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总结回顾与未来发展趋势预测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环保设施概述与重要性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指用于防治环境污染和生态破坏的装置、设备、监测手段和工程建筑等。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环保设施定义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包括废水处理设施、废气处理设施、噪声控制设施、固体废弃物处理设施和放射性污染防治设施等。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环保设施分类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环保设施定义及分类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通过减少或消除污染物的排放，保护生态环境，维护生态平衡。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推动经济、社会和环境的协调发展，实现可持续发展目标。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改善环境质量，提高居民生活品质，促进社会和谐稳定。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环保设施在公共事业中作用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近年来，我国环保设施建设取得显著进展，但仍存在设施老化、技术落后、运营不规范等问题。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发达国家在环保设施建设方面起步较早，技术先进，管理经验丰富，值得我们学习借鉴。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国内外环保设施发展现状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环保设施运营策略与方法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制定明确的环保设施运营目标，如提高处理效率、降低运营成本、确保设施安全稳定运行等。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708" r="20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确定运营目标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了解当地环保政策和市场需求，以及竞争对手的运营情况，为制定运营策略提供依据。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分析市场需求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根据运营目标和市场需求，制定相应的运营计划，包括设施维护、人员管理、资金筹措等方面。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制定运营计划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运营策略制定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129" b="41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运营管理团队建设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组建专业团队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选拔具备环保设施运营经验和专业技能的人员，组建高效的运营管理团队。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明确团队职责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明确团队成员的职责分工，确保各项工作有人负责、有章可循。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定期开展团队成员的培训和技能提升课程，提高团队整体的专业素质。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通过对环保设施进行技术改造和升级，提高设施的处理效率和稳定性。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优化设施运行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强化维护保养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推进智能化管理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加强与政府部门沟通协作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建立完善的设施维护保养制度，确保设施处于良好状态，减少故障停机时间。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引入先进的自动化控制系统和信息化管理手段，提高设施运营的智能化水平，降低人力成本。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积极与环保等政府部门沟通协作，及时了解政策动态和市场需求变化，为企业运营提供有力支持。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运营效率提升途径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环保设施维护与技术更新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制定设备检查计划，明确检查周期、检查项目、检查标准等，确保设备处于良好状态。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根据设备特性，制定相应的维护保养方案，包括日常保养、定期保养、季节性保养等。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建立设备故障处理流程，及时响应并处理设备故障，确保设备正常运行。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设备检查与维护制度建立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根据技术评估结果，制定技术更新或改造方案，明确更新或改造目标、实施步骤、预期效果等。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对现有技术进行评估，了解技术优缺点及适用范围，为技术更新提供依据。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按照方案要求，组织实施技术更新或改造工作，确保方案顺利推进并取得预期效果。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技术更新与改造方案选择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https://d.book118.com/035013012040011111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2024-09-16T21:20:31.152</cp:lastPrinted>
  <dcterms:created xsi:type="dcterms:W3CDTF">2024-09-16T13:20:31Z</dcterms:created>
  <dcterms:modified xsi:type="dcterms:W3CDTF">2024-09-16T13:20:33Z</dcterms:modified>
</cp:coreProperties>
</file>