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213FAB-922E-401D-B99E-411EF6506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C9CF5E-5C8E-4A38-AD62-DB2F827A01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189627-01A5-496F-9878-FF4151A6A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1B486B-B4EF-4A5B-A119-E865507C0F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D32376C-5476-4B5A-AAE2-66CD156EC7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998E34-28F5-471C-BF13-7A90E22BB4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E7EB59-D0CA-4291-A19A-E4CA4A4343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460A41-D461-4F2A-AA31-16355BD2F5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90DC8C-ABCF-4601-A828-48251C6DC2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8430EC-8CAC-4900-A31A-96A15308A7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010F71-B03C-417B-9C30-1823ED81A8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5021103240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小儿推拿封面图片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小儿推拿简介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小儿推拿的应用范围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小儿推拿的注意事项与禁忌症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小儿推拿的实践与技巧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小儿推拿的案例分享与效果展示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小儿推拿的学习与发展前景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小儿推拿简介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63" r="2506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小儿推拿是一种通过手法按摩，刺激穴位和经络，以调节小儿身体功能、缓解病症的自然疗法。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儿推拿是以中医理论为基础，通过特定的手法在小儿的穴位和经络上进行按摩，以达到调节小儿身体功能、增强免疫力、缓解病症的目的。小儿推拿是一种非药物治疗方法，对于一些常见的小儿疾病具有良好的疗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小儿推拿的定义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小儿推拿的历史与发展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小儿推拿起源于中国古代，经过长期实践和发展，已成为一种成熟且广泛应用的自然疗法。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小儿推拿的历史可以追溯到古代中国，最初是作为辅助治疗手段应用于临床。随着时间的推移，小儿推拿逐渐发展完善，形成了独特的理论体系和手法操作规范。现代小儿推拿在继承传统的基础上，结合现代医学理论，不断创新发展，成为一种安全、有效的自然疗法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小儿推拿通过刺激穴位和经络，调节气血、平衡阴阳，达到治疗和预防疾病的目的。其特点包括安全、有效、无副作用等。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小儿推拿的原理基于中医理论，通过手法按摩刺激穴位和经络，调节气血运行，平衡阴阳，从而改善小儿身体状况，缓解病症。小儿推拿具有安全、有效、无副作用等优点，对于一些常见的小儿疾病如感冒、咳嗽、消化不良等有良好的疗效。此外，小儿推拿还可以增强小儿的免疫力，促进生长发育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小儿推拿的原理与特点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小儿推拿的应用范围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0497" r="2049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628" r="28628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9065" r="19065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小儿常见病症的推拿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通过推拿手法缓解感冒症状，如鼻塞、咳嗽和发热。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推拿有助于调节肠胃功能，缓解腹泻症状。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通过推拿促进肠道蠕动，缓解便秘问题。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针对夜晚哭闹不安的宝宝，推拿有助于安抚情绪，改善睡眠质量。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感冒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腹泻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便秘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夜啼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399" r="1539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通过定期的推拿按摩，可以提高宝宝的免疫力，减少生病。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增强免疫力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推拿有助于促进小儿的骨骼、肌肉和神经系统的正常发育。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促进生长发育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推拿可以安抚小儿的情绪，缓解焦虑和紧张。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调节情绪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通过推拿，可以帮助宝宝养成良好的饮食、睡眠和生活习惯。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培养良好习惯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小儿推拿在预防保健中的作用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3917" r="2391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结合中药敷贴、熏蒸等疗法，增强治疗效果。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中药治疗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饮食调理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西医治疗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运动疗法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小儿推拿可与合理的饮食搭配，共同促进宝宝的健康。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在西医治疗的基础上，小儿推拿可以作为辅助疗法，减轻药物副作用，提高治疗效果。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结合适当的运动锻炼，促进宝宝身体机能的全面发育。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小儿推拿与其他疗法的结合应用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小儿推拿的注意事项与禁忌症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751" r="257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进行小儿推拿时应保持室内空气流通，避免室内空气过于干燥或污浊，以免影响推拿效果。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保持室内空气流通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小儿推拿时应避免宝宝处于饱腹或饥饿状态，以免影响推拿效果和宝宝的身体健康。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避免饱腹和饥饿状态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在小儿推拿过程中，家长应注意宝宝的情绪变化，避免宝宝过度紧张或哭闹，以免影响推拿效果和宝宝的身体健康。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注意宝宝情绪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在进行小儿推拿前，家长应咨询专业医生意见，遵循医嘱进行推拿，以免因不当操作导致宝宝身体受损。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遵循医嘱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小儿推拿的注意事项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皮肤破损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对于皮肤破损或炎症的部位，应避免进行小儿推拿，以免加重炎症和疼痛。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血液系统疾病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对于患有血液系统疾病的宝宝，如贫血、血小板减少等，应慎用小儿推拿，以免引起出血和贫血加重。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骨折或脱位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对于骨折或脱位的部位，应避免进行小儿推拿，以免加重病情和影响愈合。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严重感染性疾病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对于患有严重感染性疾病的宝宝，如肺炎、心脏疾病等，应避免进行小儿推拿，以免加重病情。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小儿推拿的禁忌症与慎用症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https://d.book118.com/035021103240011040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2024-08-31T22:12:07.328</cp:lastPrinted>
  <dcterms:created xsi:type="dcterms:W3CDTF">2024-08-31T14:12:07Z</dcterms:created>
  <dcterms:modified xsi:type="dcterms:W3CDTF">2024-08-31T14:12:09Z</dcterms:modified>
</cp:coreProperties>
</file>