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52F3C-8051-432A-9015-B4C0E0E59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81BDC-D19A-41B6-9366-136147312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83BF3-24E0-45B7-8C47-6E8DD6C83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9C892-C024-4F25-8DD7-2434FF118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9923D-E9E4-42C6-95B2-67BC2D4A6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7C840-A64B-45CA-BBDA-403861FDB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F35D4-449F-4D2C-865E-249EFF5FF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0B10F-3379-481C-B5FA-013D665E7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DB4CD-DE3C-43EC-8664-1E0C300DE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42F8A-3646-465E-8ED8-5F6F690FA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B7A1C-D6F2-46EF-963F-11477B94B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211431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分娩期并发症产妇的护理\n## 1.分娩期并发症概述及影响因素\n### 1.1分娩期并发症的定义与分类\n### 1.2分娩期并发症的发生率及影响因素\n### 1.3分娩期并发症对产妇及新生儿的影响\n## 2.分娩期并发症的预防措施\n### 2.1孕期健康教育及营养指导\n### 2.2定期产检及产前筛查\n### 2.3分娩过程中的监护与干预\n## 3.分娩期并发症的护理措施\n### 3.1产后出血的护理\n### 3.2子宫破裂的护理\n### 3.3羊水栓塞的护理\n## 4.分娩期并发症的急救措施\n### 4.1产后出血的急救\n### 4.2子宫破裂的急救\n### 4.3羊水栓塞的急救\n## 5.分娩期并发症产妇的心理护理\n### 5.1心理评估与心理干预\n### 5.2心理支持与社会支持\n### 5.3心理康复与生活质量\n## 6.分娩期并发症产妇的康复指导\n### 6.1产后恢复与康复训练\n### 6.2母乳喂养与乳房护理\n### 6.3计划生育与避孕指导\n## 7.分娩期并发症产妇的护理管理\n### 7.1护理团队的组织与协作\n### 7.2护理质量监控与持续改进\n### 7.3护理教育与培训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分娩期并发症产妇的护理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分娩期并发症概述及影响因素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分娩期并发症的定义</a:t>
                </a:r>
                <a:endParaRPr/>
              </a:p>
            </p:txBody>
          </p:sp>
          <p:sp>
            <p:nvSpPr>
              <p:cNvPr id="1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发生在分娩过程中的疾病和异常情况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对产妇和新生儿的生命安全构成威胁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需要及时的诊断和治疗</a:t>
                </a:r>
                <a:endParaRPr/>
              </a:p>
            </p:txBody>
          </p:sp>
          <p:sp>
            <p:nvSpPr>
              <p:cNvPr id="1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分娩期并发症的分类</a:t>
                </a:r>
                <a:endParaRPr/>
              </a:p>
            </p:txBody>
          </p:sp>
          <p:sp>
            <p:nvSpPr>
              <p:cNvPr id="1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子宫破裂、产后出血、羊水栓塞等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按病因可分为感染性、内分泌性、血管性等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按发病时间可分为分娩前期、分娩期、分娩后期</a:t>
                </a:r>
                <a:endParaRPr/>
              </a:p>
            </p:txBody>
          </p:sp>
          <p:sp>
            <p:nvSpPr>
              <p:cNvPr id="1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分娩期并发症的定义与分类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分娩期并发症的发生率及影响因素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分娩期并发症的发生率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不同地区、医院和人群的发生率不同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近年来随着医疗技术的提高，发生率有所下降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但仍是一种严重的产科问题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影响分娩期并发症的因素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产妇的年龄、体重、生育史等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胎儿的胎位、体重、宫内情况等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产程的进展、分娩方式等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医疗技术水平、护理质量等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对产妇的影响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危及产妇的生命安全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影响产妇的心理健康和生活质量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可能导致生殖功能障碍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对新生儿的影响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影响新生儿的生长发育和智力发育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增加新生儿的死亡风险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可能导致新生儿患病和残疾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分娩期并发症对产妇及新生儿的影响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分娩期并发症的预防措施</a:t>
            </a:r>
            <a:endParaRPr/>
          </a:p>
        </p:txBody>
      </p:sp>
      <p:sp>
        <p:nvSpPr>
          <p:cNvPr id="20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孕期健康教育及营养指导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提高产妇对分娩期并发症的认识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学会应对分娩过程中的不适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掌握分娩期并发症的预防方法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保证孕妇摄入充足的营养素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控制孕妇的体重增长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平衡膳食，避免过量摄入高热量食物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定期产检及产前筛查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定期产检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及时发现和处理妊娠期并发症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评估胎儿生长发育和宫内情况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指导分娩方式和分娩时机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产前筛查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对高风险人群进行筛查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预测分娩期并发症的发生风险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制定个性化的分娩计划和治疗方案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分娩过程中的监护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密切观察产妇的生命体征和胎儿的宫内情况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及时发现和处理产程中的异常情况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保证分娩过程的顺利进行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干预措施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对产妇进行心理疏导和疼痛缓解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采取合适的分娩方式和技术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对胎儿进行宫内复苏和新生儿急救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分娩过程中的监护与干预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分娩期并发症的护理措施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https://d.book118.com/035021143103011113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分娩期并发症产妇的护理</vt:lpstr>
      <vt:lpstr>分娩期并发症概述及影响因素</vt:lpstr>
      <vt:lpstr>PowerPoint Presentation</vt:lpstr>
      <vt:lpstr>PowerPoint Presentation</vt:lpstr>
      <vt:lpstr>PowerPoint Presentation</vt:lpstr>
      <vt:lpstr>分娩期并发症的预防措施</vt:lpstr>
      <vt:lpstr>PowerPoint Presentation</vt:lpstr>
      <vt:lpstr>PowerPoint Presentation</vt:lpstr>
      <vt:lpstr>PowerPoint Presentation</vt:lpstr>
      <vt:lpstr>分娩期并发症的护理措施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2024-09-19T22:56:33.331</cp:lastPrinted>
  <dcterms:created xsi:type="dcterms:W3CDTF">2024-09-19T14:56:33Z</dcterms:created>
  <dcterms:modified xsi:type="dcterms:W3CDTF">2024-09-19T14:56:35Z</dcterms:modified>
</cp:coreProperties>
</file>