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91D7C-9DFD-47F9-9424-ABB5A1577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9569E-1339-407E-8DAE-8ECED26E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289E6-A411-4D1B-A3C9-1410A26C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FC3BA-5EEB-4922-8584-0F732CFF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802E7-199E-4CDA-B2EA-B072F9B87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D1EC3-9995-4199-AEBD-768B4323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96AD3-C659-4D00-AC1D-4AC5B6241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F8F85-32C1-42E4-BAEB-B57BED0E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5C0C5-7094-47CA-BFF3-BEE7A2D42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59F41-ABA0-404D-900B-498124A9B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46781-C525-417A-838A-AEC226ADA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21202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初三化学上学期二氧化碳的性质PPT课件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二氧化碳的物理性质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二氧化碳的化学性质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二氧化碳的制法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二氧化碳对环境的影响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二氧化碳的物理性质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二氧化碳的密度比空气大，约为空气的1.5倍，因此二氧化碳会沉在空气的底部。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在一定的温度和压力下，二氧化碳的密度会随着温度的升高和压力的增大而增大。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密度与温度和压力有关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密度大于空气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200" r="52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纯二氧化碳是一种无色、无味的气体，常温常压下很难液化。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无色气体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在低温下，二氧化碳可以凝结成固体，称为干冰，呈白色。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固体二氧化碳（干冰）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7" r="328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在常温常压下，二氧化碳以气态形式存在。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常温常压下为气体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在高压或低温条件下，二氧化碳可以液化，变成液态二氧化碳。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高压或低温下液化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可溶于水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二氧化碳可以溶于水，形成碳酸（H₂CO₃），水溶液呈酸性。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溶解度随温度和压力变化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在一定的温度和压力下，二氧化碳在水中的溶解度会随着温度的升高和压力的增大而减小。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二氧化碳的化学性质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360" r="3136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二氧化碳能与水反应生成碳酸，这是二氧化碳的一个重要的化学性质。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当二氧化碳与水反应时，会生成碳酸（H2CO3）。这个反应是可逆的，意味着碳酸在一定条件下可以分解为二氧化碳和水。在自然界中，这个反应对维持碳的循环起着重要作用。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与水反应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二氧化碳能与碱反应生成盐和水，这个反应叫做中和反应。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当二氧化碳与碱（如氢氧化钠或氢氧化钙）反应时，会生成相应的盐（如碳酸钠或碳酸钙）和水。这个反应是二氧化碳的一个重要的化学性质，它在工业上被广泛用于制造纯碱、烧碱和其他化学品。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与碱反应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二氧化碳能与金属氧化物反应生成金属和对应的盐。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当二氧化碳与金属氧化物（如氧化钙或氧化铁）反应时，会生成对应的金属（如钙或铁）和相应的盐（如碳酸钙或碳酸铁）。这个反应在工业上被用于回收和再利用金属资源。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与金属氧化物反应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二氧化碳在高温条件下能与碳反应生成一氧化碳。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当二氧化碳在高温条件下与碳反应时，会生成一氧化碳（CO）。这个反应是工业上用于生产一氧化碳和合成气的重要反应之一。一氧化碳是一种重要的化工原料，可用于合成氨、甲醇等化学品。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与碳反应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https://d.book118.com/035021202132011104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2024-09-14T03:36:19.056</cp:lastPrinted>
  <dcterms:created xsi:type="dcterms:W3CDTF">2024-09-13T19:36:19Z</dcterms:created>
  <dcterms:modified xsi:type="dcterms:W3CDTF">2024-09-13T19:36:20Z</dcterms:modified>
</cp:coreProperties>
</file>