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19221-5256-46C8-9A7D-4B2BEC5A1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04CA0-560F-4CD0-90DF-D9A286360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F043B-316E-4ECA-8446-C5400FFB9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29A1B-55FA-46F5-9441-7CC1BB36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B8B5E-4816-4458-B77C-6D3CCD969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4C9473-9AF9-4D30-A98F-25214EA07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8B2024-C80B-40FC-8E65-3DE5022EC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0367B-C6B7-4B4C-A08A-469251841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A0D6A-80ED-480C-B396-98590FBA6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FF1A3-9197-4F0A-BD2E-9C954482B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D7297-323C-49BD-A977-ECD88BCE9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220303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新颖的护理岗位认知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新颖的护理岗位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新颖护理岗位的认知与理解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如何成为一名优秀的护理人员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护理岗位的概述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护理岗位的定义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护理岗位是医疗保健体系的重要组成部分，负责提供专业的护理服务，保障患者的健康和安全。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护理岗位是指在医疗、养老、康复等领域从事患者护理的专业人员。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护理岗位的职责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护理岗位的主要职责是提供专业的护理服务，包括基础护理、病情观察、康复指导等。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护理人员需要具备丰富的医学知识和技能，能够独立处理各种病情，为患者提供全面的护理服务。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护理岗位在医疗保健体系中具有不可替代的作用，是医疗保健体系的重要组成部分。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护理人员的工作质量直接关系到患者的治疗效果和生活质量，因此需要具备高度的责任心和职业道德。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护理岗位的重要性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新颖的护理岗位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高级护理是指为患者提供全面、专业、个性化的护理服务，以满足患者的高级需求。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高级护理要求护士具备丰富的医学知识、技能和经验，能够为患者提供全面、专业的护理服务，包括病情观察、诊断、治疗、康复等方面的护理工作。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康复护理是指为患者提供康复训练和指导，帮助患者恢复身体功能和日常生活能力的护理服务。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康复护理要求护士具备专业的康复知识和技能，能够为患者提供康复训练、指导、评估等方面的护理服务，帮助患者恢复身体功能和日常生活能力。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心理护理是指为患者提供心理支持和疏导，帮助患者缓解心理压力和情绪问题的护理服务。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心理护理要求护士具备心理学知识和技能，能够为患者提供心理疏导、心理咨询、心理治疗等方面的护理服务，帮助患者缓解心理压力和情绪问题。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社区护理是指为社区居民提供预防保健、健康教育、康复指导等服务的护理工作。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社区护理要求护士具备丰富的医学知识和技能，能够为社区居民提供预防保健、健康教育、康复指导等方面的服务，提高居民的健康意识和自我保健能力。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老年护理是指为老年人提供生活照料、健康管理、心理支持等服务的护理工作。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老年护理要求护士具备丰富的医学知识和技能，能够为老年人提供生活照料、健康管理、心理支持等方面的服务，提高老年人的生活质量。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新颖护理岗位的认知与理解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https://d.book118.com/035022030313011044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2024-09-07T10:06:34.258</cp:lastPrinted>
  <dcterms:created xsi:type="dcterms:W3CDTF">2024-09-07T02:06:34Z</dcterms:created>
  <dcterms:modified xsi:type="dcterms:W3CDTF">2024-09-07T02:06:36Z</dcterms:modified>
</cp:coreProperties>
</file>